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5.xml" ContentType="application/vnd.openxmlformats-officedocument.presentationml.tags+xml"/>
  <Override PartName="/ppt/notesSlides/notesSlide18.xml" ContentType="application/vnd.openxmlformats-officedocument.presentationml.notesSlide+xml"/>
  <Override PartName="/ppt/tags/tag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7.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notesSlides/notesSlide28.xml" ContentType="application/vnd.openxmlformats-officedocument.presentationml.notesSlide+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notesSlides/notesSlide29.xml" ContentType="application/vnd.openxmlformats-officedocument.presentationml.notesSlide+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notesSlides/notesSlide30.xml" ContentType="application/vnd.openxmlformats-officedocument.presentationml.notesSlide+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notesSlides/notesSlide31.xml" ContentType="application/vnd.openxmlformats-officedocument.presentationml.notesSlide+xml"/>
  <Override PartName="/ppt/ink/ink47.xml" ContentType="application/inkml+xml"/>
  <Override PartName="/ppt/ink/ink48.xml" ContentType="application/inkml+xml"/>
  <Override PartName="/ppt/notesSlides/notesSlide32.xml" ContentType="application/vnd.openxmlformats-officedocument.presentationml.notesSlide+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notesSlides/notesSlide33.xml" ContentType="application/vnd.openxmlformats-officedocument.presentationml.notesSlide+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8.xml" ContentType="application/vnd.openxmlformats-officedocument.presentationml.tags+xml"/>
  <Override PartName="/ppt/notesSlides/notesSlide38.xml" ContentType="application/vnd.openxmlformats-officedocument.presentationml.notesSlide+xml"/>
  <Override PartName="/ppt/tags/tag9.xml" ContentType="application/vnd.openxmlformats-officedocument.presentationml.tags+xml"/>
  <Override PartName="/ppt/notesSlides/notesSlide39.xml" ContentType="application/vnd.openxmlformats-officedocument.presentationml.notesSlide+xml"/>
  <Override PartName="/ppt/ink/ink63.xml" ContentType="application/inkml+xml"/>
  <Override PartName="/ppt/ink/ink64.xml" ContentType="application/inkml+xml"/>
  <Override PartName="/ppt/tags/tag10.xml" ContentType="application/vnd.openxmlformats-officedocument.presentationml.tags+xml"/>
  <Override PartName="/ppt/notesSlides/notesSlide40.xml" ContentType="application/vnd.openxmlformats-officedocument.presentationml.notesSlide+xml"/>
  <Override PartName="/ppt/tags/tag11.xml" ContentType="application/vnd.openxmlformats-officedocument.presentationml.tags+xml"/>
  <Override PartName="/ppt/notesSlides/notesSlide4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Lst>
  <p:notesMasterIdLst>
    <p:notesMasterId r:id="rId47"/>
  </p:notesMasterIdLst>
  <p:sldIdLst>
    <p:sldId id="349" r:id="rId6"/>
    <p:sldId id="1460" r:id="rId7"/>
    <p:sldId id="1476" r:id="rId8"/>
    <p:sldId id="463" r:id="rId9"/>
    <p:sldId id="1427" r:id="rId10"/>
    <p:sldId id="1478" r:id="rId11"/>
    <p:sldId id="1479" r:id="rId12"/>
    <p:sldId id="257" r:id="rId13"/>
    <p:sldId id="277" r:id="rId14"/>
    <p:sldId id="261" r:id="rId15"/>
    <p:sldId id="270" r:id="rId16"/>
    <p:sldId id="1382" r:id="rId17"/>
    <p:sldId id="271" r:id="rId18"/>
    <p:sldId id="265" r:id="rId19"/>
    <p:sldId id="274" r:id="rId20"/>
    <p:sldId id="1429" r:id="rId21"/>
    <p:sldId id="1430" r:id="rId22"/>
    <p:sldId id="1295" r:id="rId23"/>
    <p:sldId id="1296" r:id="rId24"/>
    <p:sldId id="1484" r:id="rId25"/>
    <p:sldId id="1302" r:id="rId26"/>
    <p:sldId id="1483" r:id="rId27"/>
    <p:sldId id="1455" r:id="rId28"/>
    <p:sldId id="1482" r:id="rId29"/>
    <p:sldId id="1450" r:id="rId30"/>
    <p:sldId id="1408" r:id="rId31"/>
    <p:sldId id="1304" r:id="rId32"/>
    <p:sldId id="1485" r:id="rId33"/>
    <p:sldId id="1488" r:id="rId34"/>
    <p:sldId id="1299" r:id="rId35"/>
    <p:sldId id="1487" r:id="rId36"/>
    <p:sldId id="1489" r:id="rId37"/>
    <p:sldId id="1459" r:id="rId38"/>
    <p:sldId id="1475" r:id="rId39"/>
    <p:sldId id="1490" r:id="rId40"/>
    <p:sldId id="1486" r:id="rId41"/>
    <p:sldId id="1471" r:id="rId42"/>
    <p:sldId id="1472" r:id="rId43"/>
    <p:sldId id="1473" r:id="rId44"/>
    <p:sldId id="1474" r:id="rId45"/>
    <p:sldId id="1480"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39E9102-7751-3200-BC32-A785280C1941}" name="jacqueline.mackay9@nhs.scot" initials="ja" userId="S::urn:spo:guest#jacqueline.mackay9@nhs.scot::" providerId="AD"/>
  <p188:author id="{56C37038-7B7C-137C-9F53-4F38122B0D9A}" name="Ailsa Christie" initials="AC" userId="S::ailsa@talkabouttrust.org::8e0f5b20-19f0-4ab6-b829-f10df5086ccb" providerId="AD"/>
  <p188:author id="{62B8883F-7B6B-466D-9516-72E20E030ED7}" name="Liz Stanton" initials="LS" userId="S::liz@talkabouttrust.org::687483ca-506c-4979-9751-ef5ff6b1798f" providerId="AD"/>
  <p188:author id="{8FC1ED5E-0AF2-3C40-A4BF-43FEA0432E0B}" name="Karen Perryman" initials="KP" userId="S::karen@alcoholeducationtrust.org::18ee01d1-41f5-426a-9edd-1fd1df959f3c" providerId="AD"/>
  <p188:author id="{43D5E991-F6D5-0ECE-6CB6-F9ABF44FF63E}" name="Helena Conibear" initials="HC" userId="S::helena@talkabouttrust.org::14702610-6db2-485a-bfee-48fdd19d9556" providerId="AD"/>
  <p188:author id="{F3E5869B-783F-6F82-63E9-7269D3E29F62}" name="Liz Stanton" initials="" userId="S::liz.stanton@getsafeonline.org::a07c7241-eb5d-4b95-8dc4-75a9fc3e7cce" providerId="AD"/>
  <p188:author id="{9D5027B9-6023-4A5E-D15A-704C9F06DAEF}" name="Guest User" initials="GU" userId="S::urn:spo:anon#4672aaa01869fbda382185d7e1c0d770496c6bcc21b69dfe8c0724a2b33c40ac::" providerId="AD"/>
  <p188:author id="{A307CEC3-763B-E53B-255E-257AB989E2D1}" name="Alison Rees" initials="" userId="S::alison@talkabouttrust.org::643807b7-95c8-4d06-bfbd-2c8a4c2b8f9b" providerId="AD"/>
  <p188:author id="{46A8A6CA-38D8-F96E-D684-7CF62C2E970E}" name="Ailsa Christie" initials="AC" userId="5876f2cbc96fb4dc"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9F40"/>
    <a:srgbClr val="9E0E7A"/>
    <a:srgbClr val="BCDBF5"/>
    <a:srgbClr val="B4D4F0"/>
    <a:srgbClr val="AAC8E3"/>
    <a:srgbClr val="71D43F"/>
    <a:srgbClr val="4CE300"/>
    <a:srgbClr val="29CAD9"/>
    <a:srgbClr val="33B9F2"/>
    <a:srgbClr val="9DC3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A1DB1F-BBFF-8E13-A915-51201E5A5DD8}" v="95" dt="2025-09-12T12:22:53.8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293"/>
    <p:restoredTop sz="94669"/>
  </p:normalViewPr>
  <p:slideViewPr>
    <p:cSldViewPr snapToGrid="0">
      <p:cViewPr varScale="1">
        <p:scale>
          <a:sx n="78" d="100"/>
          <a:sy n="78" d="100"/>
        </p:scale>
        <p:origin x="200" y="8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42:27.511"/>
    </inkml:context>
    <inkml:brush xml:id="br0">
      <inkml:brushProperty name="width" value="0.35" units="cm"/>
      <inkml:brushProperty name="height" value="0.35" units="cm"/>
      <inkml:brushProperty name="color" value="#FFFFFF"/>
    </inkml:brush>
  </inkml:definitions>
  <inkml:trace contextRef="#ctx0" brushRef="#br0">0 1678 24575,'54'-22'0,"7"-10"0,-26 10 0,1-2 0,2-2 0,-1-2 0,1 0 0,0-1 0,-3 1 0,1 0 0,-4 1 0,-1 2 0,21-19 0,-12 6 0,-10 5 0,-3 2 0,-3 0 0,0 1 0,0 1 0,0 1 0,0 0 0,3 4 0,1 0 0,-1 0 0,3 1 0,-2 2 0,-3 0 0,1-1 0,1-3 0,1-2 0,2-2 0,1-2 0,1-1 0,2-4 0,1-2 0,-1 1 0,-3 0 0,-3 5 0,-2 2 0,-3 1 0,0 1 0,0-2 0,1 3 0,0 0 0,-1 0 0,1 2 0,3-2 0,7-5 0,5-6 0,2-8 0,1 2 0,-3 3 0,-3 3 0,-3 6 0,-6 5 0,-4 6 0,-11 12 0,-3 3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56:18.755"/>
    </inkml:context>
    <inkml:brush xml:id="br0">
      <inkml:brushProperty name="width" value="0.35" units="cm"/>
      <inkml:brushProperty name="height" value="0.35" units="cm"/>
      <inkml:brushProperty name="color" value="#FFFFFF"/>
    </inkml:brush>
  </inkml:definitions>
  <inkml:trace contextRef="#ctx0" brushRef="#br0">911 340 24575,'-82'0'0,"30"0"0,-5 0 0,-18 0 0,-3 0 0,-5 0 0,1 0 0,13 0 0,3 0 0,11 0 0,5 0 0,-10 2 0,26 5 0,17 7 0,6 12 0,4 14 0,2 15 0,2 14 0,4 0 0,13-8 0,23-14 0,23-19 0,15-12 0,-4-10 0,-18-6 0,-13-9 0,-12-19 0,-9-19 0,-7-19 0,-8-2 0,-12 11 0,-23 19 0,-29 19 0,-22 13 0,0 6 0,20 0 0,23 0 0,14 4 0,9 13 0,3 21 0,2 17 0,5 15 0,2 2 0,6-8 0,14-4 0,20-13 0,22-13 0,14-15 0,-4-11 0,-13-7 0,-14-1 0,-12 0 0,-6 0 0,-6-3 0,-15 0 0,-33-1 0,4 2 0,-11 1 0,34 1 0,36 11 0,-8-7 0,22 10 0,-20-9 0,2-1 0,-2 2 0,-5-2 0,-4 0 0,-3-1 0,-1-1 0,4 2 0,0 0 0,1 2 0,2-2 0,1 0 0,4-1 0,3-3 0,-4 0 0,0 0 0,-1 0 0,-1 0 0,1 0 0,-3 0 0,-2 0 0,2 0 0,2 0 0,4 0 0,2 0 0,-4 0 0,-3 0 0,-8-3 0,-5-1 0,-1-4 0,1-3 0,1 0 0,1-1 0,-2 2 0,-1 1 0,0-3 0,0-1 0,6-5 0,-2 2 0,2 1 0,-2 1 0,-2-1 0,2-4 0,-1-2 0,1 3 0,-1 2 0,-4 1 0,0 0 0,0-5 0,1 1 0,2-2 0,-2-3 0,1 2 0,-1-1 0,-3 3 0,2 5 0,-3 0 0,1 3 0,-2-2 0,-2-6 0,4-4 0,-1 0 0,1 0 0,-1-1 0,-3 4 0,0 1 0,2 6 0,4 6 0,7 27 0,-3 1 0,4 24 0,-10-12 0,-1 0 0,-3-4 0,0-1 0,0 1 0,0 0 0,0 0 0,0-1 0,0-2 0,0-3 0,-3-1 0,-1-1 0,-2 1 0,-1-2 0,3-2 0,1-3 0,0-6 0,-1-50 0,0 3 0,1-39 0,6 28 0,1 10 0,0 9 0,-2 3 0,-2-1 0,0 5 0,0-1 0,0 4 0,0 3 0,0-1 0,0 2 0,0-1 0,0 1 0,0 3 0,0 1 0,0 2 0,0-1 0,0 0 0,0-3 0,-6-1 0,-3 1 0,-4 1 0,-1 5 0,1 4 0,2-2 0,1 3 0,0 0 0,0 1 0,-3 3 0,0 0 0,0-1 0,1-1 0,0-2 0,-1 1 0,0 0 0,-1 2 0,2 1 0,0 0 0,-1-3 0,-1-1 0,-1 0 0,1-2 0,1 2 0,-1 1 0,0-1 0,2 2 0,1-1 0,-1 0 0,1 0 0,-2 2 0,-1 0 0,1 1 0,-3 0 0,1 0 0,1-2 0,-1-1 0,1 0 0,-3-1 0,1 3 0,0 0 0,3 1 0,-3-1 0,-1 1 0,-1 0 0,-2 0 0,-2 0 0,0 0 0,0 0 0,3 0 0,4 0 0,1 3 0,2 2 0,-4 4 0,-1 3 0,3 0 0,0-2 0,6 1 0,-1-3 0,-3 2 0,-2 1 0,-6 2 0,3-1 0,7-6 0,22-27 0,2 6 0,10-17 0,-13 20 0,-2 0 0,-3 1 0,-1 2 0,3-1 0,2 3 0,3-2 0,1-2 0,-3 0 0,-1 0 0,1 4 0,2 1 0,3 2 0,0-2 0,-1 0 0,-2 2 0,-2 1 0,1 3 0,-1-3 0,-1-1 0,0 0 0,1 1 0,3 3 0,0 0 0,3 0 0,-1 0 0,-2 0 0,-1 0 0,-1 0 0,0 0 0,0 0 0,1 0 0,0 0 0,4 0 0,1 0 0,0 0 0,0 0 0,-2 0 0,-1 0 0,-3 0 0,0 0 0,-1 0 0,2 0 0,1 0 0,-1 0 0,2 0 0,0 0 0,0 0 0,3 1 0,0 2 0,0 3 0,0 1 0,-6 1 0,-4 1 0,-3 0 0,-2 2 0,0 2 0,0 0 0,-2 0 0,0 1 0,-1-4 0,0 1 0,0 2 0,0-2 0,0 4 0,0-2 0,0 0 0,0 2 0,0 2 0,-1 4 0,-6 2 0,-8 1 0,-7-1 0,-6-2 0,4-5 0,-1-1 0,1-2 0,1 0 0,-1 1 0,0-4 0,-1 0 0,-4 0 0,4 1 0,5-1 0,3 0 0,3-2 0,-5 3 0,-6 3 0,-1 2 0,-1 0 0,6-2 0,5-2 0,1 0 0,-1-1 0,-5-2 0,0 1 0,3 2 0,8 1 0,7 2 0,3-1 0,0 1 0,0 5 0,2 4 0,2 3 0,2 1 0,1-1 0,1-6 0,0-2 0,0-5 0,3-3 0,-1 2 0,4-5 0,2-2 0,1-2 0,1-4 0,-3 0 0,-1 0 0,0 0 0,-1 0 0,0 0 0,-1 0 0,-5 0 0,-2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56:49.788"/>
    </inkml:context>
    <inkml:brush xml:id="br0">
      <inkml:brushProperty name="width" value="0.35" units="cm"/>
      <inkml:brushProperty name="height" value="0.35" units="cm"/>
      <inkml:brushProperty name="color" value="#FFFFFF"/>
    </inkml:brush>
  </inkml:definitions>
  <inkml:trace contextRef="#ctx0" brushRef="#br0">1066 87 24575,'-36'0'0,"1"0"0,7 0 0,3-6 0,3-2 0,5-1 0,6 0 0,-1 5 0,1-1 0,0 2 0,-1 3 0,3-3 0,0-1 0,-1 1 0,-4-3 0,-2 2 0,-2 0 0,3-2 0,3 3 0,0-1 0,0 1 0,-1 2 0,0 1 0,-1 0 0,2-1 0,-1 1 0,-1 0 0,0 0 0,0 0 0,1 0 0,-4 0 0,-1 0 0,-1 0 0,2 0 0,1 0 0,1 0 0,-1 0 0,1 0 0,2 0 0,-1 0 0,1 0 0,0 0 0,0 0 0,-1 0 0,1 0 0,-1 0 0,1 0 0,-1 0 0,-2 0 0,-3 0 0,-4 0 0,-1 0 0,5 2 0,2 2 0,6 2 0,0 0 0,-2 1 0,1-1 0,1 2 0,-2 5 0,2 1 0,2 1 0,0-1 0,2 0 0,-4 1 0,3 4 0,0-2 0,2 1 0,0-1 0,-1-2 0,3-1 0,1-2 0,2 1 0,-2 4 0,-1 4 0,-2-1 0,1-2 0,1-3 0,1-3 0,2 1 0,-2 0 0,0-1 0,-1 3 0,1 1 0,0 1 0,-1 0 0,1-3 0,0-1 0,2-1 0,1 1 0,0 0 0,0 0 0,0 3 0,0-1 0,0 3 0,0 1 0,0-2 0,0 0 0,0-3 0,0 0 0,0 0 0,0 0 0,0 3 0,0 1 0,0 0 0,0 0 0,0-2 0,0-2 0,0 0 0,0-2 0,0 2 0,0-1 0,0-1 0,0 0 0,0 1 0,3-4 0,0 1 0,0-2 0,2-1 0,8 0 0,0-1 0,4-1 0,-4 1 0,-4-1 0,4-1 0,-1 1 0,-3-1 0,2 0 0,0-1 0,5-3 0,1 0 0,-4 0 0,0 3 0,-1 0 0,-2 3 0,3 0 0,-3 1 0,4 3 0,5-3 0,-1 2 0,-1-3 0,-1-3 0,-4 0 0,0-2 0,-1-1 0,1 0 0,2 0 0,0 0 0,1 0 0,-3 0 0,-1 3 0,1 1 0,1 0 0,0-1 0,0-3 0,-3 0 0,1 0 0,1 0 0,0 0 0,0 2 0,1 2 0,2 0 0,2-1 0,3-3 0,3 0 0,2 0 0,0 0 0,-3 0 0,-5 0 0,-2 0 0,-3 0 0,-1 0 0,2 0 0,0 0 0,3 0 0,2 0 0,1 0 0,0 0 0,-1 2 0,-3 2 0,-3-1 0,0 0 0,0-3 0,0 0 0,3 0 0,1 0 0,0 0 0,-2 0 0,0 0 0,-2-3 0,2 0 0,1-1 0,-3-3 0,0-1 0,-2-6 0,0-3 0,2 2 0,-1-2 0,-1 0 0,-3-1 0,-4 0 0,0 0 0,0 4 0,1 0 0,-2 1 0,-1-1 0,0 1 0,2 0 0,0 0 0,0 0 0,3-1 0,-2-2 0,3 1 0,0-1 0,-1-1 0,1 1 0,-4 1 0,3 4 0,-2-3 0,0-2 0,2-2 0,-3 1 0,3 4 0,0-1 0,-3 2 0,0-1 0,-2-1 0,-1 3 0,0-5 0,0-2 0,0-1 0,0-3 0,0 4 0,0 2 0,0 2 0,0-1 0,0-5 0,0-4 0,0-4 0,-3 3 0,-3 4 0,-8 4 0,-7 6 0,-4 1 0,-3 3 0,0 3 0,0 1 0,-4 3 0,-1 0 0,-4 0 0,1 0 0,4 0 0,4 0 0,4 0 0,-1 0 0,3 0 0,1 0 0,3 2 0,5 5 0,-2 4 0,-2 5 0,-4 5 0,-6 4 0,-5 4 0,-1-1 0,1 0 0,4-3 0,7-2 0,1-3 0,-1 1 0,-1 4 0,0 1 0,4 2 0,3-6 0,4-4 0,4-6 0,1-1 0,-2 6 0,-6 4 0,-5 5 0,2 2 0,4-3 0,10-6 0,12-6 0,15-14 0,16-7 0,9-10 0,2-3 0,-2 2 0,-5 1 0,5-1 0,0-3 0,-4-1 0,-5 4 0,-13 6 0,-7 6 0,-5 3 0,-3 2 0,1 2 0,2 0 0,2 0 0,-1 0 0,-1 0 0,-1 2 0,-4 3 0,-3 3 0,-4 4 0,-5-2 0,-10-2 0,-17-6 0,-13-15 0,-12-14 0,0-10 0,6-5 0,4 10 0,9 9 0,4 5 0,3 4 0,1-1 0,0 4 0,3 3 0,3 5 0,0 3 0,1 0 0,2 0 0,0-3 0,2 0 0,2-1 0,0 1 0,0 0 0,2 0 0,-2-1 0,-4 1 0,4 5 0,3 4 0,6 8 0,4 7 0,1 7 0,0 5 0,0-1 0,0 0 0,0-4 0,0 3 0,0 4 0,0 4 0,0 1 0,0-3 0,0-5 0,3-8 0,12-9 0,7-8 0,8-5 0,0-2 0,-15 0 0,-4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57:05.088"/>
    </inkml:context>
    <inkml:brush xml:id="br0">
      <inkml:brushProperty name="width" value="0.35" units="cm"/>
      <inkml:brushProperty name="height" value="0.35" units="cm"/>
      <inkml:brushProperty name="color" value="#FFFFFF"/>
    </inkml:brush>
  </inkml:definitions>
  <inkml:trace contextRef="#ctx0" brushRef="#br0">1563 871 24575,'17'-27'0,"-1"5"0,-5 10 0,-1 2 0,-4-2 0,1 0 0,2-1 0,2-4 0,2-1 0,-1-2 0,-3 2 0,-3 4 0,-3-3 0,2-3 0,-1-3 0,0-4 0,-1 2 0,-3 2 0,0 4 0,0 1 0,0 1 0,0 1 0,0 0 0,0 3 0,0-1 0,0 0 0,0-2 0,0 0 0,0 0 0,-3 1 0,0 3 0,-3 1 0,-3 1 0,1 1 0,-2 1 0,2 0 0,0-1 0,-2 1 0,3-2 0,-1 2 0,1 1 0,0-2 0,-2 0 0,-2-1 0,-3-3 0,-1 0 0,-1-3 0,4 1 0,0 5 0,4 1 0,-1 1 0,-1 0 0,1-2 0,-1 1 0,1 0 0,2 0 0,-2 2 0,-1-2 0,0-4 0,-3 2 0,2 2 0,-1 4 0,0 1 0,-1-2 0,-2-1 0,-4 2 0,2 2 0,-2 2 0,0 1 0,2-3 0,-2-1 0,1 1 0,2 0 0,-1 3 0,-1 0 0,-2 0 0,0 0 0,2 0 0,4 0 0,2 0 0,-1 0 0,-1 0 0,2 0 0,0 0 0,1 0 0,0 0 0,-2 0 0,-2 0 0,-3 0 0,0 0 0,0 0 0,3 0 0,3 0 0,1 0 0,-1 0 0,3 2 0,-4 2 0,-3 3 0,-2 2 0,0-1 0,4 1 0,0-2 0,4-1 0,-3 4 0,-3 0 0,-2 2 0,-5 3 0,-2 3 0,0 1 0,-3 2 0,1 0 0,5-3 0,3-2 0,7-4 0,2-2 0,1 1 0,2 1 0,-2 2 0,1-1 0,1 0 0,-3 4 0,0 1 0,-3 3 0,1-3 0,3-4 0,-1 0 0,3-3 0,3 2 0,-3 2 0,4 0 0,-4-2 0,0 1 0,3-3 0,0 1 0,1 0 0,-4 1 0,-2-1 0,-1 1 0,2 1 0,5-1 0,1 0 0,2-2 0,0 0 0,0 0 0,0 3 0,0 3 0,0 2 0,0 0 0,0-1 0,0-1 0,0-2 0,0-1 0,0 1 0,0-3 0,2 0 0,1 0 0,3 0 0,0 1 0,1-1 0,2-5 0,-2-2 0,2-1 0,-1 2 0,2 3 0,3-1 0,-1 1 0,1 1 0,-2 1 0,2 5 0,2 0 0,-2-3 0,-2-2 0,-1-4 0,0-1 0,-1 4 0,4-2 0,-2 0 0,0 2 0,2-4 0,-1 3 0,1-2 0,2-4 0,-1 0 0,-1-2 0,-2 1 0,1 0 0,0 1 0,0 0 0,2-1 0,0 1 0,1 1 0,-4 0 0,-1-2 0,-2 0 0,1 1 0,2 0 0,1 3 0,2-2 0,-1 0 0,-1-1 0,-1-3 0,0 3 0,2 1 0,1-1 0,0 0 0,0-3 0,-2 0 0,0 0 0,0 0 0,1 0 0,-2 0 0,2 2 0,-2 0 0,1 1 0,2 0 0,5 1 0,3 0 0,-1 0 0,-2 0 0,-4-2 0,-4 1 0,1 0 0,1-1 0,-1-1 0,2-1 0,1 0 0,0 0 0,3 0 0,1 0 0,2 0 0,0 0 0,-2 0 0,-5 0 0,-1 0 0,1 0 0,0 0 0,1 0 0,-2-2 0,0-2 0,0-3 0,1-1 0,3 0 0,-1-2 0,4-3 0,-3-1 0,0-3 0,0 1 0,-2 2 0,-1 0 0,-1 3 0,-4 2 0,1-1 0,0-4 0,0-2 0,3-2 0,-1-1 0,-1 1 0,-1 0 0,1 2 0,1 3 0,1-1 0,-3 2 0,-6 1 0,2 0 0,-2-3 0,3-5 0,2-2 0,-2 0 0,2 3 0,-3 2 0,0-2 0,1-2 0,0-4 0,-1-1 0,-2 2 0,0 3 0,-2 2 0,1 2 0,0-2 0,0 2 0,-1 0 0,1 0 0,0 0 0,0 0 0,2 1 0,-2 1 0,1-1 0,-1-2 0,-3-1 0,4-2 0,-1 1 0,1 3 0,-1 1 0,-3 4 0,0-2 0,0-2 0,0 1 0,-3 2 0,-2 6 0,-10 3 0,1 3 0,-6-1 0,4-1 0,-1-2 0,-1-3 0,-3-1 0,0 1 0,1-3 0,-3 0 0,4 1 0,0 1 0,4 6 0,1 2 0,-5-1 0,0 1 0,-3-1 0,1 1 0,4 0 0,0 0 0,-1 0 0,2 0 0,-3 0 0,0 0 0,3 0 0,-3 0 0,3 0 0,1 0 0,-1 0 0,2 0 0,-2 0 0,2 0 0,1 0 0,-1 0 0,-1 0 0,-3 0 0,-2 3 0,2 1 0,10-1 0,38 0 0,-7-3 0,21 0 0,-28 0 0,1 0 0,4-2 0,4-2 0,2 0 0,1 1 0,-5 0 0,-3-1 0,0-3 0,-2 1 0,4 0 0,2 0 0,-5 2 0,0 1 0,-5 1 0,-1 2 0,2-1 0,1 1 0,2 0 0,-1-1 0,-2 1 0,1 0 0,3 0 0,1 0 0,0 0 0,-2 0 0,-2 0 0,-3 2 0,-4 3 0,-5 7 0,-4 1 0,0 7 0,0-5 0,0 0 0,0 2 0,0 4 0,0 3 0,0 4 0,0-3 0,0-3 0,0-3 0,0-4 0,0 0 0,0-1 0,0 2 0,0-1 0,0-2 0,0 2 0,0-2 0,0 6 0,0 0 0,0 2 0,0 3 0,0 0 0,0 3 0,0-4 0,0-4 0,0-5 0,0-4 0,3 0 0,4-3 0,5-3 0,2-2 0,1-2 0,-1 0 0,-1 0 0,-3 2 0,-3 4 0,-3 2 0,-2 4 0,-2 1 0,0-2 0,0 2 0,0 0 0,0-5 0,-3-38 0,-4 1 0,-5-34 0,-3 18 0,0 5 0,2 7 0,2 8 0,0 5 0,0-1 0,-2-3 0,1 0 0,3 2 0,4 4 0,3 2 0,2 3 0,0 2 0,0 1 0,0-1 0,0-2 0,0-1 0,0-2 0,0 1 0,-3 4 0,-3 4 0,-3 4 0,-7 3 0,-3 0 0,-6 0 0,-1 0 0,1 0 0,4 0 0,1 0 0,-2 0 0,2 0 0,3 0 0,2 0 0,3 0 0,-2 0 0,-1 0 0,-1 0 0,-1 0 0,-2 0 0,-3 0 0,0 0 0,-2 0 0,0 0 0,2 0 0,-2 0 0,3 0 0,0 0 0,0 0 0,1 0 0,1 0 0,4 0 0,4-2 0,4-4 0,15-10 0,6 1 0,12-6 0,2 10 0,-4 1 0,-4 3 0,-4-1 0,-4-2 0,-1 0 0,-1 0 0,2 5 0,0 1 0,2 4 0,1-3 0,1-1 0,7-3 0,1 0 0,3 3 0,-3 1 0,-4 3 0,-3 0 0,-2 0 0,4 0 0,-2 0 0,3 0 0,4 0 0,-3 0 0,0 0 0,-4 0 0,-3 0 0,-1 0 0,-1 0 0,-1 2 0,0 0 0,-1 1 0,1 3 0,2-1 0,-2 2 0,-2 1 0,-3 3 0,-7 3 0,-9 5 0,-13 1 0,-14 1 0,-13 2 0,-6-4 0,-4 1 0,2-3 0,6-1 0,12-2 0,12-5 0,7-3 0,3 0 0,-1 3 0,-8 3 0,-6 2 0,-8 4 0,-4 4 0,4-1 0,8 0 0,6-8 0,11-3 0,4-4 0,2-1 0,1 0 0,-3 2 0,-5 6 0,-3 3 0,1 1 0,1-1 0,3-6 0,0-4 0,-9 1 0,-6-3 0,-10 0 0,-15-1 0,-6-3 0,-3 0 0,9 0 0,18 0 0,15 0 0,26 10 0,21 10 0,9 7 0,7 5 0,-5-3 0,1-1 0,6-4 0,6-7 0,3-5 0,-5-5 0,-4-4 0,-9 2 0,-5-1 0,2 0 0,2-1 0,-1-2 0,0-1 0,-3 0 0,-4 0 0,-2 0 0,-2 0 0,-3 0 0,2 0 0,-3 0 0,1 0 0,0 0 0,-2 0 0,-1 0 0,-6 0 0,-70-19 0,-6-5 0,7 7 0,-4 0 0,11 0 0,3 0 0,-43-10 0,2 2 0,4 1 0,6 5 0,12 4 0,18 3 0,13 3 0,4 2 0,1 0 0,3-3 0,4 0 0,8-4 0,6 1 0,-2-1 0,2 1 0,-11-2 0,-6 0 0,-9-3 0,-6-2 0,2 2 0,6 0 0,11 8 0,8 4 0,5 1 0,-2 2 0,0-1 0,-2 1 0,1 2 0,7 0 0,2 1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57:32.120"/>
    </inkml:context>
    <inkml:brush xml:id="br0">
      <inkml:brushProperty name="width" value="0.35" units="cm"/>
      <inkml:brushProperty name="height" value="0.35" units="cm"/>
      <inkml:brushProperty name="color" value="#FFFFFF"/>
    </inkml:brush>
  </inkml:definitions>
  <inkml:trace contextRef="#ctx0" brushRef="#br0">1 0 24575,'0'0'0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57:40.620"/>
    </inkml:context>
    <inkml:brush xml:id="br0">
      <inkml:brushProperty name="width" value="0.35" units="cm"/>
      <inkml:brushProperty name="height" value="0.35" units="cm"/>
      <inkml:brushProperty name="color" value="#FFFFFF"/>
    </inkml:brush>
  </inkml:definitions>
  <inkml:trace contextRef="#ctx0" brushRef="#br0">984 780 24575,'13'-38'0,"-4"-1"0,-7-6 0,-22-2 0,-32 2 0,-35 8 0,29 23 0,-4 4 0,-3 2 0,-2 4 0,1 2 0,1 2 0,4 4 0,3 1 0,-38 11 0,29 4 0,29 0 0,27-5 0,34-5 0,42-4 0,-13-3 0,6-2 0,10-1 0,2 0 0,-1 1 0,0-2 0,-10-3 0,-3-3 0,27-17 0,-24-16 0,-18-16 0,-16-8 0,-10-4 0,-9 5 0,-13 3 0,-11 14 0,-13 11 0,-9 13 0,1 13 0,7 6 0,14 3 0,69 4 0,4 1 0,-3-3 0,3 0 0,22 2 0,-19-4 0,-15 0 0,-11-1 0,1-9 0,-2-10 0,-6-6 0,-11 4 0,-9 21 0,-5 25 0,4 22 0,11 7 0,13-3 0,7-9 0,1-9 0,-5-3 0,-7 0 0,-5 10 0,-6 14 0,-7 13 0,-2 1 0,-4-12 0,0-18 0,0-18 0,0-18 0,0-21 0,0-18 0,-7-9 0,-11 3 0,-9 10 0,-10 13 0,-3 11 0,-2 6 0,-8 4 0,-7 0 0,-5 0 0,0 0 0,10 3 0,18 1 0,25 0 0,28-24 0,-5 8 0,8-19 0,-21 14 0,0-5 0,-1-7 0,0-6 0,-2-1 0,-8-1 0,-10 0 0,-12 2 0,-6 6 0,-2 6 0,2 7 0,1 5 0,0 0 0,0 3 0,-4-2 0,-2 0 0,-1 1 0,0-2 0,5 5 0,8 2 0,6 2 0,5 2 0,4 0 0,1 0 0,-2 0 0,2 0 0,-5 0 0,1 0 0,-2 0 0,0 0 0,3 0 0,0 0 0,1 0 0,0 0 0,-7 0 0,0 0 0,-1 0 0,1 0 0,5 0 0,1 0 0,3 0 0,-2 2 0,-3 2 0,-4 3 0,3 2 0,3 0 0,5 0 0,3 0 0,4 0 0,3 3 0,3 2 0,0 7 0,0 9 0,2 9 0,4 6 0,3 1 0,5 3 0,-3 0 0,1 0 0,-4-1 0,-3-6 0,-2-5 0,-2-6 0,4-6 0,7-4 0,6-7 0,12-5 0,11-3 0,18-2 0,16-2 0,9-2 0,4 0 0,4 0 0,-2-4 0,-2-7 0,-5-5 0,-5 0 0,-5 5 0,-1 6 0,0 5 0,-5 0 0,0 0 0,-6 0 0,-4 4 0,-5 5 0,-9 6 0,-9 7 0,-11 3 0,-11 3 0,-7 4 0,-17 4 0,-32 7 0,3-17 0,-6-2 0,-15 2 0,-4-4 0,-10-1 0,-3-3 0,0-5 0,1-3 0,7-4 0,1-3 0,8-2 0,4-1 0,-36 0 0,22 0 0,19 0 0,13 0 0,14-2 0,15-2 0,64 1 0,21 0 0,-12 2 0,4 1 0,-8 0 0,-1 0 0,-4 0 0,-2 0 0,37 0 0,-21 0 0,-13 0 0,-14 0 0,-8 0 0,-8 5 0,-12 5 0,-21 0 0,-24 2 0,-22-4 0,-23 0 0,-5 3 0,-1-3 0,9 3 0,14-4 0,7 1 0,9-1 0,3-3 0,1 0 0,1-4 0,2 0 0,2 0 0,7 0 0,8 0 0,2-1 0,2-6 0,-1-5 0,1-4 0,0-5 0,-1 2 0,-1-6 0,-3-4 0,4 0 0,6-5 0,3 1 0,4 0 0,1 1 0,1 0 0,3-5 0,0-4 0,0-3 0,0 3 0,0 4 0,0 9 0,0 11 0,0 10 0,0 51 0,0 6 0,0 35 0,0-20 0,0-15 0,0-27 0,0-72 0,0-3 0,1 1 0,2-1 0,9-20 0,3 7 0,3 11 0,-5 8 0,-6 11 0,0 12 0,1 10 0,0 10 0,5 9 0,4 16 0,5 8 0,6 5 0,0-4 0,-4-14 0,0-8 0,2-17 0,4-17 0,5-20 0,-1-12 0,-7 7 0,-11 12 0,-8 12 0,-7 8 0,0 0 0,-3 7 0,-2 61 0,1 11 0,0-7 0,2 3 0,7 34 0,14-21 0,17-24 0,15-17 0,9-9 0,-3-4 0,-8-1 0,-9 2 0,-6 1 0,-2 0 0,-1 2 0,-1 2 0,-3 2 0,2 1 0,2 0 0,0-4 0,0 2 0,-3-2 0,-7-3 0,-4 0 0,-1-3 0,0-1 0,0 1 0,-2 0 0,-5-3 0,-3 0 0,-4 0 0,-1 0 0,-1 1 0,-1-2 0,-3 2 0,-6 0 0,-7 0 0,-11 2 0,-4 1 0,-2-1 0,1 0 0,7-1 0,1-4 0,0-3 0,-1-5 0,-3-1 0,-1 2 0,-2 1 0,-2-1 0,-3 0 0,-5-3 0,4 0 0,1 0 0,4 0 0,4 0 0,3 0 0,2 0 0,2 0 0,4 0 0,-2 0 0,0 0 0,1 0 0,-1 0 0,1 0 0,0 0 0,0 0 0,2 0 0,1 0 0,1 0 0,0 0 0,-1 0 0,0 0 0,0 0 0,-1 0 0,1 0 0,0 0 0,1 0 0,5 0 0,40 1 0,-2 5 0,35 3 0,-19 2 0,-3 1 0,-7-2 0,-4 1 0,-3 2 0,0 1 0,0 1 0,0-4 0,4-3 0,0-5 0,1-2 0,-2-1 0,-3 0 0,0 0 0,0 0 0,0 0 0,-3 0 0,-8 0 0,-10 0 0,-9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57:56.037"/>
    </inkml:context>
    <inkml:brush xml:id="br0">
      <inkml:brushProperty name="width" value="0.35" units="cm"/>
      <inkml:brushProperty name="height" value="0.35" units="cm"/>
      <inkml:brushProperty name="color" value="#FFFFFF"/>
    </inkml:brush>
  </inkml:definitions>
  <inkml:trace contextRef="#ctx0" brushRef="#br0">859 308 24575,'-58'0'0,"-1"0"0,-1 0 0,-1 0 0,1 0 0,1 0 0,7 0 0,3 0 0,-26 2 0,29 6 0,20 14 0,13 13 0,10 13 0,18 5 0,26 0 0,28-4 0,-22-26 0,3-4 0,3-2 0,1-3 0,3-4 0,-1-3 0,-3-2 0,-2-2 0,36-4 0,-20-10 0,-22-13 0,-9-16 0,-14-21 0,-8-12 0,-9-6 0,-15 7 0,-24 22 0,-24 23 0,-24 17 0,-8 8 0,5 5 0,10 13 0,18 18 0,13 20 0,8 13 0,11 5 0,9 0 0,9-5 0,7-5 0,4-10 0,9-8 0,15-12 0,17-11 0,9-12 0,-2-7 0,-10-4 0,-13-13 0,-14-16 0,-7-15 0,-19-8 0,-23 10 0,-28 15 0,-16 13 0,4 12 0,16 3 0,17 1 0,15 2 0,5 6 0,2 11 0,8 16 0,2 15 0,5 5 0,4-3 0,0-9 0,4-10 0,15-12 0,15-9 0,13-8 0,4-9 0,-8-16 0,-12-17 0,-14-16 0,-10-8 0,-6 0 0,-8 7 0,-13 10 0,-15 13 0,-9 13 0,0 9 0,6 7 0,12 3 0,6 0 0,7 0 0,3 1 0,-1 5 0,3 7 0,3 4 0,2 4 0,3 3 0,0 1 0,0 6 0,7 2 0,7-4 0,8-9 0,6-10 0,0-8 0,-1-6 0,-2-14 0,-3-21 0,-5-17 0,-8-9 0,-4 2 0,-4 12 0,-1 9 0,-9 9 0,-17 6 0,-13 8 0,-9 8 0,3 7 0,11 4 0,8 0 0,7 2 0,6 5 0,1 8 0,5 7 0,2 2 0,2-5 0,2-5 0,-3-4 0,1 0 0,0 2 0,2 2 0,0 1 0,1 3 0,0 0 0,0 0 0,0-1 0,0-1 0,0-1 0,0-1 0,0-3 0,0 1 0,0 0 0,0 1 0,0 1 0,0 0 0,0-1 0,0-1 0,0 0 0,2 1 0,2-1 0,-1 1 0,2-1 0,-2-2 0,0 1 0,0 2 0,-3-1 0,1 3 0,-1 0 0,0 1 0,0 6 0,0 3 0,0 0 0,0-4 0,-3-9 0,-10-36 0,1 2 0,-5-33 0,10 11 0,4-3 0,3-2 0,0 3 0,0 4 0,0 6 0,0 4 0,0 7 0,0 1 0,0 0 0,0 2 0,0 1 0,0 3 0,0 1 0,0-4 0,0-3 0,0-4 0,0 5 0,0 8 0,-16 52 0,9-11 0,-12 38 0,9-29 0,2 1 0,-2-2 0,3-2 0,-1-5 0,1-2 0,0-1 0,0 0 0,3 2 0,-2-4 0,3-2 0,-1-5 0,0-3 0,3 1 0,1-1 0,0 0 0,0 1 0,0 0 0,0 2 0,0 0 0,0 2 0,0-2 0,0-1 0,0 1 0,3-6 0,7-1 0,7-5 0,7-3 0,5 0 0,4 0 0,7 0 0,7 0 0,3 0 0,3 0 0,-2 0 0,3-3 0,-1-4 0,-2-3 0,0-1 0,-9 4 0,-1 0 0,-5 2 0,0 2 0,1-1 0,0 4 0,-1 0 0,-3 0 0,3 0 0,5 0 0,10 0 0,7 0 0,4 0 0,4 0 0,2-3 0,-4-1 0,-9-2 0,-12-1 0,-9 3 0,-8 0 0,-5 3 0,-10 1 0,-38 0 0,-14 0 0,-38 3 0,-5 5 0,-2 4 0,5 2 0,12-2 0,16-3 0,10-2 0,9-1 0,-1-3 0,3-2 0,-5-1 0,-3 0 0,2 0 0,1 3 0,5 1 0,4 0 0,0-1 0,3-3 0,2 0 0,4 0 0,4 0 0,-1 0 0,1 0 0,-4 0 0,-1 0 0,0 0 0,-1 0 0,-1 0 0,-3 0 0,3 0 0,9 0 0,60 0 0,-7 3 0,48 1 0,-34 3 0,-4 0 0,-5-3 0,-7 3 0,-5-3 0,-1 0 0,-4-1 0,0-3 0,0 0 0,-4 0 0,0 0 0,-3 0 0,0 0 0,-1 0 0,1 0 0,-3 0 0,0 0 0,2 0 0,2 0 0,4 0 0,1 0 0,-3 0 0,-3 0 0,-1 0 0,1 0 0,-11 0 0,-45 0 0,0 2 0,-35 1 0,28 2 0,7 1 0,7-1 0,2-2 0,0 2 0,-5-1 0,-2 0 0,0-1 0,1-3 0,0 0 0,-1 0 0,-4 0 0,1 0 0,-1 0 0,3 0 0,2 0 0,4 0 0,4 0 0,2 0 0,3 0 0,2 0 0,2 0 0,2 0 0,-3 0 0,-1 0 0,-4 3 0,-3 1 0,-2 0 0,0-1 0,3-3 0,10 0 0,43 3 0,-5 4 0,28 4 0,-21 1 0,-7-3 0,-1-1 0,-4-2 0,0 0 0,1-2 0,-4 0 0,4 0 0,-3 0 0,3-1 0,-1-3 0,-2 0 0,0 0 0,-1 0 0,4 0 0,0 0 0,1 0 0,2 0 0,-3 0 0,3 0 0,-3 0 0,-1 0 0,-2 0 0,-2 0 0,0 0 0,-1 0 0,3 0 0,0 0 0,2-3 0,0-3 0,2-2 0,0-2 0,2 0 0,0 2 0,0-2 0,4-4 0,0-4 0,4-8 0,1-7 0,0-4 0,0 1 0,-8 4 0,-5 4 0,-5 3 0,-6-1 0,-3-2 0,-3-4 0,-3-1 0,0 1 0,0 0 0,0 7 0,0 1 0,0-1 0,0 0 0,0-2 0,0 4 0,0 4 0,0 4 0,0 3 0,0-1 0,-3 0 0,-1 1 0,-2-1 0,-1 0 0,1-1 0,-4 3 0,3 2 0,-1 2 0,2 0 0,-1 0 0,-1 3 0,-2 1 0,1 0 0,0 0 0,-2-3 0,1-3 0,-3 2 0,2-3 0,2 2 0,0 0 0,-1-1 0,-1 1 0,1-1 0,0-1 0,0 3 0,-1-3 0,-3-2 0,1-3 0,0 0 0,1 0 0,0 2 0,-1 0 0,-1 0 0,3 2 0,1-1 0,-1-3 0,0 1 0,-1-1 0,2 1 0,1 4 0,-1 3 0,-4 4 0,-3 2 0,-2 1 0,-2 0 0,-1 0 0,-2 0 0,-2 0 0,4 0 0,1 0 0,2 0 0,0 0 0,-1 0 0,3 0 0,2 0 0,1 0 0,0 0 0,0 0 0,1 0 0,-1 0 0,0 2 0,0 0 0,-3 2 0,-1-1 0,-1 1 0,-4 1 0,3 2 0,2 2 0,4-2 0,5 0 0,-1 1 0,0-1 0,-1 3 0,0-1 0,0 1 0,-2 2 0,-6 2 0,-1 4 0,-2 2 0,1 0 0,3 0 0,2-3 0,8-4 0,8-6 0,42-14 0,4 2 0,35-9 0,-14 6 0,0 3 0,-5 1 0,0 4 0,-4 0 0,-9 0 0,-10 0 0,-7 0 0,-4 0 0,4 0 0,4 0 0,1 0 0,-1 1 0,-4 6 0,-6 6 0,-4 3 0,-2 5 0,-2 2 0,-1 2 0,-1 0 0,-1-1 0,2-6 0,1-4 0,0-2 0,-3-3 0,-4 1 0,-1 1 0,4 0 0,5 4 0,5 5 0,4-2 0,0 3 0,-2 1 0,-4 3 0,-5 3 0,-5 0 0,-5 0 0,-4 0 0,-3-4 0,0-3 0,0-4 0,-2-2 0,-8-2 0,-13 4 0,-12 0 0,-8-2 0,-2-2 0,4-6 0,5-3 0,9-2 0,13-2 0,6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58:00.988"/>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58:23.670"/>
    </inkml:context>
    <inkml:brush xml:id="br0">
      <inkml:brushProperty name="width" value="0.35" units="cm"/>
      <inkml:brushProperty name="height" value="0.35" units="cm"/>
      <inkml:brushProperty name="color" value="#FFFFFF"/>
    </inkml:brush>
  </inkml:definitions>
  <inkml:trace contextRef="#ctx0" brushRef="#br0">1089 731 24575,'7'-33'0,"-2"6"0,-5 11 0,0 4 0,2 0 0,2 0 0,-1 2 0,4-4 0,1-3 0,1-1 0,1-2 0,-5 2 0,-2 3 0,-2 0 0,-1 0 0,1 0 0,1 2 0,3 3 0,5 5 0,3 2 0,4 3 0,5-1 0,3 4 0,-1 5 0,-1 7 0,-3 7 0,-4 7 0,0 4 0,-5-1 0,-1-5 0,-3-14 0,-3-12 0,-1-33 0,-3 10 0,0-19 0,0 16 0,0 1 0,0-1 0,0 4 0,-3 3 0,-4 5 0,-2 2 0,-1 0 0,1 3 0,3-1 0,-3 1 0,-1 3 0,2-1 0,-1 1 0,3-1 0,-6-1 0,2 4 0,-6-1 0,2 4 0,-2-3 0,2 0 0,2-2 0,1-1 0,1 2 0,-1 0 0,-3 3 0,1 0 0,1 1 0,0 0 0,0 0 0,-2 0 0,-1 0 0,-2 0 0,2 0 0,2 0 0,-2 0 0,2-3 0,0-1 0,1-2 0,2-1 0,1-3 0,4-3 0,2 0 0,3-2 0,0 2 0,0-1 0,3 1 0,5 3 0,7-1 0,1 5 0,4-2 0,-2 2 0,1 2 0,4 0 0,1 3 0,2 1 0,-1 0 0,-4 2 0,-4 5 0,-4 7 0,-3 8 0,-4 4 0,-4 2 0,-2-4 0,0-4 0,0-3 0,0-2 0,-1-4 0,-4-2 0,-4-3 0,-5-2 0,-2 0 0,-3-1 0,-1-3 0,-2 0 0,0 0 0,-1 0 0,4-2 0,1-1 0,4-2 0,5-3 0,-1 0 0,0-1 0,-2-2 0,-1 4 0,3-2 0,1 1 0,-1 3 0,0-2 0,-2 1 0,-1-1 0,2 2 0,2-1 0,0 2 0,-1-2 0,-2-1 0,-1 2 0,1-1 0,-1 2 0,0 0 0,3-2 0,-1 2 0,2-2 0,2-2 0,-2 1 0,2-2 0,2-1 0,1-1 0,3-1 0,4 2 0,6 3 0,5 3 0,4 3 0,2 1 0,-1 0 0,2 0 0,0 0 0,-2 0 0,-1 0 0,-1 3 0,-3 3 0,-3 1 0,-3 2 0,1-1 0,1 2 0,0 0 0,-2-3 0,-33-13 0,12 0 0,-23-11 0,23 5 0,3-2 0,0 0 0,3 0 0,0 2 0,-3 2 0,1 3 0,1 3 0,-1 0 0,2-2 0,-1-1 0,-2 2 0,3-1 0,-3 2 0,1 0 0,-1 1 0,-3 3 0,2 0 0,-2-1 0,1 1 0,0 0 0,0 0 0,0 0 0,-1 0 0,0 0 0,-2 0 0,2 0 0,0 0 0,1 0 0,1 0 0,-2 0 0,1 0 0,-1 0 0,-1 0 0,-2 0 0,-6 0 0,-1 0 0,1 0 0,3 0 0,5 0 0,2 2 0,-1 2 0,0-1 0,0 3 0,1-2 0,3 1 0,-1 2 0,-1-4 0,0 3 0,-3-1 0,2 1 0,1 0 0,1 0 0,2-1 0,1 2 0,-1 2 0,1 1 0,-1 0 0,1-1 0,-1-1 0,1 1 0,0 1 0,-1 1 0,0 4 0,-2-2 0,0 1 0,-2 1 0,3-3 0,-1 1 0,0-1 0,3-1 0,-3-1 0,4-1 0,-1 1 0,-1-1 0,0 0 0,-3 6 0,0 3 0,0 2 0,-1-3 0,3 0 0,0 1 0,2-1 0,2 2 0,2-3 0,2 1 0,1-1 0,0-1 0,-1-1 0,1-1 0,0 0 0,0-1 0,0 1 0,0 0 0,0 1 0,0-1 0,0-1 0,0 0 0,0 0 0,0 1 0,0-2 0,0 2 0,0 0 0,0 1 0,0-1 0,0 0 0,0-1 0,0 0 0,2-1 0,2-2 0,2 1 0,3-3 0,-1 4 0,1-2 0,1 1 0,-3 3 0,2-1 0,1 1 0,2-2 0,4 3 0,-1-2 0,-2 1 0,0-3 0,-1-4 0,-1 1 0,0-2 0,-1-1 0,0-1 0,3 1 0,0 0 0,-2 3 0,-2 1 0,0-1 0,0 0 0,4-1 0,0-1 0,0-1 0,0-2 0,2-2 0,0 0 0,1 0 0,-3 0 0,0 3 0,0 0 0,0 0 0,1 0 0,-3-3 0,3 0 0,1 0 0,-1 2 0,1 2 0,-3-1 0,-1 2 0,1-2 0,-1 0 0,0 0 0,3-1 0,0-2 0,1 0 0,-2 0 0,0 0 0,3 0 0,3 0 0,0 0 0,-2 0 0,-3 0 0,-3 0 0,2 0 0,1 0 0,1 0 0,4 0 0,-1 0 0,2 0 0,2 0 0,-1 0 0,-1 0 0,-3 0 0,-2 0 0,-2 0 0,0 0 0,2-3 0,-1-3 0,3-5 0,2-1 0,0 2 0,5 0 0,0-3 0,-1-1 0,0-3 0,-2 2 0,-1 0 0,4-3 0,-2 0 0,-1 0 0,-5 2 0,-5 5 0,-1 0 0,-3 1 0,-1-1 0,-3-5 0,-1-5 0,-1-14 0,-13-10 0,-23-6 0,-27 3 0,-20 11 0,0 9 0,9 9 0,15 7 0,9 2 0,0 3 0,1 3 0,4 1 0,9 0 0,9 0 0,8-1 0,3 0 0,1 4 0,-3-1 0,-3 1 0,0 3 0,4 5 0,6 18 0,8 17 0,1 7 0,1-1 0,0-12 0,3-14 0,3-9 0,11-7 0,16-6 0,18-1 0,13 0 0,7 0 0,-8-1 0,-14-2 0,-12-1 0,-14-3 0,-8 0 0,-7-1 0,-5-3 0,2-5 0,-1-5 0,0-4 0,-1 0 0,-3 2 0,-2 6 0,-3 7 0,-5 3 0,-3 5 0,1-1 0,4 2 0,5-2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58:46.921"/>
    </inkml:context>
    <inkml:brush xml:id="br0">
      <inkml:brushProperty name="width" value="0.35" units="cm"/>
      <inkml:brushProperty name="height" value="0.35" units="cm"/>
      <inkml:brushProperty name="color" value="#FFFFFF"/>
    </inkml:brush>
  </inkml:definitions>
  <inkml:trace contextRef="#ctx0" brushRef="#br0">1028 509 24575,'35'0'0,"-8"-5"0,-15-7 0,-8-17 0,-4-14 0,0-12 0,-3 1 0,-8 6 0,-16 10 0,-19 7 0,-17 0 0,-14 3 0,0 0 0,6 9 0,17 8 0,21 10 0,14 10 0,10 19 0,7 21 0,1 14 0,7 5 0,15-13 0,14-12 0,19-12 0,9-12 0,5-8 0,3-8 0,-4-3 0,-6 0 0,-13-4 0,-9-7 0,-8-8 0,-6-9 0,-5-11 0,-7-6 0,-8-3 0,-3 9 0,-5 13 0,-3 10 0,-4 9 0,5 3 0,41 4 0,12 8 0,33 12 0,-20 9 0,-13 5 0,-16-7 0,-12-14 0,-9-11 0,-6-13 0,-5-9 0,-6-2 0,-3 2 0,-5 7 0,-3 4 0,0 1 0,-3-4 0,2-1 0,-3-4 0,1-1 0,-2 1 0,-1-1 0,4 2 0,2 3 0,2 4 0,3 1 0,-1 1 0,2 1 0,1-1 0,1 4 0,0-1 0,-2 1 0,-4 3 0,-4 0 0,-4 0 0,-2 0 0,-3 0 0,4 0 0,0 0 0,8-2 0,2-1 0,0 0 0,0-1 0,-5 3 0,4 1 0,-2-1 0,3 1 0,2 0 0,-3-2 0,1-2 0,-3 1 0,-1 0 0,0 3 0,-3-1 0,-2 1 0,2 0 0,-3 0 0,-1 0 0,-1 0 0,-2 0 0,0 0 0,0 0 0,0 0 0,0 0 0,3 0 0,1 0 0,3 0 0,0 0 0,0 2 0,3 1 0,-2 4 0,-5 3 0,0 1 0,-1 0 0,7-4 0,7-1 0,-2-2 0,1 0 0,-1 0 0,1-2 0,4 3 0,-2 2 0,-1 0 0,0-3 0,-2-3 0,5 2 0,0 0 0,2 4 0,1 2 0,0 1 0,1 3 0,-1-1 0,0 0 0,-1 0 0,-3-1 0,3 0 0,-4 3 0,-3 0 0,-3 3 0,2 2 0,0-4 0,1 1 0,6-2 0,0 0 0,4 1 0,1-3 0,-2-1 0,0 0 0,0 1 0,1-1 0,3 2 0,0-2 0,1 0 0,-3 1 0,-1 0 0,0-1 0,1 0 0,3 0 0,0 1 0,0 3 0,0 2 0,0 0 0,0-2 0,0-2 0,0-2 0,0 1 0,0 0 0,0 0 0,0 1 0,2-3 0,2 2 0,0 1 0,-1 1 0,1 2 0,1-2 0,2-1 0,2-2 0,0-2 0,-1 1 0,0 1 0,-1 0 0,-1 0 0,3-2 0,-1 1 0,2-3 0,0-2 0,0-2 0,-1 0 0,0 1 0,-3 1 0,2 4 0,0-2 0,4 2 0,0 1 0,0-1 0,0 1 0,1-3 0,-1-4 0,-1 1 0,-3 0 0,1 0 0,-2 2 0,1-2 0,2-1 0,-3 3 0,1-4 0,2 3 0,-1 0 0,3-1 0,0 0 0,-1-2 0,2 2 0,-1-1 0,-1 0 0,3 0 0,0 0 0,4 1 0,-2 0 0,0-1 0,0-3 0,-2 0 0,0 0 0,0 0 0,-2 2 0,-1 0 0,1 2 0,-1-1 0,0-2 0,1 0 0,1-1 0,0 0 0,0 0 0,2 0 0,1 0 0,2 0 0,-1 0 0,-2 0 0,-3 0 0,-1 0 0,2 0 0,-2 0 0,0 0 0,3 0 0,2-1 0,3-3 0,0-2 0,0-1 0,-4-1 0,-3 1 0,-1 1 0,1-2 0,3 2 0,1-4 0,4-1 0,1-4 0,1-1 0,3-1 0,-4 1 0,-4 4 0,-2 1 0,-5 1 0,4-2 0,3-8 0,7-3 0,4-2 0,0 1 0,-5 9 0,-4 5 0,-7 5 0,-6 0 0,-3-5 0,-9-6 0,-19-7 0,-34-5 0,-23-2 0,-11 5 0,15 5 0,24 8 0,15 1 0,9 3 0,-2-1 0,0-3 0,0 1 0,7-1 0,6 2 0,2 2 0,1-2 0,-1 0 0,-2 0 0,3 1 0,0 1 0,1-1 0,2-1 0,-7-4 0,1-2 0,-5 0 0,5 1 0,2 5 0,2 1 0,1 2 0,-6 2 0,-2 0 0,-5 1 0,3 0 0,4 1 0,6 4 0,5 5 0,5 9 0,1 13 0,3 10 0,1 8 0,2-3 0,1-6 0,0-7 0,-2-9 0,-2-3 0,2-7 0,6-5 0,6-1 0,8-5 0,4 0 0,2 0 0,0 0 0,-3 0 0,-3 0 0,-1 0 0,0 6 0,1 3 0,1 1 0,1 3 0,0-3 0,-1 1 0,0-1 0,-3 0 0,-4-4 0,-3 2 0,-2-2 0,-3 0 0,3 2 0,3 0 0,4 2 0,3 1 0,-3 1 0,-3 1 0,-8 0 0,-3-6 0,-2-2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1.817"/>
    </inkml:context>
    <inkml:brush xml:id="br0">
      <inkml:brushProperty name="width" value="0.35" units="cm"/>
      <inkml:brushProperty name="height" value="0.35" units="cm"/>
      <inkml:brushProperty name="color" value="#FFFFFF"/>
    </inkml:brush>
  </inkml:definitions>
  <inkml:trace contextRef="#ctx0" brushRef="#br0">232 157 24575,'35'0'0,"-11"0"0,-31 0 0,-24 0 0,-20-2 0,-11-6 0,7-2 0,13-1 0,16 1 0,13 4 0,10 0 0,27-1 0,-3 2 0,21 0 0,-15 3 0,-4 2 0,-5 0 0,-5 0 0,-2 2 0,-4-1 0,2-13 0,-3-4 0,2-12 0,-3 10 0,0 7 0,-1 9 0,11 2 0,4 0 0,9 0 0,-1 2 0,-5 0 0,-10 0 0,-6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42:33.328"/>
    </inkml:context>
    <inkml:brush xml:id="br0">
      <inkml:brushProperty name="width" value="0.35" units="cm"/>
      <inkml:brushProperty name="height" value="0.35" units="cm"/>
      <inkml:brushProperty name="color" value="#FFFFFF"/>
    </inkml:brush>
  </inkml:definitions>
  <inkml:trace contextRef="#ctx0" brushRef="#br0">1 1 24575,'52'34'0,"16"8"0,-25-13 0,3 2 0,3 2 0,0 0 0,-1-3 0,-2 0 0,32 23 0,-14-10 0,-14-8 0,-9-2 0,-1-2 0,-7-3 0,-2 0 0,-3 0 0,0-1 0,0-2 0,0-4 0,0-2 0,0-1 0,0 3 0,2 4 0,2 2 0,4 2 0,4 2 0,1 2 0,0 4 0,0 4 0,-3 0 0,-4 0 0,1-4 0,-2-5 0,0-4 0,-2 1 0,-3-1 0,3 0 0,2 0 0,3 1 0,4 0 0,-1 0 0,2 0 0,-1 0 0,-4 0 0,-2-1 0,-2 0 0,-4 0 0,-2-2 0,-5-1 0,-4-4 0,0-1 0,-1 3 0,5 2 0,3 3 0,2-1 0,1 1 0,1 0 0,0 0 0,2 0 0,2 1 0,1-3 0,-4-1 0,-5-2 0,-6-2 0,-2 0 0,-2 0 0,-2-4 0,1-3 0,-2-6 0,-1-8 0,-1-4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5.834"/>
    </inkml:context>
    <inkml:brush xml:id="br0">
      <inkml:brushProperty name="width" value="0.35" units="cm"/>
      <inkml:brushProperty name="height" value="0.35" units="cm"/>
      <inkml:brushProperty name="color" value="#FFFFFF"/>
    </inkml:brush>
  </inkml:definitions>
  <inkml:trace contextRef="#ctx0" brushRef="#br0">1 1 24575,'53'28'0,"-4"-6"0,-12-11 0,-4-1 0,-4 0 0,-4-3 0,-5-2 0,4-4 0,4-1 0,1 0 0,0 0 0,-2 0 0,1 0 0,2 0 0,0 0 0,-5 0 0,-6 0 0,-2 0 0,2 7 0,2-4 0,2 4 0,-1-4 0,-3 0 0,-1 2 0,0 3 0,-2-1 0,3-1 0,-1-2 0,0-3 0,7 1 0,-8-2 0,6 3 0,-5 1 0,3 1 0,3 0 0,-1-4 0,-2 0 0,-5 3 0,0 1 0,3 0 0,3 0 0,1-4 0,-3-1 0,-2 0 0,-1 0 0,9 0 0,-9 0 0,-78 0 0,11 0 0,-70 0 0,44 0 0,6 0 0,8 0 0,10 0 0,8 0 0,7 0 0,3 0 0,2 0 0,0 0 0,5 0 0,1 0 0,4 0 0,-3 0 0,-3 0 0,2 0 0,-2 0 0,-1 0 0,-3 0 0,-2 0 0,15 0 0,6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6.383"/>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8:19.450"/>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9:36.417"/>
    </inkml:context>
    <inkml:brush xml:id="br0">
      <inkml:brushProperty name="width" value="0.35" units="cm"/>
      <inkml:brushProperty name="height" value="0.35" units="cm"/>
      <inkml:brushProperty name="color" value="#FFFFFF"/>
    </inkml:brush>
  </inkml:definitions>
  <inkml:trace contextRef="#ctx0" brushRef="#br0">1 362 24575,'74'-29'0,"-6"1"0,-11-5 0,-4 0 0,-4 3 0,6-6 0,-6 7 0,-8 6 0,-11 7 0,-13 9 0,-2 2 0,-1 0 0,-1 1 0,-2 1 0,-1 2 0,1 1 0,1 0 0,3 0 0,5 0 0,6 0 0,2 0 0,2 0 0,-3 0 0,-5 0 0,0 0 0,-1 0 0,1 0 0,0 0 0,-4 0 0,-5 0 0,-3 0 0,-1 0 0,1 0 0,0 0 0,-1 0 0,2 4 0,0-1 0,1 4 0,0-3 0,-1 3 0,-1-2 0,0 1 0,1 0 0,1-1 0,0 1 0,1 3 0,1 1 0,1 1 0,1 2 0,1-1 0,1 3 0,1 1 0,-2-2 0,-1 0 0,-2-2 0,0-2 0,0 1 0,0 1 0,0 2 0,1 1 0,1-3 0,1-1 0,2-5 0,0-2 0,0-3 0,0-1 0,0 0 0,-3 0 0,-3 0 0,-3 0 0,-1 0 0,1-1 0,-2-3 0,-2-5 0,-4 0 0,-2-5 0,0 1 0,0 1 0,-1 0 0,-3 2 0,-4 2 0,-5-1 0,-5-1 0,-4-1 0,-1-2 0,1-3 0,0-4 0,3 0 0,2-1 0,4 4 0,4 1 0,4 3 0,3 2 0,1 1 0,-4 3 0,-6-2 0,-2 1 0,-15-3 0,-6 1 0,-12 2 0,-5 1 0,7 1 0,6 4 0,11-1 0,9 3 0,6 0 0,2 0 0,1 0 0,-1 0 0,0 0 0,1 0 0,1 0 0,-4 0 0,2 0 0,-6 0 0,0 0 0,0 0 0,1 0 0,2 0 0,4 0 0,1-2 0,2-1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9:39.867"/>
    </inkml:context>
    <inkml:brush xml:id="br0">
      <inkml:brushProperty name="width" value="0.35" units="cm"/>
      <inkml:brushProperty name="height" value="0.35" units="cm"/>
      <inkml:brushProperty name="color" value="#FFFFFF"/>
    </inkml:brush>
  </inkml:definitions>
  <inkml:trace contextRef="#ctx0" brushRef="#br0">0 411 24575,'34'-25'0,"2"2"0,13-6 0,5-3 0,1-2 0,-4 2 0,-14 10 0,-8 7 0,-9 5 0,-3 5 0,-2 0 0,-1 1 0,1 1 0,-3 1 0,-1 0 0,-1 0 0,0-1 0,3-2 0,1-1 0,2-2 0,0-2 0,1-1 0,2-1 0,0 2 0,0 2 0,-2 1 0,-1 0 0,-1 0 0,-3 0 0,0 2 0,-4 3 0,3-1 0,-3 1 0,3-1 0,-2 1 0,2 2 0,2-3 0,3 1 0,0-3 0,0 1 0,-2 2 0,1-1 0,-1 1 0,0-1 0,2 1 0,1-3 0,2 3 0,0-3 0,0 0 0,0 3 0,-2-1 0,-2 3 0,-2 0 0,0 1 0,0 0 0,1 2 0,0 1 0,-1 2 0,-4-1 0,-1 2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20:04.183"/>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1.817"/>
    </inkml:context>
    <inkml:brush xml:id="br0">
      <inkml:brushProperty name="width" value="0.35" units="cm"/>
      <inkml:brushProperty name="height" value="0.35" units="cm"/>
      <inkml:brushProperty name="color" value="#FFFFFF"/>
    </inkml:brush>
  </inkml:definitions>
  <inkml:trace contextRef="#ctx0" brushRef="#br0">232 157 24575,'35'0'0,"-11"0"0,-31 0 0,-24 0 0,-20-2 0,-11-6 0,7-2 0,13-1 0,16 1 0,13 4 0,10 0 0,27-1 0,-3 2 0,21 0 0,-15 3 0,-4 2 0,-5 0 0,-5 0 0,-2 2 0,-4-1 0,2-13 0,-3-4 0,2-12 0,-3 10 0,0 7 0,-1 9 0,11 2 0,4 0 0,9 0 0,-1 2 0,-5 0 0,-10 0 0,-6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5.834"/>
    </inkml:context>
    <inkml:brush xml:id="br0">
      <inkml:brushProperty name="width" value="0.35" units="cm"/>
      <inkml:brushProperty name="height" value="0.35" units="cm"/>
      <inkml:brushProperty name="color" value="#FFFFFF"/>
    </inkml:brush>
  </inkml:definitions>
  <inkml:trace contextRef="#ctx0" brushRef="#br0">1 1 24575,'53'28'0,"-4"-6"0,-12-11 0,-4-1 0,-4 0 0,-4-3 0,-5-2 0,4-4 0,4-1 0,1 0 0,0 0 0,-2 0 0,1 0 0,2 0 0,0 0 0,-5 0 0,-6 0 0,-2 0 0,2 7 0,2-4 0,2 4 0,-1-4 0,-3 0 0,-1 2 0,0 3 0,-2-1 0,3-1 0,-1-2 0,0-3 0,7 1 0,-8-2 0,6 3 0,-5 1 0,3 1 0,3 0 0,-1-4 0,-2 0 0,-5 3 0,0 1 0,3 0 0,3 0 0,1-4 0,-3-1 0,-2 0 0,-1 0 0,9 0 0,-9 0 0,-78 0 0,11 0 0,-70 0 0,44 0 0,6 0 0,8 0 0,10 0 0,8 0 0,7 0 0,3 0 0,2 0 0,0 0 0,5 0 0,1 0 0,4 0 0,-3 0 0,-3 0 0,2 0 0,-2 0 0,-1 0 0,-3 0 0,-2 0 0,15 0 0,6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6.383"/>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8:19.450"/>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42:37.395"/>
    </inkml:context>
    <inkml:brush xml:id="br0">
      <inkml:brushProperty name="width" value="0.35" units="cm"/>
      <inkml:brushProperty name="height" value="0.35" units="cm"/>
      <inkml:brushProperty name="color" value="#FFFFFF"/>
    </inkml:brush>
  </inkml:definitions>
  <inkml:trace contextRef="#ctx0" brushRef="#br0">3111 2481 24575,'-77'-51'0,"20"8"0,-5-7 0,7 3 0,-5-6 0,-2-2-246,7 5 0,-3-3 0,-1 0 0,-1-1 240,-1-2 0,-1-2 1,0 0-1,1 2-240,4 2 0,0 1 0,0 1 0,1 1 230,-13-11 1,1 1 0,2 2 15,11 9 0,2 3 0,1 1 244,-15-11 1,2 2-245,9 8 0,4 3 0,11 11 0,3 1 0,-30-19 484,8 8-484,8 7 983,3 5-902,1 0-81,3 6 0,-2-2 0,0-3 0,-5-4 0,-3-8 0,-1 1 0,-3-5 0,5 4 0,4 0 0,1 4 0,7 6 0,1 4 0,5 6 0,3 3 0,1 1 0,5 3 0,2-1 0,6 1 0,2 1 0,2 2 0,0 3 0,-3-4 0,-1 1 0,-2-5 0,-3-2 0,-2-1 0,-2-4 0,0 2 0,3 4 0,4 1 0,3 7 0,3 3 0,7 4 0,1 3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9:36.417"/>
    </inkml:context>
    <inkml:brush xml:id="br0">
      <inkml:brushProperty name="width" value="0.35" units="cm"/>
      <inkml:brushProperty name="height" value="0.35" units="cm"/>
      <inkml:brushProperty name="color" value="#FFFFFF"/>
    </inkml:brush>
  </inkml:definitions>
  <inkml:trace contextRef="#ctx0" brushRef="#br0">1 362 24575,'74'-29'0,"-6"1"0,-11-5 0,-4 0 0,-4 3 0,6-6 0,-6 7 0,-8 6 0,-11 7 0,-13 9 0,-2 2 0,-1 0 0,-1 1 0,-2 1 0,-1 2 0,1 1 0,1 0 0,3 0 0,5 0 0,6 0 0,2 0 0,2 0 0,-3 0 0,-5 0 0,0 0 0,-1 0 0,1 0 0,0 0 0,-4 0 0,-5 0 0,-3 0 0,-1 0 0,1 0 0,0 0 0,-1 0 0,2 4 0,0-1 0,1 4 0,0-3 0,-1 3 0,-1-2 0,0 1 0,1 0 0,1-1 0,0 1 0,1 3 0,1 1 0,1 1 0,1 2 0,1-1 0,1 3 0,1 1 0,-2-2 0,-1 0 0,-2-2 0,0-2 0,0 1 0,0 1 0,0 2 0,1 1 0,1-3 0,1-1 0,2-5 0,0-2 0,0-3 0,0-1 0,0 0 0,-3 0 0,-3 0 0,-3 0 0,-1 0 0,1-1 0,-2-3 0,-2-5 0,-4 0 0,-2-5 0,0 1 0,0 1 0,-1 0 0,-3 2 0,-4 2 0,-5-1 0,-5-1 0,-4-1 0,-1-2 0,1-3 0,0-4 0,3 0 0,2-1 0,4 4 0,4 1 0,4 3 0,3 2 0,1 1 0,-4 3 0,-6-2 0,-2 1 0,-15-3 0,-6 1 0,-12 2 0,-5 1 0,7 1 0,6 4 0,11-1 0,9 3 0,6 0 0,2 0 0,1 0 0,-1 0 0,0 0 0,1 0 0,1 0 0,-4 0 0,2 0 0,-6 0 0,0 0 0,0 0 0,1 0 0,2 0 0,4 0 0,1-2 0,2-1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9:39.867"/>
    </inkml:context>
    <inkml:brush xml:id="br0">
      <inkml:brushProperty name="width" value="0.35" units="cm"/>
      <inkml:brushProperty name="height" value="0.35" units="cm"/>
      <inkml:brushProperty name="color" value="#FFFFFF"/>
    </inkml:brush>
  </inkml:definitions>
  <inkml:trace contextRef="#ctx0" brushRef="#br0">0 411 24575,'34'-25'0,"2"2"0,13-6 0,5-3 0,1-2 0,-4 2 0,-14 10 0,-8 7 0,-9 5 0,-3 5 0,-2 0 0,-1 1 0,1 1 0,-3 1 0,-1 0 0,-1 0 0,0-1 0,3-2 0,1-1 0,2-2 0,0-2 0,1-1 0,2-1 0,0 2 0,0 2 0,-2 1 0,-1 0 0,-1 0 0,-3 0 0,0 2 0,-4 3 0,3-1 0,-3 1 0,3-1 0,-2 1 0,2 2 0,2-3 0,3 1 0,0-3 0,0 1 0,-2 2 0,1-1 0,-1 1 0,0-1 0,2 1 0,1-3 0,2 3 0,0-3 0,0 0 0,0 3 0,-2-1 0,-2 3 0,-2 0 0,0 1 0,0 0 0,1 2 0,0 1 0,-1 2 0,-4-1 0,-1 2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20:04.183"/>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1.817"/>
    </inkml:context>
    <inkml:brush xml:id="br0">
      <inkml:brushProperty name="width" value="0.35" units="cm"/>
      <inkml:brushProperty name="height" value="0.35" units="cm"/>
      <inkml:brushProperty name="color" value="#FFFFFF"/>
    </inkml:brush>
  </inkml:definitions>
  <inkml:trace contextRef="#ctx0" brushRef="#br0">232 157 24575,'35'0'0,"-11"0"0,-31 0 0,-24 0 0,-20-2 0,-11-6 0,7-2 0,13-1 0,16 1 0,13 4 0,10 0 0,27-1 0,-3 2 0,21 0 0,-15 3 0,-4 2 0,-5 0 0,-5 0 0,-2 2 0,-4-1 0,2-13 0,-3-4 0,2-12 0,-3 10 0,0 7 0,-1 9 0,11 2 0,4 0 0,9 0 0,-1 2 0,-5 0 0,-10 0 0,-6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5.834"/>
    </inkml:context>
    <inkml:brush xml:id="br0">
      <inkml:brushProperty name="width" value="0.35" units="cm"/>
      <inkml:brushProperty name="height" value="0.35" units="cm"/>
      <inkml:brushProperty name="color" value="#FFFFFF"/>
    </inkml:brush>
  </inkml:definitions>
  <inkml:trace contextRef="#ctx0" brushRef="#br0">1 1 24575,'53'28'0,"-4"-6"0,-12-11 0,-4-1 0,-4 0 0,-4-3 0,-5-2 0,4-4 0,4-1 0,1 0 0,0 0 0,-2 0 0,1 0 0,2 0 0,0 0 0,-5 0 0,-6 0 0,-2 0 0,2 7 0,2-4 0,2 4 0,-1-4 0,-3 0 0,-1 2 0,0 3 0,-2-1 0,3-1 0,-1-2 0,0-3 0,7 1 0,-8-2 0,6 3 0,-5 1 0,3 1 0,3 0 0,-1-4 0,-2 0 0,-5 3 0,0 1 0,3 0 0,3 0 0,1-4 0,-3-1 0,-2 0 0,-1 0 0,9 0 0,-9 0 0,-78 0 0,11 0 0,-70 0 0,44 0 0,6 0 0,8 0 0,10 0 0,8 0 0,7 0 0,3 0 0,2 0 0,0 0 0,5 0 0,1 0 0,4 0 0,-3 0 0,-3 0 0,2 0 0,-2 0 0,-1 0 0,-3 0 0,-2 0 0,15 0 0,6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6.383"/>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8:19.450"/>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9:36.417"/>
    </inkml:context>
    <inkml:brush xml:id="br0">
      <inkml:brushProperty name="width" value="0.35" units="cm"/>
      <inkml:brushProperty name="height" value="0.35" units="cm"/>
      <inkml:brushProperty name="color" value="#FFFFFF"/>
    </inkml:brush>
  </inkml:definitions>
  <inkml:trace contextRef="#ctx0" brushRef="#br0">1 362 24575,'74'-29'0,"-6"1"0,-11-5 0,-4 0 0,-4 3 0,6-6 0,-6 7 0,-8 6 0,-11 7 0,-13 9 0,-2 2 0,-1 0 0,-1 1 0,-2 1 0,-1 2 0,1 1 0,1 0 0,3 0 0,5 0 0,6 0 0,2 0 0,2 0 0,-3 0 0,-5 0 0,0 0 0,-1 0 0,1 0 0,0 0 0,-4 0 0,-5 0 0,-3 0 0,-1 0 0,1 0 0,0 0 0,-1 0 0,2 4 0,0-1 0,1 4 0,0-3 0,-1 3 0,-1-2 0,0 1 0,1 0 0,1-1 0,0 1 0,1 3 0,1 1 0,1 1 0,1 2 0,1-1 0,1 3 0,1 1 0,-2-2 0,-1 0 0,-2-2 0,0-2 0,0 1 0,0 1 0,0 2 0,1 1 0,1-3 0,1-1 0,2-5 0,0-2 0,0-3 0,0-1 0,0 0 0,-3 0 0,-3 0 0,-3 0 0,-1 0 0,1-1 0,-2-3 0,-2-5 0,-4 0 0,-2-5 0,0 1 0,0 1 0,-1 0 0,-3 2 0,-4 2 0,-5-1 0,-5-1 0,-4-1 0,-1-2 0,1-3 0,0-4 0,3 0 0,2-1 0,4 4 0,4 1 0,4 3 0,3 2 0,1 1 0,-4 3 0,-6-2 0,-2 1 0,-15-3 0,-6 1 0,-12 2 0,-5 1 0,7 1 0,6 4 0,11-1 0,9 3 0,6 0 0,2 0 0,1 0 0,-1 0 0,0 0 0,1 0 0,1 0 0,-4 0 0,2 0 0,-6 0 0,0 0 0,0 0 0,1 0 0,2 0 0,4 0 0,1-2 0,2-1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9:39.867"/>
    </inkml:context>
    <inkml:brush xml:id="br0">
      <inkml:brushProperty name="width" value="0.35" units="cm"/>
      <inkml:brushProperty name="height" value="0.35" units="cm"/>
      <inkml:brushProperty name="color" value="#FFFFFF"/>
    </inkml:brush>
  </inkml:definitions>
  <inkml:trace contextRef="#ctx0" brushRef="#br0">0 411 24575,'34'-25'0,"2"2"0,13-6 0,5-3 0,1-2 0,-4 2 0,-14 10 0,-8 7 0,-9 5 0,-3 5 0,-2 0 0,-1 1 0,1 1 0,-3 1 0,-1 0 0,-1 0 0,0-1 0,3-2 0,1-1 0,2-2 0,0-2 0,1-1 0,2-1 0,0 2 0,0 2 0,-2 1 0,-1 0 0,-1 0 0,-3 0 0,0 2 0,-4 3 0,3-1 0,-3 1 0,3-1 0,-2 1 0,2 2 0,2-3 0,3 1 0,0-3 0,0 1 0,-2 2 0,1-1 0,-1 1 0,0-1 0,2 1 0,1-3 0,2 3 0,0-3 0,0 0 0,0 3 0,-2-1 0,-2 3 0,-2 0 0,0 1 0,0 0 0,1 2 0,0 1 0,-1 2 0,-4-1 0,-1 2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20:04.183"/>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42:47.078"/>
    </inkml:context>
    <inkml:brush xml:id="br0">
      <inkml:brushProperty name="width" value="0.35" units="cm"/>
      <inkml:brushProperty name="height" value="0.35" units="cm"/>
      <inkml:brushProperty name="color" value="#FFFFFF"/>
    </inkml:brush>
  </inkml:definitions>
  <inkml:trace contextRef="#ctx0" brushRef="#br0">1316 990 24575,'-80'-38'0,"31"12"0,-3-3 0,-13-11 0,-3-3 0,-3-6 0,0-1 0,2-3 0,3-1 0,4 1 0,4-1 0,10 9 0,4 0 0,6 7 0,2 2 0,-21-17 0,16 15 0,4 5 0,5 4 0,6 3 0,2 8 0,3 5 0,3 1 0,-3 1 0,3-2 0,-2 0 0,-1 2 0,3-2 0,-2 0 0,0 1 0,-2-2 0,9 7 0,4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1.817"/>
    </inkml:context>
    <inkml:brush xml:id="br0">
      <inkml:brushProperty name="width" value="0.35" units="cm"/>
      <inkml:brushProperty name="height" value="0.35" units="cm"/>
      <inkml:brushProperty name="color" value="#FFFFFF"/>
    </inkml:brush>
  </inkml:definitions>
  <inkml:trace contextRef="#ctx0" brushRef="#br0">232 157 24575,'35'0'0,"-11"0"0,-31 0 0,-24 0 0,-20-2 0,-11-6 0,7-2 0,13-1 0,16 1 0,13 4 0,10 0 0,27-1 0,-3 2 0,21 0 0,-15 3 0,-4 2 0,-5 0 0,-5 0 0,-2 2 0,-4-1 0,2-13 0,-3-4 0,2-12 0,-3 10 0,0 7 0,-1 9 0,11 2 0,4 0 0,9 0 0,-1 2 0,-5 0 0,-10 0 0,-6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5.834"/>
    </inkml:context>
    <inkml:brush xml:id="br0">
      <inkml:brushProperty name="width" value="0.35" units="cm"/>
      <inkml:brushProperty name="height" value="0.35" units="cm"/>
      <inkml:brushProperty name="color" value="#FFFFFF"/>
    </inkml:brush>
  </inkml:definitions>
  <inkml:trace contextRef="#ctx0" brushRef="#br0">1 1 24575,'53'28'0,"-4"-6"0,-12-11 0,-4-1 0,-4 0 0,-4-3 0,-5-2 0,4-4 0,4-1 0,1 0 0,0 0 0,-2 0 0,1 0 0,2 0 0,0 0 0,-5 0 0,-6 0 0,-2 0 0,2 7 0,2-4 0,2 4 0,-1-4 0,-3 0 0,-1 2 0,0 3 0,-2-1 0,3-1 0,-1-2 0,0-3 0,7 1 0,-8-2 0,6 3 0,-5 1 0,3 1 0,3 0 0,-1-4 0,-2 0 0,-5 3 0,0 1 0,3 0 0,3 0 0,1-4 0,-3-1 0,-2 0 0,-1 0 0,9 0 0,-9 0 0,-78 0 0,11 0 0,-70 0 0,44 0 0,6 0 0,8 0 0,10 0 0,8 0 0,7 0 0,3 0 0,2 0 0,0 0 0,5 0 0,1 0 0,4 0 0,-3 0 0,-3 0 0,2 0 0,-2 0 0,-1 0 0,-3 0 0,-2 0 0,15 0 0,6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6.383"/>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8:19.450"/>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9:36.417"/>
    </inkml:context>
    <inkml:brush xml:id="br0">
      <inkml:brushProperty name="width" value="0.35" units="cm"/>
      <inkml:brushProperty name="height" value="0.35" units="cm"/>
      <inkml:brushProperty name="color" value="#FFFFFF"/>
    </inkml:brush>
  </inkml:definitions>
  <inkml:trace contextRef="#ctx0" brushRef="#br0">1 362 24575,'74'-29'0,"-6"1"0,-11-5 0,-4 0 0,-4 3 0,6-6 0,-6 7 0,-8 6 0,-11 7 0,-13 9 0,-2 2 0,-1 0 0,-1 1 0,-2 1 0,-1 2 0,1 1 0,1 0 0,3 0 0,5 0 0,6 0 0,2 0 0,2 0 0,-3 0 0,-5 0 0,0 0 0,-1 0 0,1 0 0,0 0 0,-4 0 0,-5 0 0,-3 0 0,-1 0 0,1 0 0,0 0 0,-1 0 0,2 4 0,0-1 0,1 4 0,0-3 0,-1 3 0,-1-2 0,0 1 0,1 0 0,1-1 0,0 1 0,1 3 0,1 1 0,1 1 0,1 2 0,1-1 0,1 3 0,1 1 0,-2-2 0,-1 0 0,-2-2 0,0-2 0,0 1 0,0 1 0,0 2 0,1 1 0,1-3 0,1-1 0,2-5 0,0-2 0,0-3 0,0-1 0,0 0 0,-3 0 0,-3 0 0,-3 0 0,-1 0 0,1-1 0,-2-3 0,-2-5 0,-4 0 0,-2-5 0,0 1 0,0 1 0,-1 0 0,-3 2 0,-4 2 0,-5-1 0,-5-1 0,-4-1 0,-1-2 0,1-3 0,0-4 0,3 0 0,2-1 0,4 4 0,4 1 0,4 3 0,3 2 0,1 1 0,-4 3 0,-6-2 0,-2 1 0,-15-3 0,-6 1 0,-12 2 0,-5 1 0,7 1 0,6 4 0,11-1 0,9 3 0,6 0 0,2 0 0,1 0 0,-1 0 0,0 0 0,1 0 0,1 0 0,-4 0 0,2 0 0,-6 0 0,0 0 0,0 0 0,1 0 0,2 0 0,4 0 0,1-2 0,2-1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9:39.867"/>
    </inkml:context>
    <inkml:brush xml:id="br0">
      <inkml:brushProperty name="width" value="0.35" units="cm"/>
      <inkml:brushProperty name="height" value="0.35" units="cm"/>
      <inkml:brushProperty name="color" value="#FFFFFF"/>
    </inkml:brush>
  </inkml:definitions>
  <inkml:trace contextRef="#ctx0" brushRef="#br0">0 411 24575,'34'-25'0,"2"2"0,13-6 0,5-3 0,1-2 0,-4 2 0,-14 10 0,-8 7 0,-9 5 0,-3 5 0,-2 0 0,-1 1 0,1 1 0,-3 1 0,-1 0 0,-1 0 0,0-1 0,3-2 0,1-1 0,2-2 0,0-2 0,1-1 0,2-1 0,0 2 0,0 2 0,-2 1 0,-1 0 0,-1 0 0,-3 0 0,0 2 0,-4 3 0,3-1 0,-3 1 0,3-1 0,-2 1 0,2 2 0,2-3 0,3 1 0,0-3 0,0 1 0,-2 2 0,1-1 0,-1 1 0,0-1 0,2 1 0,1-3 0,2 3 0,0-3 0,0 0 0,0 3 0,-2-1 0,-2 3 0,-2 0 0,0 1 0,0 0 0,1 2 0,0 1 0,-1 2 0,-4-1 0,-1 2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20:04.183"/>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20:04.183"/>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6.383"/>
    </inkml:context>
    <inkml:brush xml:id="br0">
      <inkml:brushProperty name="width" value="0.35" units="cm"/>
      <inkml:brushProperty name="height" value="0.35" units="cm"/>
      <inkml:brushProperty name="color" value="#FFFFFF"/>
    </inkml:brush>
  </inkml:definitions>
  <inkml:trace contextRef="#ctx0" brushRef="#br0">1392 1 24575,'0'0'0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1.817"/>
    </inkml:context>
    <inkml:brush xml:id="br0">
      <inkml:brushProperty name="width" value="0.35" units="cm"/>
      <inkml:brushProperty name="height" value="0.35" units="cm"/>
      <inkml:brushProperty name="color" value="#FFFFFF"/>
    </inkml:brush>
  </inkml:definitions>
  <inkml:trace contextRef="#ctx0" brushRef="#br0">232 157 24575,'35'0'0,"-11"0"0,-31 0 0,-24 0 0,-20-2 0,-11-6 0,7-2 0,13-1 0,16 1 0,13 4 0,10 0 0,27-1 0,-3 2 0,21 0 0,-15 3 0,-4 2 0,-5 0 0,-5 0 0,-2 2 0,-4-1 0,2-13 0,-3-4 0,2-12 0,-3 10 0,0 7 0,-1 9 0,11 2 0,4 0 0,9 0 0,-1 2 0,-5 0 0,-10 0 0,-6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42:49.611"/>
    </inkml:context>
    <inkml:brush xml:id="br0">
      <inkml:brushProperty name="width" value="0.35" units="cm"/>
      <inkml:brushProperty name="height" value="0.35" units="cm"/>
      <inkml:brushProperty name="color" value="#FFFFFF"/>
    </inkml:brush>
  </inkml:definitions>
  <inkml:trace contextRef="#ctx0" brushRef="#br0">1 0 24575,'0'0'0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5.834"/>
    </inkml:context>
    <inkml:brush xml:id="br0">
      <inkml:brushProperty name="width" value="0.35" units="cm"/>
      <inkml:brushProperty name="height" value="0.35" units="cm"/>
      <inkml:brushProperty name="color" value="#FFFFFF"/>
    </inkml:brush>
  </inkml:definitions>
  <inkml:trace contextRef="#ctx0" brushRef="#br0">1 1 24575,'53'28'0,"-4"-6"0,-12-11 0,-4-1 0,-4 0 0,-4-3 0,-5-2 0,4-4 0,4-1 0,1 0 0,0 0 0,-2 0 0,1 0 0,2 0 0,0 0 0,-5 0 0,-6 0 0,-2 0 0,2 7 0,2-4 0,2 4 0,-1-4 0,-3 0 0,-1 2 0,0 3 0,-2-1 0,3-1 0,-1-2 0,0-3 0,7 1 0,-8-2 0,6 3 0,-5 1 0,3 1 0,3 0 0,-1-4 0,-2 0 0,-5 3 0,0 1 0,3 0 0,3 0 0,1-4 0,-3-1 0,-2 0 0,-1 0 0,9 0 0,-9 0 0,-78 0 0,11 0 0,-70 0 0,44 0 0,6 0 0,8 0 0,10 0 0,8 0 0,7 0 0,3 0 0,2 0 0,0 0 0,5 0 0,1 0 0,4 0 0,-3 0 0,-3 0 0,2 0 0,-2 0 0,-1 0 0,-3 0 0,-2 0 0,15 0 0,6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6.383"/>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8:19.450"/>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9:36.417"/>
    </inkml:context>
    <inkml:brush xml:id="br0">
      <inkml:brushProperty name="width" value="0.35" units="cm"/>
      <inkml:brushProperty name="height" value="0.35" units="cm"/>
      <inkml:brushProperty name="color" value="#FFFFFF"/>
    </inkml:brush>
  </inkml:definitions>
  <inkml:trace contextRef="#ctx0" brushRef="#br0">1 362 24575,'74'-29'0,"-6"1"0,-11-5 0,-4 0 0,-4 3 0,6-6 0,-6 7 0,-8 6 0,-11 7 0,-13 9 0,-2 2 0,-1 0 0,-1 1 0,-2 1 0,-1 2 0,1 1 0,1 0 0,3 0 0,5 0 0,6 0 0,2 0 0,2 0 0,-3 0 0,-5 0 0,0 0 0,-1 0 0,1 0 0,0 0 0,-4 0 0,-5 0 0,-3 0 0,-1 0 0,1 0 0,0 0 0,-1 0 0,2 4 0,0-1 0,1 4 0,0-3 0,-1 3 0,-1-2 0,0 1 0,1 0 0,1-1 0,0 1 0,1 3 0,1 1 0,1 1 0,1 2 0,1-1 0,1 3 0,1 1 0,-2-2 0,-1 0 0,-2-2 0,0-2 0,0 1 0,0 1 0,0 2 0,1 1 0,1-3 0,1-1 0,2-5 0,0-2 0,0-3 0,0-1 0,0 0 0,-3 0 0,-3 0 0,-3 0 0,-1 0 0,1-1 0,-2-3 0,-2-5 0,-4 0 0,-2-5 0,0 1 0,0 1 0,-1 0 0,-3 2 0,-4 2 0,-5-1 0,-5-1 0,-4-1 0,-1-2 0,1-3 0,0-4 0,3 0 0,2-1 0,4 4 0,4 1 0,4 3 0,3 2 0,1 1 0,-4 3 0,-6-2 0,-2 1 0,-15-3 0,-6 1 0,-12 2 0,-5 1 0,7 1 0,6 4 0,11-1 0,9 3 0,6 0 0,2 0 0,1 0 0,-1 0 0,0 0 0,1 0 0,1 0 0,-4 0 0,2 0 0,-6 0 0,0 0 0,0 0 0,1 0 0,2 0 0,4 0 0,1-2 0,2-1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9:39.867"/>
    </inkml:context>
    <inkml:brush xml:id="br0">
      <inkml:brushProperty name="width" value="0.35" units="cm"/>
      <inkml:brushProperty name="height" value="0.35" units="cm"/>
      <inkml:brushProperty name="color" value="#FFFFFF"/>
    </inkml:brush>
  </inkml:definitions>
  <inkml:trace contextRef="#ctx0" brushRef="#br0">0 411 24575,'34'-25'0,"2"2"0,13-6 0,5-3 0,1-2 0,-4 2 0,-14 10 0,-8 7 0,-9 5 0,-3 5 0,-2 0 0,-1 1 0,1 1 0,-3 1 0,-1 0 0,-1 0 0,0-1 0,3-2 0,1-1 0,2-2 0,0-2 0,1-1 0,2-1 0,0 2 0,0 2 0,-2 1 0,-1 0 0,-1 0 0,-3 0 0,0 2 0,-4 3 0,3-1 0,-3 1 0,3-1 0,-2 1 0,2 2 0,2-3 0,3 1 0,0-3 0,0 1 0,-2 2 0,1-1 0,-1 1 0,0-1 0,2 1 0,1-3 0,2 3 0,0-3 0,0 0 0,0 3 0,-2-1 0,-2 3 0,-2 0 0,0 1 0,0 0 0,1 2 0,0 1 0,-1 2 0,-4-1 0,-1 2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20:04.183"/>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1.817"/>
    </inkml:context>
    <inkml:brush xml:id="br0">
      <inkml:brushProperty name="width" value="0.35" units="cm"/>
      <inkml:brushProperty name="height" value="0.35" units="cm"/>
      <inkml:brushProperty name="color" value="#FFFFFF"/>
    </inkml:brush>
  </inkml:definitions>
  <inkml:trace contextRef="#ctx0" brushRef="#br0">232 157 24575,'35'0'0,"-11"0"0,-31 0 0,-24 0 0,-20-2 0,-11-6 0,7-2 0,13-1 0,16 1 0,13 4 0,10 0 0,27-1 0,-3 2 0,21 0 0,-15 3 0,-4 2 0,-5 0 0,-5 0 0,-2 2 0,-4-1 0,2-13 0,-3-4 0,2-12 0,-3 10 0,0 7 0,-1 9 0,11 2 0,4 0 0,9 0 0,-1 2 0,-5 0 0,-10 0 0,-6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5.834"/>
    </inkml:context>
    <inkml:brush xml:id="br0">
      <inkml:brushProperty name="width" value="0.35" units="cm"/>
      <inkml:brushProperty name="height" value="0.35" units="cm"/>
      <inkml:brushProperty name="color" value="#FFFFFF"/>
    </inkml:brush>
  </inkml:definitions>
  <inkml:trace contextRef="#ctx0" brushRef="#br0">1 1 24575,'53'28'0,"-4"-6"0,-12-11 0,-4-1 0,-4 0 0,-4-3 0,-5-2 0,4-4 0,4-1 0,1 0 0,0 0 0,-2 0 0,1 0 0,2 0 0,0 0 0,-5 0 0,-6 0 0,-2 0 0,2 7 0,2-4 0,2 4 0,-1-4 0,-3 0 0,-1 2 0,0 3 0,-2-1 0,3-1 0,-1-2 0,0-3 0,7 1 0,-8-2 0,6 3 0,-5 1 0,3 1 0,3 0 0,-1-4 0,-2 0 0,-5 3 0,0 1 0,3 0 0,3 0 0,1-4 0,-3-1 0,-2 0 0,-1 0 0,9 0 0,-9 0 0,-78 0 0,11 0 0,-70 0 0,44 0 0,6 0 0,8 0 0,10 0 0,8 0 0,7 0 0,3 0 0,2 0 0,0 0 0,5 0 0,1 0 0,4 0 0,-3 0 0,-3 0 0,2 0 0,-2 0 0,-1 0 0,-3 0 0,-2 0 0,15 0 0,6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6.383"/>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8:19.450"/>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42:55.411"/>
    </inkml:context>
    <inkml:brush xml:id="br0">
      <inkml:brushProperty name="width" value="0.35" units="cm"/>
      <inkml:brushProperty name="height" value="0.35" units="cm"/>
      <inkml:brushProperty name="color" value="#FFFFFF"/>
    </inkml:brush>
  </inkml:definitions>
  <inkml:trace contextRef="#ctx0" brushRef="#br0">1 0 24575,'19'42'0,"4"1"0,8 1 0,1-1 0,1 3 0,-1-3 0,-5-4 0,-7-5 0,-9-5 0,-2-4 0,1-3 0,-2-7 0,1-4 0,-3-2 0,1-2 0,0 0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9:36.417"/>
    </inkml:context>
    <inkml:brush xml:id="br0">
      <inkml:brushProperty name="width" value="0.35" units="cm"/>
      <inkml:brushProperty name="height" value="0.35" units="cm"/>
      <inkml:brushProperty name="color" value="#FFFFFF"/>
    </inkml:brush>
  </inkml:definitions>
  <inkml:trace contextRef="#ctx0" brushRef="#br0">1 362 24575,'74'-29'0,"-6"1"0,-11-5 0,-4 0 0,-4 3 0,6-6 0,-6 7 0,-8 6 0,-11 7 0,-13 9 0,-2 2 0,-1 0 0,-1 1 0,-2 1 0,-1 2 0,1 1 0,1 0 0,3 0 0,5 0 0,6 0 0,2 0 0,2 0 0,-3 0 0,-5 0 0,0 0 0,-1 0 0,1 0 0,0 0 0,-4 0 0,-5 0 0,-3 0 0,-1 0 0,1 0 0,0 0 0,-1 0 0,2 4 0,0-1 0,1 4 0,0-3 0,-1 3 0,-1-2 0,0 1 0,1 0 0,1-1 0,0 1 0,1 3 0,1 1 0,1 1 0,1 2 0,1-1 0,1 3 0,1 1 0,-2-2 0,-1 0 0,-2-2 0,0-2 0,0 1 0,0 1 0,0 2 0,1 1 0,1-3 0,1-1 0,2-5 0,0-2 0,0-3 0,0-1 0,0 0 0,-3 0 0,-3 0 0,-3 0 0,-1 0 0,1-1 0,-2-3 0,-2-5 0,-4 0 0,-2-5 0,0 1 0,0 1 0,-1 0 0,-3 2 0,-4 2 0,-5-1 0,-5-1 0,-4-1 0,-1-2 0,1-3 0,0-4 0,3 0 0,2-1 0,4 4 0,4 1 0,4 3 0,3 2 0,1 1 0,-4 3 0,-6-2 0,-2 1 0,-15-3 0,-6 1 0,-12 2 0,-5 1 0,7 1 0,6 4 0,11-1 0,9 3 0,6 0 0,2 0 0,1 0 0,-1 0 0,0 0 0,1 0 0,1 0 0,-4 0 0,2 0 0,-6 0 0,0 0 0,0 0 0,1 0 0,2 0 0,4 0 0,1-2 0,2-1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9:39.867"/>
    </inkml:context>
    <inkml:brush xml:id="br0">
      <inkml:brushProperty name="width" value="0.35" units="cm"/>
      <inkml:brushProperty name="height" value="0.35" units="cm"/>
      <inkml:brushProperty name="color" value="#FFFFFF"/>
    </inkml:brush>
  </inkml:definitions>
  <inkml:trace contextRef="#ctx0" brushRef="#br0">0 411 24575,'34'-25'0,"2"2"0,13-6 0,5-3 0,1-2 0,-4 2 0,-14 10 0,-8 7 0,-9 5 0,-3 5 0,-2 0 0,-1 1 0,1 1 0,-3 1 0,-1 0 0,-1 0 0,0-1 0,3-2 0,1-1 0,2-2 0,0-2 0,1-1 0,2-1 0,0 2 0,0 2 0,-2 1 0,-1 0 0,-1 0 0,-3 0 0,0 2 0,-4 3 0,3-1 0,-3 1 0,3-1 0,-2 1 0,2 2 0,2-3 0,3 1 0,0-3 0,0 1 0,-2 2 0,1-1 0,-1 1 0,0-1 0,2 1 0,1-3 0,2 3 0,0-3 0,0 0 0,0 3 0,-2-1 0,-2 3 0,-2 0 0,0 1 0,0 0 0,1 2 0,0 1 0,-1 2 0,-4-1 0,-1 2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20:04.183"/>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4T20:17:19.481"/>
    </inkml:context>
    <inkml:brush xml:id="br0">
      <inkml:brushProperty name="width" value="0.35" units="cm"/>
      <inkml:brushProperty name="height" value="0.35" units="cm"/>
      <inkml:brushProperty name="color" value="#FFFFFF"/>
    </inkml:brush>
  </inkml:definitions>
  <inkml:trace contextRef="#ctx0" brushRef="#br0">549 312 24575,'-48'34'0,"16"-11"0,8-8 0,14-11 0,1-3 0,2-19 0,6-3 0,8-17 0,11 4 0,8 1 0,4 5 0,-4 7 0,-6 5 0,-9 6 0,-18 4 0,-29 2 0,-23 2 0,-13 2 0,5 0 0,19 0 0,18 5 0,13 3 0,9 7 0,2 7 0,1 7 0,0 6 0,1 3 0,1-3 0,2-6 0,1-9 0,1-7 0,3-7 0,6 1 0,-3-2 0,2 5 0,-8 1 0,-11 8 0,-13 7 0,-10 8 0,-6 4 0,4-4 0,8-2 0,6-6 0,7-8 0,5-4 0,4-3 0,3 1 0,1 2 0,1 1 0,0-5 0,1-1 0,5-2 0,4-3 0,4-1 0,2-3 0,-1 0 0,-4 0 0,-1 0 0,-1 0 0,0 0 0,2 0 0,-1-2 0,0 0 0,0-5 0,-1-2 0,0-1 0,-1-1 0,1 0 0,1-1 0,2 0 0,0-2 0,-1 1 0,1-2 0,0 0 0,2-3 0,4-5 0,-1-2 0,0-5 0,1-1 0,-3-1 0,-2 3 0,-2 5 0,-2 5 0,-1 3 0,2 2 0,-1-1 0,3-1 0,0 1 0,1 1 0,4-1 0,3-3 0,5-2 0,5 1 0,-3 3 0,0 6 0,-2 3 0,-3 3 0,2 1 0,1 0 0,-1 0 0,0 1 0,-1 2 0,3 0 0,3 0 0,4 0 0,2 0 0,-2 0 0,0 2 0,-1 0 0,-2 1 0,3-1 0,-1-2 0,-2 0 0,-3 0 0,-3 0 0,-1 0 0,0 0 0,5 0 0,3 0 0,3 0 0,-1 0 0,-3 0 0,-1 0 0,-1 0 0,-3 1 0,-3 3 0,-3 2 0,-2 3 0,0 1 0,2 1 0,2 2 0,1 0 0,3 0 0,0 2 0,3 2 0,-1 1 0,-1-1 0,-2-1 0,-3-1 0,-2 0 0,-2 0 0,0 2 0,-1 0 0,-2-2 0,1 0 0,0 0 0,2 0 0,0 4 0,0 1 0,1 0 0,-2 2 0,0-2 0,-1-1 0,0 0 0,0-1 0,1 2 0,-3-1 0,-1 1 0,-3-2 0,-2-1 0,-3 0 0,-2 0 0,-2-1 0,2-3 0,0-1 0,1-1 0,1 0 0,0 3 0,0-1 0,1 0 0,1-1 0,0 1 0,2 0 0,-1 1 0,1-1 0,-2-2 0,0-2 0,0-4 0,7-3 0,-1-1 0,7-1 0,-2 0 0,-1 0 0,-1 0 0,-2 0 0,-3-2 0,-5-4 0,-1-6 0,-3-11 0,-1-8 0,0-5 0,0 0 0,0 4 0,0 2 0,0 2 0,-2 4 0,-1 0 0,-4 0 0,-1-2 0,-3-3 0,-2 0 0,-2-3 0,-3-1 0,-1-2 0,1 0 0,-1 2 0,-1 3 0,0 3 0,-1-1 0,-1 1 0,1 1 0,-2 2 0,-4 1 0,-1 2 0,-5-1 0,-2 2 0,-1 2 0,-2 1 0,-3 2 0,-4 0 0,-7 0 0,-4 0 0,0 3 0,2 0 0,4 2 0,0 0 0,3 2 0,3 2 0,4 2 0,4 1 0,4-1 0,0-1 0,2 0 0,-1 1 0,2 2 0,4 1 0,3 1 0,1 0 0,-1 0 0,-1 0 0,3 0 0,0 0 0,1 0 0,-3 0 0,-1 0 0,1 0 0,8 0 0,72 1 0,6 2 0,-1-1 0,6 2 0,-3 2 0,0 3 0,1 0 0,-1 3 0,-4 0 0,-2 3 0,-6 1 0,-3 2 0,23 17 0,-11 4 0,-11-2 0,-10-1 0,-7-3 0,-5 0 0,-2-1 0,3 1 0,1-1 0,-1-1 0,-2-3 0,-2-3 0,-3 0 0,-2 0 0,-3-1 0,-3 0 0,-3-2 0,0-2 0,0-1 0,0-2 0,1 0 0,-1 0 0,0 0 0,1 0 0,1 0 0,0 0 0,-2 0 0,-1-1 0,-1-1 0,0 0 0,1-1 0,-1-1 0,0 2 0,0 0 0,-4 0 0,0 2 0,-1-1 0,-1-3 0,-1-2 0,-2-2 0,-2 0 0,0 3 0,0-4 0,0 4 0,0-2 0,0-1 0,0 2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4T20:17:25.315"/>
    </inkml:context>
    <inkml:brush xml:id="br0">
      <inkml:brushProperty name="width" value="0.35" units="cm"/>
      <inkml:brushProperty name="height" value="0.35" units="cm"/>
      <inkml:brushProperty name="color" value="#FFFFFF"/>
    </inkml:brush>
  </inkml:definitions>
  <inkml:trace contextRef="#ctx0" brushRef="#br0">0 1025 24575,'0'-71'0,"7"0"0,9 6 0,8 4 0,8 6 0,10 1 0,5 0 0,5-1 0,-2 2 0,-7 12 0,-3 5 0,-4 10 0,-4 5 0,0 3 0,1 4 0,2-2 0,3-1 0,0 0 0,-1-2 0,-2 0 0,0 2 0,0 1 0,1 2 0,7-1 0,6 0 0,7 1 0,12 1 0,6-1 0,3 0 0,1-2 0,-5-3 0,-7 1 0,-8 0 0,-9 3 0,-9 4 0,-4 5 0,-4 2 0,2 2 0,-1 2 0,1 0 0,1 0 0,0 0 0,3 0 0,-1 0 0,1 0 0,1 0 0,-1 0 0,-2 0 0,-4 2 0,0 3 0,-3 3 0,1 1 0,-4 0 0,-1 2 0,-2 0 0,1 0 0,4 1 0,-1 1 0,-1 0 0,-4 1 0,-3-2 0,-2-1 0,0-3 0,-2 3 0,-3 0 0,-2-1 0,-2 1 0,1-2 0,3 1 0,0 1 0,3 1 0,2 3 0,-2 0 0,-2 2 0,-2 0 0,-1 0 0,0 0 0,1 0 0,0 0 0,0 0 0,0-2 0,1-2 0,-2-1 0,-1-1 0,-1 2 0,-1 0 0,0 2 0,-2 2 0,0 0 0,-1 0 0,1 0 0,-1 1 0,0 2 0,0 0 0,0-2 0,-1-3 0,0-5 0,-1-2 0,5 1 0,-4 0 0,5 4 0,0-1 0,2 2 0,1 1 0,0-2 0,-1 1 0,-2-1 0,-1-2 0,-3 0 0,1-3 0,-24-26 0,-2-2 0,-22-23 0,-2 2 0,0 0 0,1 3 0,5 2 0,9 9 0,3 2 0,2 2 0,4 3 0,2 2 0,-1 1 0,-1-3 0,-2 0 0,-1 0 0,1 0 0,3 4 0,1 3 0,-1 3 0,0 1 0,-5 1 0,-7 0 0,-5 0 0,-11 1 0,-7-2 0,-4-2 0,-1 0 0,3-2 0,1 2 0,2 0 0,0 2 0,2 1 0,6 1 0,5 2 0,6 3 0,5-1 0,0 3 0,3 0 0,2 0 0,2 0 0,0 0 0,0 0 0,-3 0 0,-4 0 0,-1 4 0,-1 2 0,-3 5 0,-1 4 0,0 0 0,3 1 0,3-2 0,2-1 0,1 1 0,-1 0 0,1 1 0,-3 1 0,-2 3 0,-1-1 0,4-1 0,5-1 0,3-1 0,0 0 0,-5 2 0,-5 2 0,-5 4 0,-2 3 0,0 0 0,1-2 0,7-3 0,6-4 0,8-2 0,6-2 0,1 0 0,-2 2 0,-2 2 0,-3 3 0,0 0 0,3-3 0,4-4 0,3-4 0,1-3 0,0 1 0,-3 4 0,-3 4 0,-2 2 0,0 0 0,3 0 0,3-1 0,3-1 0,2-3 0,2-2 0,0 1 0,0 3 0,0 2 0,0 1 0,0-1 0,0-1 0,0-3 0,0 1 0,0 0 0,0 0 0,1-1 0,3-4 0,7-4 0,0-3 0,9 0 0,2-1 0,5 0 0,5 0 0,-2 0 0,-5 0 0,-3 0 0,-6 0 0,-3 0 0,-5-1 0,-2-2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54:33.690"/>
    </inkml:context>
    <inkml:brush xml:id="br0">
      <inkml:brushProperty name="width" value="0.35" units="cm"/>
      <inkml:brushProperty name="height" value="0.35" units="cm"/>
      <inkml:brushProperty name="color" value="#FFFFFF"/>
    </inkml:brush>
  </inkml:definitions>
  <inkml:trace contextRef="#ctx0" brushRef="#br0">203 447 24575,'18'-34'0,"0"2"0,3 3 0,-6 4 0,-5 5 0,0 2 0,-3 4 0,2 1 0,-3 0 0,-3 0 0,4 3 0,0 2 0,0 3 0,1-1 0,1-1 0,-1-4 0,1-1 0,1 0 0,0 2 0,-1 2 0,-1 4 0,1-2 0,-1-2 0,4 2 0,-2-4 0,1 2 0,0-1 0,3-1 0,7-1 0,4-4 0,3 0 0,-3 2 0,-6 1 0,-5 2 0,-4 5 0,1 1 0,4 4 0,6 0 0,4 0 0,3 0 0,0 0 0,0 0 0,-4 0 0,-2 0 0,-3 1 0,-3 3 0,1 6 0,1 5 0,-3 5 0,0 1 0,0-2 0,-1 0 0,-3-3 0,0-5 0,-1-3 0,1-5 0,4-3 0,0 0 0,-2-2 0,-7-2 0,-24-14 0,-2 5 0,-17-10 0,9 12 0,0 4 0,3 4 0,4 3 0,1 0 0,2 0 0,-3 0 0,1 0 0,-1 0 0,0 0 0,2 0 0,-2 0 0,-1 0 0,-1 0 0,3 0 0,-1 0 0,4 0 0,-2 0 0,-1 0 0,-1 0 0,-3 0 0,-1 0 0,-3 0 0,0 1 0,-3 4 0,2 2 0,1 3 0,5 0 0,6-2 0,3-2 0,2 0 0,-3-1 0,2 3 0,-3 2 0,-5 1 0,-2 2 0,-2-1 0,3-2 0,5 0 0,5-2 0,-2 4 0,1 3 0,-4 3 0,0 2 0,1-1 0,4-2 0,3-2 0,1 2 0,1 1 0,-1 3 0,4 3 0,1 1 0,3 3 0,0 0 0,0 0 0,0 0 0,0 0 0,0-4 0,0-1 0,0-4 0,0-6 0,0-1 0,0-2 0,0 2 0,0 6 0,0 1 0,0 3 0,0-1 0,0-3 0,0-1 0,0-2 0,0-1 0,0 1 0,0-1 0,2-1 0,1 0 0,4 0 0,1-2 0,1 1 0,3 2 0,0-1 0,1 0 0,-3-3 0,0-2 0,0 1 0,2 2 0,3 1 0,-2-2 0,4 0 0,2-3 0,2 0 0,0-1 0,-1 0 0,-2 0 0,0 1 0,-1 0 0,0-1 0,-2 1 0,2-1 0,-2 2 0,-2-2 0,0 1 0,-1-2 0,1-1 0,2 1 0,4-1 0,1 0 0,0 2 0,-2 1 0,-2 0 0,0 0 0,-1-1 0,2 1 0,-2-2 0,0-2 0,-1-2 0,-1-1 0,1 3 0,-1 0 0,1 1 0,-1-1 0,0-3 0,3 0 0,1 0 0,2 0 0,2 0 0,-1 0 0,1 0 0,3 0 0,1 0 0,0 0 0,-3 0 0,-1 0 0,0 0 0,3 0 0,2-3 0,2-4 0,0-3 0,-1-4 0,-4 1 0,-6 0 0,-3-1 0,-3-4 0,0-4 0,1 0 0,0-2 0,0 3 0,0-1 0,-1-4 0,-1-3 0,-1 0 0,0 1 0,-2 6 0,-1 2 0,-2 3 0,3 0 0,3-4 0,0-4 0,1 2 0,-4 4 0,-2 5 0,-2 0 0,1-5 0,-1-5 0,-3 0 0,0 0 0,0 0 0,0 0 0,0 0 0,0-1 0,0 1 0,0 1 0,0-1 0,-1 1 0,-3 4 0,-7-1 0,-3 3 0,-5 1 0,-8 0 0,-6 1 0,-9 0 0,-8 1 0,-1 0 0,1 4 0,5 4 0,4 3 0,0 3 0,-8 0 0,-6 0 0,2 0 0,7 3 0,17 3 0,8 5 0,3 5 0,2 5 0,-2 4 0,4 10 0,3 6 0,4 4 0,4 0 0,4-9 0,11-4 0,18-3 0,16-2 0,12-4 0,-1-7 0,-3-3 0,-7-5 0,-7-3 0,-10-2 0,-8-3 0,-8-2 0,-7-5 0,-4-11 0,-2-11 0,-5-6 0,-7 0 0,-17 11 0,-21 11 0,-23 7 0,-11 6 0,2 0 0,18 1 0,23 3 0,16 4 0,10 8 0,1 10 0,-2 11 0,3 8 0,4 8 0,5-4 0,3-8 0,0-5 0,0-8 0,7-4 0,9-7 0,10-8 0,10-6 0,4-3 0,0 0 0,-3 0 0,-9 0 0,-9-2 0,-8-5 0,-6-3 0,-11-2 0,-12 1 0,-9 4 0,-6 3 0,5 5 0,12 8 0,11 6 0,15 8 0,14 2 0,8-6 0,0-8 0,-2-7 0,-8-7 0,-8-7 0,-8-8 0,-12-7-246,-8 1 0,4 9 0,-1 7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54:42.672"/>
    </inkml:context>
    <inkml:brush xml:id="br0">
      <inkml:brushProperty name="width" value="0.35" units="cm"/>
      <inkml:brushProperty name="height" value="0.35" units="cm"/>
      <inkml:brushProperty name="color" value="#FFFFFF"/>
    </inkml:brush>
  </inkml:definitions>
  <inkml:trace contextRef="#ctx0" brushRef="#br0">1134 993 24575,'0'-47'0,"0"0"0,0 2 0,0 8 0,0 6 0,0 7 0,0 6 0,0-2 0,0 2 0,0-2 0,0 0 0,0-2 0,-2 1 0,-2-1 0,1-2 0,-3-1 0,2-3 0,-3 3 0,-1 0 0,1 1 0,-3 2 0,1 0 0,-2 3 0,-1 5 0,0 2 0,-2 1 0,0 4 0,1-3 0,-1 0 0,-2-2 0,1 0 0,-1 1 0,2 0 0,1 1 0,0-3 0,-1 2 0,2-1 0,-2 3 0,1 1 0,-1 0 0,-1 5 0,2-4 0,0 3 0,2-2 0,1 0 0,0 2 0,2-1 0,-1 1 0,-1-1 0,0 2 0,-1-1 0,1 1 0,-1-3 0,0-1 0,-4 0 0,0-1 0,-3-3 0,2 1 0,2 2 0,0 5 0,2 3 0,-1 0 0,-1 0 0,0 0 0,-3 0 0,-1 0 0,0 0 0,1 0 0,1 0 0,0 0 0,3 0 0,1 0 0,3 0 0,-4 0 0,-2 0 0,1 0 0,-1 0 0,2 0 0,0 0 0,0 0 0,2 0 0,-1 0 0,-2 0 0,-3 0 0,0 0 0,2 0 0,2 0 0,2 0 0,-2 0 0,-5 2 0,-5 5 0,-4 6 0,-1 5 0,3 0 0,4-1 0,7-9 0,9-5 0,26-24 0,-7 8 0,21-16 0,-14 15 0,0 0 0,2 0 0,-3 0 0,-2 5 0,-1 1 0,1 2 0,0 2 0,3-2 0,2 1 0,2 1 0,2-2 0,-3 2 0,-3 1 0,-2 0 0,-1 2 0,-2 1 0,0 0 0,2 0 0,0 0 0,1 0 0,-2 0 0,1 0 0,2 0 0,-2 0 0,2 0 0,-4 0 0,-3 0 0,0 0 0,-2 2 0,2 1 0,2 0 0,4 3 0,-1 0 0,1 3 0,-5-1 0,-4 1 0,0 0 0,-1 2 0,0 1 0,2-1 0,-1 1 0,3-2 0,2 2 0,0 4 0,1-3 0,-4 1 0,-1-1 0,-1-2 0,3 3 0,3 0 0,1 0 0,-1 0 0,-1 3 0,-1 1 0,2 3 0,1 3 0,-3-4 0,-1-1 0,-3-4 0,-7-3 0,-8-2 0,-20-4 0,-22-9 0,-19-9 0,-6-2 0,5-1 0,9 3 0,9 4 0,4 2 0,2 2 0,4 2 0,4 2 0,3 0 0,1 0 0,2 0 0,1 3 0,0 4 0,-2 4 0,-3 3 0,0 0 0,7-2 0,5-2 0,4-1 0,-1-2 0,-5 2 0,1 0 0,-1 3 0,2-1 0,1 2 0,-2 0 0,6 0 0,4 3 0,4 8 0,1 4 0,-1 5 0,1-2 0,6-10 0,17-7 0,16-9 0,16-2 0,12 5 0,-1 0 0,-6 2 0,-8 1 0,-5 0 0,-3 0 0,-5-3 0,0-2 0,1-2 0,8 0 0,7-2 0,5-2 0,0 0 0,-1 0 0,-2 0 0,-6 0 0,-6 0 0,-6 0 0,1 0 0,-1 0 0,1 0 0,-2 0 0,-3 0 0,0 0 0,-3 0 0,-1 0 0,-3 2 0,-5 3 0,-1 3 0,-3 3 0,1 2 0,-3 0 0,-3 1 0,-2-1 0,0-4 0,-2 1 0,1-1 0,-4 3 0,0 0 0,0-1 0,2 1 0,0-1 0,2 2 0,-1 1 0,-3 2 0,1 0 0,-1 0 0,0 0 0,0-2 0,0 0 0,0-4 0,0 1 0,0 2 0,-5-2 0,-9 1 0,-5-4 0,-5-4 0,5-1 0,2-3 0,1 3 0,-1 1 0,-4 0 0,3-1 0,-3-3 0,1 0 0,-4 0 0,-1 0 0,3 0 0,4 0 0,3 0 0,1 0 0,2 0 0,-1 0 0,1 0 0,0 0 0,1 0 0,0 0 0,-4 0 0,-3 0 0,-6 0 0,-2 0 0,2 0 0,0 0 0,5 0 0,1 0 0,3 0 0,1 0 0,-1 0 0,3 0 0,-4 0 0,1 0 0,-3 0 0,-5 0 0,-1 0 0,0 0 0,1 0 0,5 0 0,3 0 0,2 0 0,3 0 0,-4 0 0,3 0 0,-4 0 0,1-2 0,1-2 0,-6-3 0,2-3 0,-4-3 0,3 0 0,5 2 0,2 2 0,1 2 0,-1 0 0,-2-1 0,1 0 0,1 1 0,0-1 0,-3 1 0,-1-1 0,0-2 0,0 2 0,5-2 0,4 1 0,2-2 0,3-1 0,1 0 0,1-1 0,3 2 0,2-1 0,4 1 0,2 5 0,-6 1 0,0 4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55:32.407"/>
    </inkml:context>
    <inkml:brush xml:id="br0">
      <inkml:brushProperty name="width" value="0.35" units="cm"/>
      <inkml:brushProperty name="height" value="0.35" units="cm"/>
      <inkml:brushProperty name="color" value="#FFFFFF"/>
    </inkml:brush>
  </inkml:definitions>
  <inkml:trace contextRef="#ctx0" brushRef="#br0">1647 406 24575,'-73'7'0,"-23"-1"0,29-6 0,-4 1 0,-5 3 0,2 2 0,9 1 0,4 4 0,-31 14 0,47 2 0,27-2 0,14-1 0,10 0 0,26 6 0,33-2 0,-17-15 0,3-4 0,7-1 0,1-2 0,-6-3 0,-2-2 0,34-1 0,-23-10 0,-17-10 0,-15-12 0,-13-16 0,-11-4 0,-6-3 0,0 8 0,-3 16 0,-7 13 0,-16 9 0,-14 7 0,-9 0 0,5 5 0,15 5 0,14 9 0,10 7 0,5 4 0,23 1 0,32-5 0,30-9 0,-34-10 0,0-2 0,32-3 0,-25-4 0,-23-7 0,-18-8 0,-8-11 0,-7-2 0,-4-1 0,-6 1 0,-10 7 0,-12 5 0,-10 6 0,-5 5 0,-5 3 0,0 2 0,4 6 0,8 12 0,16 8 0,11 11 0,8 3 0,3-4 0,7-5 0,13-10 0,16-7 0,11-7 0,6-5 0,-5-6 0,-11-10 0,-12-12 0,-13-9 0,-7-2 0,-5 0 0,-6 6 0,-11 4 0,-16 2 0,-12 5 0,-4 1 0,-3 8 0,6 8 0,5 4 0,9 3 0,12 3 0,7 4 0,7 8 0,4 8 0,6 1 0,8-1 0,9-5 0,5-6 0,2-5 0,0-4 0,0-3 0,-2 0 0,-4 0 0,-5-3 0,-7-5 0,-6-6 0,-2-8 0,-2 1 0,1-3 0,-1 0 0,0 1 0,-2 2 0,-4 4 0,-10 4 0,-8 7 0,-5 0 0,-3 6 0,4 0 0,5 0 0,6 2 0,7 4 0,6 8 0,2 7 0,1 5 0,5 2 0,11 0 0,12-3 0,12-5 0,1-7 0,-3-4 0,-8-4 0,-7-1 0,-7-4 0,-7-9 0,-5-9 0,-3-6 0,0-4 0,0 1 0,-5 5 0,-6 5 0,-8 8 0,-8 5 0,-4 3 0,-2 1 0,1 0 0,2 0 0,5 0 0,4 0 0,3 0 0,4 0 0,-1 0 0,-2 0 0,-1 0 0,-3 0 0,-3 0 0,-1 0 0,2 0 0,5 0 0,3 0 0,0 0 0,-1 0 0,-3 0 0,-4 0 0,-5 3 0,-5 3 0,2 4 0,7-3 0,12-8 0,10-4 0,20-14 0,9 5 0,20-7 0,-2 6 0,3 2 0,-7 2 0,-5 4 0,-8 3 0,-7 1 0,-3 3 0,-2 0 0,2 0 0,-1 0 0,2 0 0,-3 0 0,1 0 0,-1 0 0,-1 0 0,4 0 0,2 0 0,3 0 0,1 0 0,-4 0 0,-13 0 0,-39 0 0,-10 0 0,-37 0 0,7 0 0,2 0 0,6 0 0,9 0 0,8 0 0,5 3 0,0 4 0,3 1 0,2 3 0,8 0 0,4 0 0,4 7 0,1 3 0,1 4 0,3 4 0,-1 5 0,-1 9 0,0 2 0,1 2 0,3-5 0,7-8 0,2-4 0,3-5 0,3-6 0,4-5 0,15-6 0,16-4 0,16-2 0,5-2 0,-2 0 0,-7-1 0,-9-7 0,-7-8 0,-12-11 0,-9-6 0,-7 1 0,-9 3 0,-15 10 0,-22 7 0,-24 7 0,-17 5 0,3 6 0,14 5 0,21 4 0,17 2 0,10 0 0,4 1 0,3 3 0,3 3 0,3 0 0,3 4 0,1 2 0,0 2 0,0 0 0,0 0 0,0-1 0,0-3 0,0-3 0,0-3 0,0-5 0,3-6 0,6-2 0,9-2 0,6-3 0,4-1 0,0-3 0,0 0 0,4 0 0,2 0 0,2 0 0,0 0 0,-4 0 0,-2 0 0,-6 0 0,2 0 0,9-2 0,8-5 0,9-3 0,6-5 0,-4-1 0,3-3 0,-4 0 0,-6 0 0,-7 2 0,-10 1 0,-7 3 0,-2 3 0,-2 1 0,-1 5 0,-1-3 0,-5-2 0,2 2 0,-1 0 0,2 4 0,5 4 0,3 5 0,4 3 0,-2 8 0,-3 1 0,-5 0 0,-3-1 0,-4-2 0,-1-1 0,-3 3 0,-2 0 0,-1 1 0,-2 1 0,-1 0 0,0 0 0,0-2 0,-4-5 0,-7-5 0,-11-4 0,-8-3 0,-5 0 0,3 0 0,3 3 0,1 3 0,1 2 0,1 1 0,2-1 0,3-1 0,0 0 0,-3-4 0,-1 3 0,-4-2 0,-3 0 0,-5-1 0,-5-3 0,-2 0 0,4 0 0,4 0 0,8 0 0,7 0 0,8 0 0,41 0 0,15 0 0,33 0 0,-5 0 0,-9 0 0,-10 0 0,-8 0 0,-10 0 0,-7 0 0,-4 0 0,-4 0 0,-4 0 0,-1 0 0,-4 1 0,3 3 0,-1-1 0,3 0 0,3-2 0,3 2 0,3 1 0,-1 0 0,-2 2 0,-3-1 0,-3 2 0,-1 1 0,-3 0 0,-8 0 0,-21-1 0,-1-2 0,-14-4 0,9-1 0,0 0 0,2 0 0,-2 0 0,0 0 0,-1 0 0,-3 0 0,0 0 0,-1 0 0,5 0 0,1 0 0,2 0 0,2 0 0,0 0 0,1 0 0,-3 0 0,-2 0 0,-3 0 0,1 0 0,1 0 0,0 0 0,-2 0 0,-1 0 0,2 0 0,1 0 0,3 0 0,0 0 0,1 0 0,-1 0 0,0 0 0,-2 0 0,2 0 0,5-3 0,0 0 0,2-1 0,-1 1 0,-4 2 0,2 1 0,-3-1 0,-1 1 0,0 0 0,0 0 0,0 0 0,2 0 0,2 0 0,0-3 0,1-1 0,1 0 0,3 1 0,1 3 0,0 0 0,-1-3 0,-3-1 0,-5-1 0,-3-1 0,-3 2 0,3 1 0,5-2 0,2 1 0,3 0 0,-3 1 0,-1 2 0,2 1 0,-3-3 0,1-4 0,-3-4 0,-2-2 0,0 3 0,1 1 0,3 2 0,-1 1 0,2 0 0,1 1 0,0 0 0,1 0 0,-1 2 0,-2-4 0,2 0 0,-2-1 0,1-1 0,-1-1 0,-5 1 0,1-1 0,-1 3 0,2 2 0,5 2 0,0 3 0,3 0 0,2 0 0,0 0 0,-1 0 0,-2 0 0,2 2 0,0 3 0,1 1 0,2 5 0,-1-1 0,4 1 0,2 0 0,1-1 0,2 1 0,1 1 0,0 1 0,-1 1 0,1 0 0,0 0 0,3-4 0,2-4 0,11-2 0,0-1 0,6 1 0,-6-1 0,-1 0 0,-1-3 0,-2 4 0,0-1 0,-2 1 0,3-2 0,1 1 0,1 1 0,-1-1 0,-3 4 0,1-3 0,2 0 0,3 2 0,-2 0 0,-4 4 0,-6 2 0,-5 0 0,0 1 0,0 0 0,0-1 0,0 0 0,-2-3 0,-2 0 0,-2-2 0,-3-3 0,0-1 0,-1-3 0,-1 0 0,-1 0 0,-3 0 0,1 0 0,-1 0 0,2 0 0,1 0 0,-2 0 0,2 0 0,-1 0 0,2 0 0,-1 0 0,2-3 0,38-14 0,-9 10 0,35-9 0,-21 16 0,-1 0 0,-4 0 0,0 0 0,-3 0 0,-2 0 0,1 0 0,-1 0 0,-1 0 0,-1 0 0,-4 0 0,1 0 0,4 0 0,-3 0 0,1 0 0,0 0 0,-1 0 0,4 0 0,1 0 0,-2 0 0,2 0 0,-3 0 0,-1 0 0,0 0 0,1 0 0,-2 0 0,-3 0 0,-1 0 0,-3 0 0,-3 0 0,-29-13 0,14 7 0,-24-12 0,24 9 0,2-1 0,1 0 0,3-2 0,-1-3 0,0-3 0,-2-1 0,-3 4 0,1 5 0,0 5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CB13F9-B114-447F-8CFD-2A6123AD8442}" type="datetimeFigureOut">
              <a:rPr lang="en-GB" smtClean="0"/>
              <a:t>04/12/2025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D2583B-0416-4875-B919-A7A9CBD1C777}" type="slidenum">
              <a:rPr lang="en-GB" smtClean="0"/>
              <a:t>‹#›</a:t>
            </a:fld>
            <a:endParaRPr lang="en-GB"/>
          </a:p>
        </p:txBody>
      </p:sp>
    </p:spTree>
    <p:extLst>
      <p:ext uri="{BB962C8B-B14F-4D97-AF65-F5344CB8AC3E}">
        <p14:creationId xmlns:p14="http://schemas.microsoft.com/office/powerpoint/2010/main" val="2800227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materialfocus.org.uk"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eur01.safelinks.protection.outlook.com/?url=https%3A%2F%2Fwww.nhsggc.scot%2Fyour-health%2Fquit-your-way%2Fquit-your-way-youth%2F&amp;data=05%7C02%7Cailsa%40talkabouttrust.org%7C3aec4726526649b6b15308dd8ca8b72e%7Cbd6b2b15beb6435991c67a164a4a0e4f%7C0%7C0%7C638821378463215545%7CUnknown%7CTWFpbGZsb3d8eyJFbXB0eU1hcGkiOnRydWUsIlYiOiIwLjAuMDAwMCIsIlAiOiJXaW4zMiIsIkFOIjoiTWFpbCIsIldUIjoyfQ%3D%3D%7C0%7C%7C%7C&amp;sdata=ptyvcg3TWB%2FcI3hHHmFL7vD31nJP%2Bw8TeT%2FvSLDWzAw%3D&amp;reserved=0" TargetMode="External"/><Relationship Id="rId2" Type="http://schemas.openxmlformats.org/officeDocument/2006/relationships/slide" Target="../slides/slide41.xml"/><Relationship Id="rId1" Type="http://schemas.openxmlformats.org/officeDocument/2006/relationships/notesMaster" Target="../notesMasters/notesMaster1.xml"/><Relationship Id="rId5" Type="http://schemas.openxmlformats.org/officeDocument/2006/relationships/hyperlink" Target="https://eur01.safelinks.protection.outlook.com/?url=https%3A%2F%2Fwww.nhsinform.scot%2Fcampaigns%2Fvaping%2F&amp;data=05%7C02%7Cailsa%40talkabouttrust.org%7C3aec4726526649b6b15308dd8ca8b72e%7Cbd6b2b15beb6435991c67a164a4a0e4f%7C0%7C0%7C638821378463276679%7CUnknown%7CTWFpbGZsb3d8eyJFbXB0eU1hcGkiOnRydWUsIlYiOiIwLjAuMDAwMCIsIlAiOiJXaW4zMiIsIkFOIjoiTWFpbCIsIldUIjoyfQ%3D%3D%7C0%7C%7C%7C&amp;sdata=hn5ngUnx%2BqTAAGJb4OB5SNeYtcSn3TgWkZtOoTO2JXo%3D&amp;reserved=0" TargetMode="External"/><Relationship Id="rId4" Type="http://schemas.openxmlformats.org/officeDocument/2006/relationships/hyperlink" Target="https://eur01.safelinks.protection.outlook.com/?url=https%3A%2F%2Fwww.nhsggc.scot%2Fdownloads%2Fyoung-people-and-vaping-briefing-paper%2F&amp;data=05%7C02%7Cailsa%40talkabouttrust.org%7C3aec4726526649b6b15308dd8ca8b72e%7Cbd6b2b15beb6435991c67a164a4a0e4f%7C0%7C0%7C638821378463244695%7CUnknown%7CTWFpbGZsb3d8eyJFbXB0eU1hcGkiOnRydWUsIlYiOiIwLjAuMDAwMCIsIlAiOiJXaW4zMiIsIkFOIjoiTWFpbCIsIldUIjoyfQ%3D%3D%7C0%7C%7C%7C&amp;sdata=BDuJOAc3qTOGfceJTZuRysV3aWjPmxFxBMU4%2Fl9eGJ8%3D&amp;reserved=0"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D1E24-C5EF-9F7B-E9FE-D51BB3648444}"/>
            </a:ext>
          </a:extLst>
        </p:cNvPr>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89EF36BA-5B35-5C16-2204-A6931AF99ED2}"/>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663BD7CA-A58B-E554-7C68-E0BC0400432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Summary of Curriculum for Excellence Experiences &amp; Outcomes</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350"/>
              </a:lnSpc>
              <a:buFont typeface="Arial" panose="020B0604020202020204" pitchFamily="34" charset="0"/>
              <a:buChar char="•"/>
            </a:pPr>
            <a:r>
              <a:rPr lang="en-GB" sz="1800" b="0" i="0">
                <a:solidFill>
                  <a:srgbClr val="000000"/>
                </a:solidFill>
                <a:effectLst/>
                <a:latin typeface="Arial" panose="020B0604020202020204" pitchFamily="34" charset="0"/>
              </a:rPr>
              <a:t>I understand the impact that misuse of substances can have on individuals, their families and friends. </a:t>
            </a:r>
            <a:r>
              <a:rPr lang="en-GB" sz="1800" b="1" i="0">
                <a:solidFill>
                  <a:srgbClr val="000000"/>
                </a:solidFill>
                <a:effectLst/>
                <a:latin typeface="Arial" panose="020B0604020202020204" pitchFamily="34" charset="0"/>
              </a:rPr>
              <a:t>HWB 2-43a</a:t>
            </a:r>
            <a:r>
              <a:rPr lang="en-GB" sz="1800" b="0" i="0">
                <a:solidFill>
                  <a:srgbClr val="000000"/>
                </a:solidFill>
                <a:effectLst/>
                <a:latin typeface="Arial" panose="020B0604020202020204" pitchFamily="34" charset="0"/>
              </a:rPr>
              <a:t> </a:t>
            </a:r>
          </a:p>
          <a:p>
            <a:pPr algn="l" rtl="0" fontAlgn="base">
              <a:lnSpc>
                <a:spcPts val="1350"/>
              </a:lnSpc>
              <a:buNone/>
            </a:pPr>
            <a:r>
              <a:rPr lang="en-GB" sz="18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lnSpc>
                <a:spcPts val="1350"/>
              </a:lnSpc>
              <a:buFont typeface="Arial" panose="020B0604020202020204" pitchFamily="34" charset="0"/>
              <a:buChar char="•"/>
            </a:pPr>
            <a:r>
              <a:rPr lang="en-GB" sz="1800" b="0" i="0">
                <a:solidFill>
                  <a:srgbClr val="000000"/>
                </a:solidFill>
                <a:effectLst/>
                <a:latin typeface="Arial" panose="020B0604020202020204" pitchFamily="34" charset="0"/>
              </a:rPr>
              <a:t>I understand the effect that a range of substances including tobacco and alcohol can have on the body. </a:t>
            </a:r>
            <a:r>
              <a:rPr lang="en-GB" sz="1800" b="1" i="0">
                <a:solidFill>
                  <a:srgbClr val="000000"/>
                </a:solidFill>
                <a:effectLst/>
                <a:latin typeface="Arial" panose="020B0604020202020204" pitchFamily="34" charset="0"/>
              </a:rPr>
              <a:t>HWB 2-38a</a:t>
            </a:r>
            <a:r>
              <a:rPr lang="en-GB" sz="1800" b="0" i="0">
                <a:solidFill>
                  <a:srgbClr val="000000"/>
                </a:solidFill>
                <a:effectLst/>
                <a:latin typeface="Arial" panose="020B0604020202020204" pitchFamily="34" charset="0"/>
              </a:rPr>
              <a:t> </a:t>
            </a:r>
          </a:p>
          <a:p>
            <a:pPr algn="l" rtl="0" fontAlgn="base">
              <a:lnSpc>
                <a:spcPts val="1350"/>
              </a:lnSpc>
              <a:buNone/>
            </a:pPr>
            <a:r>
              <a:rPr lang="en-GB" sz="18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lnSpc>
                <a:spcPts val="1350"/>
              </a:lnSpc>
              <a:buFont typeface="Arial" panose="020B0604020202020204" pitchFamily="34" charset="0"/>
              <a:buChar char="•"/>
            </a:pPr>
            <a:r>
              <a:rPr lang="en-GB" sz="1800" b="0" i="0">
                <a:solidFill>
                  <a:srgbClr val="000000"/>
                </a:solidFill>
                <a:effectLst/>
                <a:latin typeface="Arial" panose="020B0604020202020204" pitchFamily="34" charset="0"/>
              </a:rPr>
              <a:t>I know that alcohol and drugs can affect people’s ability to make decisions.</a:t>
            </a:r>
            <a:r>
              <a:rPr lang="en-GB" sz="1800" b="1" i="0">
                <a:solidFill>
                  <a:srgbClr val="000000"/>
                </a:solidFill>
                <a:effectLst/>
                <a:latin typeface="Arial" panose="020B0604020202020204" pitchFamily="34" charset="0"/>
              </a:rPr>
              <a:t> HWB 2-40a</a:t>
            </a:r>
            <a:r>
              <a:rPr lang="en-GB" sz="1800" b="0" i="0">
                <a:solidFill>
                  <a:srgbClr val="000000"/>
                </a:solidFill>
                <a:effectLst/>
                <a:latin typeface="Arial" panose="020B0604020202020204" pitchFamily="34" charset="0"/>
              </a:rPr>
              <a:t> </a:t>
            </a:r>
          </a:p>
          <a:p>
            <a:pPr algn="l" rtl="0" fontAlgn="base">
              <a:lnSpc>
                <a:spcPts val="1350"/>
              </a:lnSpc>
              <a:buNone/>
            </a:pPr>
            <a:r>
              <a:rPr lang="en-GB" sz="18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lnSpc>
                <a:spcPts val="1350"/>
              </a:lnSpc>
              <a:buFont typeface="Arial" panose="020B0604020202020204" pitchFamily="34" charset="0"/>
              <a:buChar char="•"/>
            </a:pPr>
            <a:r>
              <a:rPr lang="en-GB" sz="1800" b="0" i="0">
                <a:solidFill>
                  <a:srgbClr val="000000"/>
                </a:solidFill>
                <a:effectLst/>
                <a:latin typeface="Arial" panose="020B0604020202020204" pitchFamily="34" charset="0"/>
              </a:rPr>
              <a:t>I can identify the different kinds of risks associated with the use and misuse of a range of substances </a:t>
            </a:r>
            <a:r>
              <a:rPr lang="en-GB" sz="1800" b="1" i="0">
                <a:solidFill>
                  <a:srgbClr val="000000"/>
                </a:solidFill>
                <a:effectLst/>
                <a:latin typeface="Arial" panose="020B0604020202020204" pitchFamily="34" charset="0"/>
              </a:rPr>
              <a:t>HWB 2-41a</a:t>
            </a:r>
            <a:r>
              <a:rPr lang="en-GB" sz="1800" b="0" i="0">
                <a:solidFill>
                  <a:srgbClr val="000000"/>
                </a:solidFill>
                <a:effectLst/>
                <a:latin typeface="Arial" panose="020B0604020202020204" pitchFamily="34" charset="0"/>
              </a:rPr>
              <a:t> </a:t>
            </a:r>
          </a:p>
          <a:p>
            <a:pPr algn="l" rtl="0" fontAlgn="base">
              <a:lnSpc>
                <a:spcPts val="1350"/>
              </a:lnSpc>
              <a:buNone/>
            </a:pPr>
            <a:r>
              <a:rPr lang="en-GB" sz="18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lnSpc>
                <a:spcPts val="1350"/>
              </a:lnSpc>
              <a:buFont typeface="Arial" panose="020B0604020202020204" pitchFamily="34" charset="0"/>
              <a:buChar char="•"/>
            </a:pPr>
            <a:r>
              <a:rPr lang="en-GB" sz="1800" b="0" i="0">
                <a:solidFill>
                  <a:srgbClr val="000000"/>
                </a:solidFill>
                <a:effectLst/>
                <a:latin typeface="Arial" panose="020B0604020202020204" pitchFamily="34" charset="0"/>
              </a:rPr>
              <a:t>I can discuss the environmental impact of human activity and suggest ways in which we can live in a more environmentally responsible way.</a:t>
            </a:r>
            <a:r>
              <a:rPr lang="en-GB" sz="1800" b="1" i="0">
                <a:solidFill>
                  <a:srgbClr val="000000"/>
                </a:solidFill>
                <a:effectLst/>
                <a:latin typeface="Arial" panose="020B0604020202020204" pitchFamily="34" charset="0"/>
              </a:rPr>
              <a:t> SOC 2-08a</a:t>
            </a:r>
            <a:r>
              <a:rPr lang="en-GB" sz="1800" b="0" i="0">
                <a:solidFill>
                  <a:srgbClr val="000000"/>
                </a:solidFill>
                <a:effectLst/>
                <a:latin typeface="Arial" panose="020B0604020202020204" pitchFamily="34" charset="0"/>
              </a:rPr>
              <a:t> </a:t>
            </a:r>
            <a:endParaRPr lang="en-GB" sz="1800" b="0" i="0">
              <a:solidFill>
                <a:srgbClr val="000000"/>
              </a:solidFill>
              <a:effectLst/>
              <a:latin typeface="Aptos" panose="020B0004020202020204" pitchFamily="34" charset="0"/>
            </a:endParaRPr>
          </a:p>
          <a:p>
            <a:pPr algn="l" rtl="0" fontAlgn="base">
              <a:lnSpc>
                <a:spcPts val="1350"/>
              </a:lnSpc>
              <a:buNone/>
            </a:pPr>
            <a:r>
              <a:rPr lang="en-GB" sz="18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lnSpc>
                <a:spcPts val="1350"/>
              </a:lnSpc>
              <a:buFont typeface="Arial" panose="020B0604020202020204" pitchFamily="34" charset="0"/>
              <a:buChar char="•"/>
            </a:pPr>
            <a:r>
              <a:rPr lang="en-GB" sz="1800" b="0" i="0">
                <a:solidFill>
                  <a:srgbClr val="000000"/>
                </a:solidFill>
                <a:effectLst/>
                <a:latin typeface="Arial" panose="020B0604020202020204" pitchFamily="34" charset="0"/>
              </a:rPr>
              <a:t>I know that popular culture, the media and peer groups as well as own attitudes and values can influence how I feel about substance use and recognise the impact this may have on my own actions. </a:t>
            </a:r>
            <a:r>
              <a:rPr lang="en-GB" sz="1800" b="1" i="0">
                <a:solidFill>
                  <a:srgbClr val="000000"/>
                </a:solidFill>
                <a:effectLst/>
                <a:latin typeface="Arial" panose="020B0604020202020204" pitchFamily="34" charset="0"/>
              </a:rPr>
              <a:t>HWB 2-39a</a:t>
            </a:r>
            <a:r>
              <a:rPr lang="en-GB" sz="1800" b="0" i="0">
                <a:solidFill>
                  <a:srgbClr val="000000"/>
                </a:solidFill>
                <a:effectLst/>
                <a:latin typeface="Arial" panose="020B0604020202020204" pitchFamily="34" charset="0"/>
              </a:rPr>
              <a:t> </a:t>
            </a:r>
          </a:p>
          <a:p>
            <a:pPr>
              <a:spcBef>
                <a:spcPts val="1200"/>
              </a:spcBef>
            </a:pPr>
            <a:endParaRPr lang="en-GB"/>
          </a:p>
          <a:p>
            <a:pPr>
              <a:spcBef>
                <a:spcPts val="1200"/>
              </a:spcBef>
            </a:pPr>
            <a:endParaRPr lang="en-GB">
              <a:cs typeface="Calibri"/>
            </a:endParaRPr>
          </a:p>
        </p:txBody>
      </p:sp>
      <p:sp>
        <p:nvSpPr>
          <p:cNvPr id="15364" name="Slide Number Placeholder 3">
            <a:extLst>
              <a:ext uri="{FF2B5EF4-FFF2-40B4-BE49-F238E27FC236}">
                <a16:creationId xmlns:a16="http://schemas.microsoft.com/office/drawing/2014/main" id="{1ED9FE9D-FCDF-674A-3E63-09BA7F95F40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MS PGothic" panose="020B0600070205080204" pitchFamily="34" charset="-128"/>
              </a:defRPr>
            </a:lvl1pPr>
            <a:lvl2pPr marL="742950" indent="-285750">
              <a:spcBef>
                <a:spcPct val="30000"/>
              </a:spcBef>
              <a:defRPr sz="1200">
                <a:solidFill>
                  <a:schemeClr val="tx1"/>
                </a:solidFill>
                <a:latin typeface="Times" pitchFamily="2" charset="0"/>
                <a:ea typeface="MS PGothic" panose="020B0600070205080204" pitchFamily="34" charset="-128"/>
              </a:defRPr>
            </a:lvl2pPr>
            <a:lvl3pPr marL="1143000" indent="-228600">
              <a:spcBef>
                <a:spcPct val="30000"/>
              </a:spcBef>
              <a:defRPr sz="1200">
                <a:solidFill>
                  <a:schemeClr val="tx1"/>
                </a:solidFill>
                <a:latin typeface="Times" pitchFamily="2" charset="0"/>
                <a:ea typeface="MS PGothic" panose="020B0600070205080204" pitchFamily="34" charset="-128"/>
              </a:defRPr>
            </a:lvl3pPr>
            <a:lvl4pPr marL="1600200" indent="-228600">
              <a:spcBef>
                <a:spcPct val="30000"/>
              </a:spcBef>
              <a:defRPr sz="1200">
                <a:solidFill>
                  <a:schemeClr val="tx1"/>
                </a:solidFill>
                <a:latin typeface="Times" pitchFamily="2" charset="0"/>
                <a:ea typeface="MS PGothic" panose="020B0600070205080204" pitchFamily="34" charset="-128"/>
              </a:defRPr>
            </a:lvl4pPr>
            <a:lvl5pPr marL="2057400" indent="-228600">
              <a:spcBef>
                <a:spcPct val="30000"/>
              </a:spcBef>
              <a:defRPr sz="1200">
                <a:solidFill>
                  <a:schemeClr val="tx1"/>
                </a:solidFill>
                <a:latin typeface="Times" pitchFamily="2"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MS PGothic" panose="020B0600070205080204" pitchFamily="34" charset="-128"/>
              </a:defRPr>
            </a:lvl9pPr>
          </a:lstStyle>
          <a:p>
            <a:pPr>
              <a:spcBef>
                <a:spcPct val="0"/>
              </a:spcBef>
            </a:pPr>
            <a:fld id="{E8352466-ED9E-6241-8FB4-582E8A116C0B}" type="slidenum">
              <a:rPr lang="en-US" altLang="en-US" smtClean="0">
                <a:latin typeface="Arial" panose="020B0604020202020204" pitchFamily="34" charset="0"/>
              </a:rPr>
              <a:pPr>
                <a:spcBef>
                  <a:spcPct val="0"/>
                </a:spcBef>
              </a:pPr>
              <a:t>1</a:t>
            </a:fld>
            <a:endParaRPr lang="en-US" altLang="en-US">
              <a:latin typeface="Arial" panose="020B0604020202020204" pitchFamily="34" charset="0"/>
            </a:endParaRPr>
          </a:p>
        </p:txBody>
      </p:sp>
    </p:spTree>
    <p:extLst>
      <p:ext uri="{BB962C8B-B14F-4D97-AF65-F5344CB8AC3E}">
        <p14:creationId xmlns:p14="http://schemas.microsoft.com/office/powerpoint/2010/main" val="1204313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a:solidFill>
                  <a:schemeClr val="tx1"/>
                </a:solidFill>
                <a:effectLst/>
                <a:latin typeface="+mn-lt"/>
                <a:ea typeface="+mn-ea"/>
                <a:cs typeface="+mn-cs"/>
              </a:rPr>
              <a:t>Activity Slide:</a:t>
            </a:r>
          </a:p>
          <a:p>
            <a:r>
              <a:rPr lang="en-GB" sz="1200" b="0" kern="1200">
                <a:solidFill>
                  <a:schemeClr val="tx1"/>
                </a:solidFill>
                <a:effectLst/>
                <a:latin typeface="+mn-lt"/>
                <a:ea typeface="+mn-ea"/>
                <a:cs typeface="+mn-cs"/>
              </a:rPr>
              <a:t>True and False cards are displayed on opposite sides of the room.  Pupils are asked to move to the answer they think is correct.  Encourage discussion where not all pupils agree.  </a:t>
            </a:r>
          </a:p>
          <a:p>
            <a:endParaRPr lang="en-GB" sz="1200" b="1"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Answer: TRUE - </a:t>
            </a:r>
            <a:r>
              <a:rPr lang="en-GB" kern="1200">
                <a:effectLst/>
              </a:rPr>
              <a:t>Vapes are bad for the planet</a:t>
            </a:r>
            <a:r>
              <a:rPr lang="en-GB"/>
              <a:t>. </a:t>
            </a:r>
            <a:r>
              <a:rPr lang="en-GB" kern="1200">
                <a:effectLst/>
              </a:rPr>
              <a:t>Vapes contain plastic, metals and foam</a:t>
            </a:r>
            <a:r>
              <a:rPr lang="en-GB"/>
              <a:t> which cannot be recycled and go straight into landfill. The vapes release harmful chemicals into the soil</a:t>
            </a:r>
            <a:r>
              <a:rPr lang="en-GB" kern="1200">
                <a:effectLst/>
              </a:rPr>
              <a:t>. </a:t>
            </a:r>
            <a:r>
              <a:rPr lang="en-GB"/>
              <a:t>It is </a:t>
            </a:r>
            <a:r>
              <a:rPr lang="en-GB" kern="1200">
                <a:effectLst/>
              </a:rPr>
              <a:t>estimated that 5 million are thrown away each week in Britain.</a:t>
            </a:r>
            <a:r>
              <a:rPr lang="en-GB" b="1"/>
              <a:t> </a:t>
            </a:r>
            <a:endParaRPr lang="en-GB"/>
          </a:p>
          <a:p>
            <a:endParaRPr lang="en-GB" sz="1200" b="1" kern="1200">
              <a:solidFill>
                <a:schemeClr val="tx1"/>
              </a:solidFill>
              <a:effectLst/>
              <a:latin typeface="+mn-lt"/>
              <a:ea typeface="Calibri"/>
              <a:cs typeface="Calibri"/>
            </a:endParaRPr>
          </a:p>
          <a:p>
            <a:endParaRPr lang="en-US"/>
          </a:p>
        </p:txBody>
      </p:sp>
      <p:sp>
        <p:nvSpPr>
          <p:cNvPr id="4" name="Slide Number Placeholder 3"/>
          <p:cNvSpPr>
            <a:spLocks noGrp="1"/>
          </p:cNvSpPr>
          <p:nvPr>
            <p:ph type="sldNum" sz="quarter" idx="5"/>
          </p:nvPr>
        </p:nvSpPr>
        <p:spPr/>
        <p:txBody>
          <a:bodyPr/>
          <a:lstStyle/>
          <a:p>
            <a:fld id="{8BFE8A1C-5166-554A-A212-1A392B54B8D5}" type="slidenum">
              <a:rPr lang="en-US" smtClean="0"/>
              <a:t>10</a:t>
            </a:fld>
            <a:endParaRPr lang="en-US"/>
          </a:p>
        </p:txBody>
      </p:sp>
    </p:spTree>
    <p:extLst>
      <p:ext uri="{BB962C8B-B14F-4D97-AF65-F5344CB8AC3E}">
        <p14:creationId xmlns:p14="http://schemas.microsoft.com/office/powerpoint/2010/main" val="2023104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TRUE - </a:t>
            </a:r>
            <a:r>
              <a:rPr lang="en-GB"/>
              <a:t>Vapes are bad for the planet. Vapes contain plastic, metals and foam which cannot be recycled and go straight into landfill. The vapes release harmful chemicals into the soil. It is estimated that 8.2 million vapes are thrown away each week in Britain.</a:t>
            </a:r>
            <a:r>
              <a:rPr lang="en-GB" b="1"/>
              <a:t> </a:t>
            </a:r>
            <a:endParaRPr lang="en-GB"/>
          </a:p>
          <a:p>
            <a:r>
              <a:rPr lang="en-GB"/>
              <a:t>Thirteen vapes are discarded every second in the UK, adding up to more than a million each day. As vapes are powered by lithium-ion batteries, they can cause fires if disposed of or recycled incorrectly. They are also toxic to the environment and wildlife if they end up as litter.</a:t>
            </a:r>
            <a:endParaRPr lang="en-GB">
              <a:ea typeface="Calibri" panose="020F0502020204030204"/>
              <a:cs typeface="Calibri" panose="020F0502020204030204"/>
            </a:endParaRPr>
          </a:p>
          <a:p>
            <a:endParaRPr lang="en-GB" b="1">
              <a:ea typeface="Calibri"/>
              <a:cs typeface="Calibri"/>
            </a:endParaRPr>
          </a:p>
          <a:p>
            <a:r>
              <a:rPr lang="en-GB">
                <a:hlinkClick r:id="rId3"/>
              </a:rPr>
              <a:t>www.materialfocus.org.uk</a:t>
            </a:r>
            <a:r>
              <a:rPr lang="en-GB"/>
              <a:t> </a:t>
            </a:r>
            <a:endParaRPr lang="en-GB">
              <a:ea typeface="Calibri"/>
              <a:cs typeface="Calibri"/>
            </a:endParaRPr>
          </a:p>
          <a:p>
            <a:endParaRPr lang="en-GB" b="1">
              <a:ea typeface="Calibri"/>
              <a:cs typeface="Calibri"/>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8BFE8A1C-5166-554A-A212-1A392B54B8D5}" type="slidenum">
              <a:rPr lang="en-US" smtClean="0"/>
              <a:t>11</a:t>
            </a:fld>
            <a:endParaRPr lang="en-US"/>
          </a:p>
        </p:txBody>
      </p:sp>
    </p:spTree>
    <p:extLst>
      <p:ext uri="{BB962C8B-B14F-4D97-AF65-F5344CB8AC3E}">
        <p14:creationId xmlns:p14="http://schemas.microsoft.com/office/powerpoint/2010/main" val="2108320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a:solidFill>
                  <a:schemeClr val="tx1"/>
                </a:solidFill>
                <a:effectLst/>
                <a:latin typeface="+mn-lt"/>
                <a:ea typeface="+mn-ea"/>
                <a:cs typeface="+mn-cs"/>
              </a:rPr>
              <a:t>Activity Slide:</a:t>
            </a:r>
          </a:p>
          <a:p>
            <a:r>
              <a:rPr lang="en-GB" sz="1200" b="0" kern="1200">
                <a:solidFill>
                  <a:schemeClr val="tx1"/>
                </a:solidFill>
                <a:effectLst/>
                <a:latin typeface="+mn-lt"/>
                <a:ea typeface="+mn-ea"/>
                <a:cs typeface="+mn-cs"/>
              </a:rPr>
              <a:t>True and False cards are displayed on opposite sides of the room.  Pupils are asked to move to the answer they think is correct.  Encourage discussion where not all pupils agree.  </a:t>
            </a:r>
          </a:p>
          <a:p>
            <a:endParaRPr lang="en-GB" sz="1200" b="1"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Answer: FALSE - </a:t>
            </a:r>
            <a:r>
              <a:rPr lang="en-GB" kern="1200">
                <a:effectLst/>
              </a:rPr>
              <a:t>Vaping does have some side effects.</a:t>
            </a:r>
            <a:r>
              <a:rPr lang="en-GB"/>
              <a:t> </a:t>
            </a:r>
            <a:r>
              <a:rPr lang="en-GB" kern="1200">
                <a:effectLst/>
              </a:rPr>
              <a:t>Vaping can make </a:t>
            </a:r>
            <a:r>
              <a:rPr lang="en-GB"/>
              <a:t>people </a:t>
            </a:r>
            <a:r>
              <a:rPr lang="en-GB" kern="1200">
                <a:effectLst/>
              </a:rPr>
              <a:t>cough, give them a dry </a:t>
            </a:r>
            <a:r>
              <a:rPr lang="en-GB"/>
              <a:t>or sore </a:t>
            </a:r>
            <a:r>
              <a:rPr lang="en-GB" kern="1200">
                <a:effectLst/>
              </a:rPr>
              <a:t>mouth and throat, and </a:t>
            </a:r>
            <a:r>
              <a:rPr lang="en-GB"/>
              <a:t>even </a:t>
            </a:r>
            <a:r>
              <a:rPr lang="en-GB" kern="1200">
                <a:effectLst/>
              </a:rPr>
              <a:t>cause headaches. </a:t>
            </a:r>
            <a:r>
              <a:rPr lang="en-GB"/>
              <a:t>It can also make it harder to focus and make someone feel grumpy</a:t>
            </a:r>
            <a:r>
              <a:rPr lang="en-GB" kern="1200">
                <a:effectLst/>
              </a:rPr>
              <a:t>.</a:t>
            </a:r>
          </a:p>
        </p:txBody>
      </p:sp>
      <p:sp>
        <p:nvSpPr>
          <p:cNvPr id="4" name="Slide Number Placeholder 3"/>
          <p:cNvSpPr>
            <a:spLocks noGrp="1"/>
          </p:cNvSpPr>
          <p:nvPr>
            <p:ph type="sldNum" sz="quarter" idx="5"/>
          </p:nvPr>
        </p:nvSpPr>
        <p:spPr/>
        <p:txBody>
          <a:bodyPr/>
          <a:lstStyle/>
          <a:p>
            <a:fld id="{8BFE8A1C-5166-554A-A212-1A392B54B8D5}" type="slidenum">
              <a:rPr lang="en-US" smtClean="0"/>
              <a:t>12</a:t>
            </a:fld>
            <a:endParaRPr lang="en-US"/>
          </a:p>
        </p:txBody>
      </p:sp>
    </p:spTree>
    <p:extLst>
      <p:ext uri="{BB962C8B-B14F-4D97-AF65-F5344CB8AC3E}">
        <p14:creationId xmlns:p14="http://schemas.microsoft.com/office/powerpoint/2010/main" val="1797479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kern="1200">
                <a:effectLst/>
              </a:rPr>
              <a:t>FALSE - </a:t>
            </a:r>
            <a:r>
              <a:rPr lang="en-GB" kern="1200">
                <a:effectLst/>
              </a:rPr>
              <a:t>Vaping does have some side effects.</a:t>
            </a:r>
            <a:r>
              <a:rPr lang="en-GB"/>
              <a:t> </a:t>
            </a:r>
            <a:r>
              <a:rPr lang="en-GB" kern="1200">
                <a:effectLst/>
              </a:rPr>
              <a:t>Vaping can make </a:t>
            </a:r>
            <a:r>
              <a:rPr lang="en-GB"/>
              <a:t>people </a:t>
            </a:r>
            <a:r>
              <a:rPr lang="en-GB" kern="1200">
                <a:effectLst/>
              </a:rPr>
              <a:t>cough, give them a dry </a:t>
            </a:r>
            <a:r>
              <a:rPr lang="en-GB"/>
              <a:t>or sore </a:t>
            </a:r>
            <a:r>
              <a:rPr lang="en-GB" kern="1200">
                <a:effectLst/>
              </a:rPr>
              <a:t>mouth and throat, and </a:t>
            </a:r>
            <a:r>
              <a:rPr lang="en-GB"/>
              <a:t>even </a:t>
            </a:r>
            <a:r>
              <a:rPr lang="en-GB" kern="1200">
                <a:effectLst/>
              </a:rPr>
              <a:t>cause headaches. </a:t>
            </a:r>
            <a:r>
              <a:rPr lang="en-GB"/>
              <a:t>It can also make it harder to focus and make someone feel grumpy</a:t>
            </a:r>
            <a:r>
              <a:rPr lang="en-GB" kern="1200">
                <a:effectLst/>
              </a:rPr>
              <a:t>.</a:t>
            </a:r>
            <a:endParaRPr lang="en-GB"/>
          </a:p>
          <a:p>
            <a:endParaRPr lang="en-GB" sz="1200" b="1" kern="1200">
              <a:solidFill>
                <a:schemeClr val="tx1"/>
              </a:solidFill>
              <a:effectLst/>
              <a:latin typeface="+mn-lt"/>
              <a:ea typeface="Calibri"/>
              <a:cs typeface="Calibri"/>
            </a:endParaRPr>
          </a:p>
        </p:txBody>
      </p:sp>
      <p:sp>
        <p:nvSpPr>
          <p:cNvPr id="4" name="Slide Number Placeholder 3"/>
          <p:cNvSpPr>
            <a:spLocks noGrp="1"/>
          </p:cNvSpPr>
          <p:nvPr>
            <p:ph type="sldNum" sz="quarter" idx="5"/>
          </p:nvPr>
        </p:nvSpPr>
        <p:spPr/>
        <p:txBody>
          <a:bodyPr/>
          <a:lstStyle/>
          <a:p>
            <a:fld id="{8BFE8A1C-5166-554A-A212-1A392B54B8D5}" type="slidenum">
              <a:rPr lang="en-US" smtClean="0"/>
              <a:t>13</a:t>
            </a:fld>
            <a:endParaRPr lang="en-US"/>
          </a:p>
        </p:txBody>
      </p:sp>
    </p:spTree>
    <p:extLst>
      <p:ext uri="{BB962C8B-B14F-4D97-AF65-F5344CB8AC3E}">
        <p14:creationId xmlns:p14="http://schemas.microsoft.com/office/powerpoint/2010/main" val="612677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a:solidFill>
                  <a:schemeClr val="tx1"/>
                </a:solidFill>
                <a:effectLst/>
                <a:latin typeface="+mn-lt"/>
                <a:ea typeface="+mn-ea"/>
                <a:cs typeface="+mn-cs"/>
              </a:rPr>
              <a:t>Activity Slide:</a:t>
            </a:r>
          </a:p>
          <a:p>
            <a:r>
              <a:rPr lang="en-GB" sz="1200" b="0" kern="1200">
                <a:solidFill>
                  <a:schemeClr val="tx1"/>
                </a:solidFill>
                <a:effectLst/>
                <a:latin typeface="+mn-lt"/>
                <a:ea typeface="+mn-ea"/>
                <a:cs typeface="+mn-cs"/>
              </a:rPr>
              <a:t>True and False cards are displayed on opposite sides of the room.  Pupils are asked to move to the answer they think is correct.  Encourage discussion where not all pupils agree.  </a:t>
            </a:r>
          </a:p>
          <a:p>
            <a:endParaRPr lang="en-GB" sz="1200" b="1"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Answer: FALSE -</a:t>
            </a:r>
            <a:r>
              <a:rPr lang="en-GB" b="1"/>
              <a:t> </a:t>
            </a:r>
            <a:r>
              <a:rPr lang="en-GB"/>
              <a:t>There</a:t>
            </a:r>
            <a:r>
              <a:rPr lang="en-GB" kern="1200">
                <a:effectLst/>
              </a:rPr>
              <a:t> are laws in the UK around who can vape.</a:t>
            </a:r>
            <a:r>
              <a:rPr lang="en-GB"/>
              <a:t> </a:t>
            </a:r>
            <a:r>
              <a:rPr lang="en-GB" kern="1200">
                <a:effectLst/>
              </a:rPr>
              <a:t>Vaping is illegal for under 18s or for someone to buy vapes for Under 18’s. </a:t>
            </a:r>
            <a:r>
              <a:rPr lang="en-GB"/>
              <a:t>If </a:t>
            </a:r>
            <a:r>
              <a:rPr lang="en-GB" kern="1200">
                <a:effectLst/>
              </a:rPr>
              <a:t>someone over 18 </a:t>
            </a:r>
            <a:r>
              <a:rPr lang="en-GB"/>
              <a:t>gives </a:t>
            </a:r>
            <a:r>
              <a:rPr lang="en-GB" kern="1200">
                <a:effectLst/>
              </a:rPr>
              <a:t>vapes to anyone under 18 they </a:t>
            </a:r>
            <a:r>
              <a:rPr lang="en-GB"/>
              <a:t>are acting illegally</a:t>
            </a:r>
            <a:r>
              <a:rPr lang="en-GB" kern="1200">
                <a:effectLst/>
              </a:rPr>
              <a:t>. </a:t>
            </a:r>
          </a:p>
        </p:txBody>
      </p:sp>
      <p:sp>
        <p:nvSpPr>
          <p:cNvPr id="4" name="Slide Number Placeholder 3"/>
          <p:cNvSpPr>
            <a:spLocks noGrp="1"/>
          </p:cNvSpPr>
          <p:nvPr>
            <p:ph type="sldNum" sz="quarter" idx="5"/>
          </p:nvPr>
        </p:nvSpPr>
        <p:spPr/>
        <p:txBody>
          <a:bodyPr/>
          <a:lstStyle/>
          <a:p>
            <a:fld id="{8BFE8A1C-5166-554A-A212-1A392B54B8D5}" type="slidenum">
              <a:rPr lang="en-US" smtClean="0"/>
              <a:t>14</a:t>
            </a:fld>
            <a:endParaRPr lang="en-US"/>
          </a:p>
        </p:txBody>
      </p:sp>
    </p:spTree>
    <p:extLst>
      <p:ext uri="{BB962C8B-B14F-4D97-AF65-F5344CB8AC3E}">
        <p14:creationId xmlns:p14="http://schemas.microsoft.com/office/powerpoint/2010/main" val="2890524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kern="1200">
                <a:effectLst/>
              </a:rPr>
              <a:t>FALSE - </a:t>
            </a:r>
            <a:r>
              <a:rPr lang="en-GB" kern="1200">
                <a:effectLst/>
              </a:rPr>
              <a:t>There are laws in the UK around who can vape.</a:t>
            </a:r>
            <a:r>
              <a:rPr lang="en-GB"/>
              <a:t> </a:t>
            </a:r>
            <a:r>
              <a:rPr lang="en-GB" kern="1200">
                <a:effectLst/>
              </a:rPr>
              <a:t>Vaping is illegal for under 18s or for someone to buy vapes for Under 18’s. </a:t>
            </a:r>
            <a:r>
              <a:rPr lang="en-GB"/>
              <a:t>If </a:t>
            </a:r>
            <a:r>
              <a:rPr lang="en-GB" kern="1200">
                <a:effectLst/>
              </a:rPr>
              <a:t>someone over 18 </a:t>
            </a:r>
            <a:r>
              <a:rPr lang="en-GB"/>
              <a:t>gives </a:t>
            </a:r>
            <a:r>
              <a:rPr lang="en-GB" kern="1200">
                <a:effectLst/>
              </a:rPr>
              <a:t>vapes to anyone under 18 they </a:t>
            </a:r>
            <a:r>
              <a:rPr lang="en-GB"/>
              <a:t>are acting illegally</a:t>
            </a:r>
            <a:r>
              <a:rPr lang="en-GB" kern="1200">
                <a:effectLst/>
              </a:rPr>
              <a:t>. </a:t>
            </a:r>
            <a:endParaRPr lang="en-GB"/>
          </a:p>
          <a:p>
            <a:endParaRPr lang="en-GB" sz="1200" b="1" kern="1200">
              <a:solidFill>
                <a:schemeClr val="tx1"/>
              </a:solidFill>
              <a:effectLst/>
              <a:latin typeface="+mn-lt"/>
              <a:ea typeface="Calibri"/>
              <a:cs typeface="Calibri"/>
            </a:endParaRPr>
          </a:p>
        </p:txBody>
      </p:sp>
      <p:sp>
        <p:nvSpPr>
          <p:cNvPr id="4" name="Slide Number Placeholder 3"/>
          <p:cNvSpPr>
            <a:spLocks noGrp="1"/>
          </p:cNvSpPr>
          <p:nvPr>
            <p:ph type="sldNum" sz="quarter" idx="5"/>
          </p:nvPr>
        </p:nvSpPr>
        <p:spPr/>
        <p:txBody>
          <a:bodyPr/>
          <a:lstStyle/>
          <a:p>
            <a:fld id="{8BFE8A1C-5166-554A-A212-1A392B54B8D5}" type="slidenum">
              <a:rPr lang="en-US" smtClean="0"/>
              <a:t>15</a:t>
            </a:fld>
            <a:endParaRPr lang="en-US"/>
          </a:p>
        </p:txBody>
      </p:sp>
    </p:spTree>
    <p:extLst>
      <p:ext uri="{BB962C8B-B14F-4D97-AF65-F5344CB8AC3E}">
        <p14:creationId xmlns:p14="http://schemas.microsoft.com/office/powerpoint/2010/main" val="517165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Information Slide: Vapes: What are they?</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Teacher shares with young people.   </a:t>
            </a:r>
            <a:endParaRPr lang="en-GB" b="0" i="0">
              <a:solidFill>
                <a:srgbClr val="000000"/>
              </a:solidFill>
              <a:effectLst/>
              <a:latin typeface="Segoe UI" panose="020B0502040204020203" pitchFamily="34" charset="0"/>
            </a:endParaRP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Vapes are electronic devices for people to breathe in a flavoured mist, or vapour.  </a:t>
            </a: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This vapour comes from a heated liquid inside the vape that contains Nicotine and Flavouring Chemicals. </a:t>
            </a: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Vapes are not meant to be used by children  </a:t>
            </a: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They can be used to help adults to stop smoking. </a:t>
            </a:r>
          </a:p>
          <a:p>
            <a:pPr algn="l"/>
            <a:endParaRPr lang="en-US" sz="1200" b="0" i="0" u="none" strike="noStrike">
              <a:solidFill>
                <a:srgbClr val="000000"/>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EE77BF9-CDD1-754D-A4CD-37869311AAB9}" type="slidenum">
              <a:rPr lang="en-US" smtClean="0"/>
              <a:t>16</a:t>
            </a:fld>
            <a:endParaRPr lang="en-US"/>
          </a:p>
        </p:txBody>
      </p:sp>
    </p:spTree>
    <p:extLst>
      <p:ext uri="{BB962C8B-B14F-4D97-AF65-F5344CB8AC3E}">
        <p14:creationId xmlns:p14="http://schemas.microsoft.com/office/powerpoint/2010/main" val="782776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Information Slide: What does vaping liquid have in it?</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Teacher shares information with young people.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Vaping liquid contains: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1" i="0">
                <a:solidFill>
                  <a:srgbClr val="000000"/>
                </a:solidFill>
                <a:effectLst/>
                <a:latin typeface="Aptos" panose="020B0004020202020204" pitchFamily="34" charset="0"/>
              </a:rPr>
              <a:t>Vegetable glycerol</a:t>
            </a:r>
            <a:r>
              <a:rPr lang="en-GB" sz="1800" b="1" i="0">
                <a:solidFill>
                  <a:srgbClr val="000000"/>
                </a:solidFill>
                <a:effectLst/>
                <a:latin typeface="Arial" panose="020B0604020202020204" pitchFamily="34" charset="0"/>
              </a:rPr>
              <a:t>​</a:t>
            </a:r>
            <a:r>
              <a:rPr lang="en-GB" sz="1800" b="1" i="0">
                <a:solidFill>
                  <a:srgbClr val="000000"/>
                </a:solidFill>
                <a:effectLst/>
                <a:latin typeface="Aptos" panose="020B0004020202020204" pitchFamily="34" charset="0"/>
              </a:rPr>
              <a:t>:</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Makes it visible, like a mist. </a:t>
            </a:r>
            <a:r>
              <a:rPr lang="en-GB" sz="18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1" i="0">
                <a:solidFill>
                  <a:srgbClr val="000000"/>
                </a:solidFill>
                <a:effectLst/>
                <a:latin typeface="Aptos" panose="020B0004020202020204" pitchFamily="34" charset="0"/>
              </a:rPr>
              <a:t>Chemicals:</a:t>
            </a:r>
            <a:r>
              <a:rPr lang="en-GB" sz="18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These are for flavour. Some can damage your lungs.  </a:t>
            </a:r>
            <a:endParaRPr lang="en-GB" b="0" i="0">
              <a:solidFill>
                <a:srgbClr val="000000"/>
              </a:solidFill>
              <a:effectLst/>
              <a:latin typeface="Segoe UI" panose="020B0502040204020203" pitchFamily="34" charset="0"/>
            </a:endParaRPr>
          </a:p>
          <a:p>
            <a:pPr algn="l" rtl="0" fontAlgn="base">
              <a:lnSpc>
                <a:spcPts val="1564"/>
              </a:lnSpc>
              <a:spcAft>
                <a:spcPts val="800"/>
              </a:spcAft>
            </a:pPr>
            <a:r>
              <a:rPr lang="en-GB" sz="1800" b="1" i="0">
                <a:solidFill>
                  <a:srgbClr val="000000"/>
                </a:solidFill>
                <a:effectLst/>
                <a:latin typeface="Aptos" panose="020B0004020202020204" pitchFamily="34" charset="0"/>
              </a:rPr>
              <a:t>Nicotine:</a:t>
            </a:r>
            <a:r>
              <a:rPr lang="en-GB" sz="1800" b="0" i="0">
                <a:solidFill>
                  <a:srgbClr val="000000"/>
                </a:solidFill>
                <a:effectLst/>
                <a:latin typeface="Arial" panose="020B0604020202020204" pitchFamily="34" charset="0"/>
              </a:rPr>
              <a:t>​</a:t>
            </a:r>
            <a:r>
              <a:rPr lang="en-GB" sz="1800" b="0" i="0">
                <a:solidFill>
                  <a:srgbClr val="000000"/>
                </a:solidFill>
                <a:effectLst/>
                <a:latin typeface="WordVisiCarriageReturn_MSFontService"/>
              </a:rPr>
              <a:t> </a:t>
            </a:r>
            <a:br>
              <a:rPr lang="en-GB" sz="1800" b="0" i="0">
                <a:solidFill>
                  <a:srgbClr val="000000"/>
                </a:solidFill>
                <a:effectLst/>
                <a:latin typeface="WordVisiCarriageReturn_MSFontService"/>
              </a:rPr>
            </a:br>
            <a:r>
              <a:rPr lang="en-GB" sz="1800" b="0" i="0">
                <a:solidFill>
                  <a:srgbClr val="000000"/>
                </a:solidFill>
                <a:effectLst/>
                <a:latin typeface="Aptos" panose="020B0004020202020204" pitchFamily="34" charset="0"/>
              </a:rPr>
              <a:t>This is a drug that can make people want to keep using it. It is addictive.  </a:t>
            </a:r>
            <a:endParaRPr lang="en-GB" b="0" i="0">
              <a:solidFill>
                <a:srgbClr val="000000"/>
              </a:solidFill>
              <a:effectLst/>
              <a:latin typeface="Segoe UI" panose="020B0502040204020203" pitchFamily="34" charset="0"/>
            </a:endParaRPr>
          </a:p>
          <a:p>
            <a:pPr algn="l"/>
            <a:endParaRPr lang="en-US" sz="1200" b="0" i="0" u="none" strike="noStrike">
              <a:solidFill>
                <a:srgbClr val="000000"/>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EE77BF9-CDD1-754D-A4CD-37869311AAB9}" type="slidenum">
              <a:rPr lang="en-US" smtClean="0"/>
              <a:t>17</a:t>
            </a:fld>
            <a:endParaRPr lang="en-US"/>
          </a:p>
        </p:txBody>
      </p:sp>
    </p:spTree>
    <p:extLst>
      <p:ext uri="{BB962C8B-B14F-4D97-AF65-F5344CB8AC3E}">
        <p14:creationId xmlns:p14="http://schemas.microsoft.com/office/powerpoint/2010/main" val="1980679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CF016-629E-C4E5-2D75-E9346136D4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C620CF-6BB1-DD5A-4F4E-1D7ECAA021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26D458-7E85-5964-C6C1-50BCF5645C65}"/>
              </a:ext>
            </a:extLst>
          </p:cNvPr>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Information Slide: What is nicotine?</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Teacher shares with young people.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1" i="1">
                <a:solidFill>
                  <a:srgbClr val="000000"/>
                </a:solidFill>
                <a:effectLst/>
                <a:latin typeface="Aptos" panose="020B0004020202020204" pitchFamily="34" charset="0"/>
              </a:rPr>
              <a:t>Teacher Notes: </a:t>
            </a:r>
            <a:r>
              <a:rPr lang="en-GB" sz="1800" b="0" i="0">
                <a:solidFill>
                  <a:srgbClr val="000000"/>
                </a:solidFill>
                <a:effectLst/>
                <a:latin typeface="Aptos" panose="020B0004020202020204" pitchFamily="34" charset="0"/>
              </a:rPr>
              <a:t>Teachers should be mindful that some students may have family members who vape and might feel worried. Remind students about the "Trusted Adult" symbol.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Nicotine is a chemical that comes from tobacco plants. It’s found in cigarettes, vapes, and some other products. When people use these products, nicotine gets into their body.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Nicotine affects the brain by making it feel good for a little while, but it’s also very addictive. That means it’s hard to stop using it once you start. Over time, it can harm the brain and body, especially in young people, because the brain is still developing until mid-20s. </a:t>
            </a:r>
            <a:endParaRPr lang="en-GB"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Using nicotine can make it harder to focus, learn, and control your emotions. That’s why it’s better to stay away from nicotine and make choices that keep your body and brain healthy. </a:t>
            </a:r>
            <a:endParaRPr lang="en-GB" b="0" i="0">
              <a:solidFill>
                <a:srgbClr val="000000"/>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6A9EC59E-70AB-6ACF-2488-71BFD049E9E5}"/>
              </a:ext>
            </a:extLst>
          </p:cNvPr>
          <p:cNvSpPr>
            <a:spLocks noGrp="1"/>
          </p:cNvSpPr>
          <p:nvPr>
            <p:ph type="sldNum" sz="quarter" idx="10"/>
          </p:nvPr>
        </p:nvSpPr>
        <p:spPr/>
        <p:txBody>
          <a:bodyPr/>
          <a:lstStyle/>
          <a:p>
            <a:fld id="{C08248B4-05AC-4B1A-992B-69771E8850E2}" type="slidenum">
              <a:rPr lang="en-GB" smtClean="0"/>
              <a:t>18</a:t>
            </a:fld>
            <a:endParaRPr lang="en-GB"/>
          </a:p>
        </p:txBody>
      </p:sp>
    </p:spTree>
    <p:extLst>
      <p:ext uri="{BB962C8B-B14F-4D97-AF65-F5344CB8AC3E}">
        <p14:creationId xmlns:p14="http://schemas.microsoft.com/office/powerpoint/2010/main" val="12863626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924AE-247E-367B-2B53-A94D5F0C62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8C2790-89E7-7EE7-FD2D-CE733EBB6E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261D73-1D7F-18F3-69A9-BC58982AA77B}"/>
              </a:ext>
            </a:extLst>
          </p:cNvPr>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Information Slide: Nicotine Withdrawal</a:t>
            </a:r>
            <a:r>
              <a:rPr lang="en-GB" sz="1800" b="0" i="0">
                <a:solidFill>
                  <a:srgbClr val="000000"/>
                </a:solidFill>
                <a:effectLst/>
                <a:latin typeface="Aptos" panose="020B0004020202020204" pitchFamily="34" charset="0"/>
              </a:rPr>
              <a:t> </a:t>
            </a:r>
            <a:endParaRPr lang="en-GB" sz="2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Teacher shares with young people.   </a:t>
            </a:r>
            <a:endParaRPr lang="en-GB" sz="2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If someone stops using nicotine, their body can react in uncomfortable ways, called withdrawal. These can include:</a:t>
            </a:r>
            <a:r>
              <a:rPr lang="en-GB" sz="1800" b="0" i="0">
                <a:solidFill>
                  <a:srgbClr val="000000"/>
                </a:solidFill>
                <a:effectLst/>
                <a:latin typeface="Arial" panose="020B0604020202020204" pitchFamily="34" charset="0"/>
              </a:rPr>
              <a:t>​ </a:t>
            </a:r>
            <a:endParaRPr lang="en-GB" sz="2800" b="0" i="0">
              <a:solidFill>
                <a:srgbClr val="000000"/>
              </a:solidFill>
              <a:effectLst/>
              <a:latin typeface="Segoe UI" panose="020B0502040204020203" pitchFamily="34" charset="0"/>
            </a:endParaRP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Feeling restless/jumpy</a:t>
            </a:r>
            <a:r>
              <a:rPr lang="en-GB" sz="1800" b="0" i="0">
                <a:solidFill>
                  <a:srgbClr val="000000"/>
                </a:solidFill>
                <a:effectLst/>
                <a:latin typeface="Arial" panose="020B0604020202020204" pitchFamily="34" charset="0"/>
              </a:rPr>
              <a:t>​ </a:t>
            </a:r>
            <a:endParaRPr lang="en-GB" sz="1800" b="0" i="0">
              <a:solidFill>
                <a:srgbClr val="000000"/>
              </a:solidFill>
              <a:effectLst/>
              <a:latin typeface="Aptos" panose="020B0004020202020204" pitchFamily="34" charset="0"/>
            </a:endParaRP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Feeling sick</a:t>
            </a:r>
            <a:r>
              <a:rPr lang="en-GB" sz="1800" b="0" i="0">
                <a:solidFill>
                  <a:srgbClr val="000000"/>
                </a:solidFill>
                <a:effectLst/>
                <a:latin typeface="Arial" panose="020B0604020202020204" pitchFamily="34" charset="0"/>
              </a:rPr>
              <a:t>​ </a:t>
            </a:r>
            <a:endParaRPr lang="en-GB" sz="1800" b="0" i="0">
              <a:solidFill>
                <a:srgbClr val="000000"/>
              </a:solidFill>
              <a:effectLst/>
              <a:latin typeface="Aptos" panose="020B0004020202020204" pitchFamily="34" charset="0"/>
            </a:endParaRP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Trouble focusing</a:t>
            </a:r>
            <a:r>
              <a:rPr lang="en-GB" sz="1800" b="0" i="0">
                <a:solidFill>
                  <a:srgbClr val="000000"/>
                </a:solidFill>
                <a:effectLst/>
                <a:latin typeface="Arial" panose="020B0604020202020204" pitchFamily="34" charset="0"/>
              </a:rPr>
              <a:t>​ </a:t>
            </a:r>
            <a:endParaRPr lang="en-GB" sz="1800" b="0" i="0">
              <a:solidFill>
                <a:srgbClr val="000000"/>
              </a:solidFill>
              <a:effectLst/>
              <a:latin typeface="Aptos" panose="020B0004020202020204" pitchFamily="34" charset="0"/>
            </a:endParaRP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Feeling bad-tempered</a:t>
            </a:r>
            <a:r>
              <a:rPr lang="en-GB" sz="1800" b="0" i="0">
                <a:solidFill>
                  <a:srgbClr val="000000"/>
                </a:solidFill>
                <a:effectLst/>
                <a:latin typeface="Arial" panose="020B0604020202020204" pitchFamily="34" charset="0"/>
              </a:rPr>
              <a:t>​ </a:t>
            </a:r>
            <a:endParaRPr lang="en-GB" sz="1800" b="0" i="0">
              <a:solidFill>
                <a:srgbClr val="000000"/>
              </a:solidFill>
              <a:effectLst/>
              <a:latin typeface="Aptos" panose="020B0004020202020204" pitchFamily="34" charset="0"/>
            </a:endParaRP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Headaches</a:t>
            </a:r>
            <a:r>
              <a:rPr lang="en-GB" sz="1800" b="0" i="0">
                <a:solidFill>
                  <a:srgbClr val="000000"/>
                </a:solidFill>
                <a:effectLst/>
                <a:latin typeface="Arial" panose="020B0604020202020204" pitchFamily="34" charset="0"/>
              </a:rPr>
              <a:t>​ </a:t>
            </a:r>
            <a:endParaRPr lang="en-GB" sz="1800" b="0" i="0">
              <a:solidFill>
                <a:srgbClr val="000000"/>
              </a:solidFill>
              <a:effectLst/>
              <a:latin typeface="Aptos" panose="020B0004020202020204" pitchFamily="34" charset="0"/>
            </a:endParaRP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Feeling shaky</a:t>
            </a:r>
            <a:r>
              <a:rPr lang="en-GB" sz="1800" b="0" i="0">
                <a:solidFill>
                  <a:srgbClr val="000000"/>
                </a:solidFill>
                <a:effectLst/>
                <a:latin typeface="Arial" panose="020B0604020202020204" pitchFamily="34" charset="0"/>
              </a:rPr>
              <a:t>​ </a:t>
            </a:r>
            <a:endParaRPr lang="en-GB" sz="1800" b="0" i="0">
              <a:solidFill>
                <a:srgbClr val="000000"/>
              </a:solidFill>
              <a:effectLst/>
              <a:latin typeface="Aptos" panose="020B0004020202020204" pitchFamily="34" charset="0"/>
            </a:endParaRP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Problems sleeping</a:t>
            </a:r>
            <a:r>
              <a:rPr lang="en-GB" sz="1800" b="0" i="0">
                <a:solidFill>
                  <a:srgbClr val="000000"/>
                </a:solidFill>
                <a:effectLst/>
                <a:latin typeface="Arial" panose="020B0604020202020204" pitchFamily="34" charset="0"/>
              </a:rPr>
              <a:t>​ </a:t>
            </a:r>
            <a:endParaRPr lang="en-GB" sz="1800" b="0" i="0">
              <a:solidFill>
                <a:srgbClr val="000000"/>
              </a:solidFill>
              <a:effectLst/>
              <a:latin typeface="Aptos" panose="020B0004020202020204"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These uncomfortable feelings can lead a person to need more nicotine to stop the withdrawal feelings. This makes nicotine addictive. </a:t>
            </a:r>
            <a:endParaRPr lang="en-GB" sz="2800" b="0" i="0">
              <a:solidFill>
                <a:srgbClr val="000000"/>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716042F5-2737-4D97-F580-B3FE265FF533}"/>
              </a:ext>
            </a:extLst>
          </p:cNvPr>
          <p:cNvSpPr>
            <a:spLocks noGrp="1"/>
          </p:cNvSpPr>
          <p:nvPr>
            <p:ph type="sldNum" sz="quarter" idx="10"/>
          </p:nvPr>
        </p:nvSpPr>
        <p:spPr/>
        <p:txBody>
          <a:bodyPr/>
          <a:lstStyle/>
          <a:p>
            <a:fld id="{C08248B4-05AC-4B1A-992B-69771E8850E2}" type="slidenum">
              <a:rPr lang="en-GB" smtClean="0"/>
              <a:t>19</a:t>
            </a:fld>
            <a:endParaRPr lang="en-GB"/>
          </a:p>
        </p:txBody>
      </p:sp>
    </p:spTree>
    <p:extLst>
      <p:ext uri="{BB962C8B-B14F-4D97-AF65-F5344CB8AC3E}">
        <p14:creationId xmlns:p14="http://schemas.microsoft.com/office/powerpoint/2010/main" val="2835461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564"/>
              </a:lnSpc>
              <a:spcAft>
                <a:spcPts val="800"/>
              </a:spcAft>
              <a:buNone/>
            </a:pPr>
            <a:r>
              <a:rPr lang="en-GB" sz="1800" b="1" i="1">
                <a:solidFill>
                  <a:srgbClr val="000000"/>
                </a:solidFill>
                <a:effectLst/>
                <a:latin typeface="Aptos" panose="020B0004020202020204" pitchFamily="34" charset="0"/>
              </a:rPr>
              <a:t>Discussion Slide:</a:t>
            </a:r>
            <a:r>
              <a:rPr lang="en-GB" sz="1800" b="1" i="0">
                <a:solidFill>
                  <a:srgbClr val="000000"/>
                </a:solidFill>
                <a:effectLst/>
                <a:latin typeface="Aptos" panose="020B0004020202020204" pitchFamily="34" charset="0"/>
              </a:rPr>
              <a:t> Ground Rules for Learning</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just" rtl="0" fontAlgn="base">
              <a:lnSpc>
                <a:spcPts val="1564"/>
              </a:lnSpc>
              <a:spcAft>
                <a:spcPts val="800"/>
              </a:spcAft>
              <a:buNone/>
            </a:pPr>
            <a:r>
              <a:rPr lang="en-GB" sz="1800" b="0" i="0">
                <a:solidFill>
                  <a:srgbClr val="000000"/>
                </a:solidFill>
                <a:effectLst/>
                <a:latin typeface="Aptos" panose="020B0004020202020204" pitchFamily="34" charset="0"/>
              </a:rPr>
              <a:t>Before beginning the lesson, teachers should set clear expectations. Read through each “ground rule” with the class. Teachers can check pupils’ understanding of the ground rules by asking them for a thumbs-up to confirm their agreement. It is </a:t>
            </a:r>
            <a:r>
              <a:rPr lang="en-GB" sz="1800" b="1" i="0">
                <a:solidFill>
                  <a:srgbClr val="000000"/>
                </a:solidFill>
                <a:effectLst/>
                <a:latin typeface="Aptos" panose="020B0004020202020204" pitchFamily="34" charset="0"/>
              </a:rPr>
              <a:t>important to note that some pupils may know adults who vape. Information about how vaping affects health might cause concern for these students. Teachers should be mindful of this and direct students to the "Trusted Adult" symbol. Teachers may wish to remind students of what a trusted adult is and provide examples, such as a parent, teacher, or other member of staff. </a:t>
            </a:r>
            <a:r>
              <a:rPr lang="en-GB" sz="1800" b="0" i="0">
                <a:solidFill>
                  <a:srgbClr val="000000"/>
                </a:solidFill>
                <a:effectLst/>
                <a:latin typeface="Aptos" panose="020B0004020202020204" pitchFamily="34" charset="0"/>
              </a:rPr>
              <a:t>The slides also include an opportunity to ask students if there are any additional ground rules they think would be useful to follow during the lesson.  </a:t>
            </a:r>
            <a:endParaRPr lang="en-GB" b="0" i="0">
              <a:solidFill>
                <a:srgbClr val="000000"/>
              </a:solidFill>
              <a:effectLst/>
              <a:latin typeface="Segoe UI" panose="020B0502040204020203" pitchFamily="34" charset="0"/>
            </a:endParaRPr>
          </a:p>
          <a:p>
            <a:pPr algn="just" rtl="0" fontAlgn="base">
              <a:lnSpc>
                <a:spcPts val="1564"/>
              </a:lnSpc>
              <a:spcAft>
                <a:spcPts val="800"/>
              </a:spcAft>
              <a:buNone/>
            </a:pPr>
            <a:r>
              <a:rPr lang="en-GB" sz="1800" b="1" i="0">
                <a:solidFill>
                  <a:srgbClr val="000000"/>
                </a:solidFill>
                <a:effectLst/>
                <a:latin typeface="Aptos" panose="020B0004020202020204" pitchFamily="34" charset="0"/>
              </a:rPr>
              <a:t>Success Criteria:</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350"/>
              </a:lnSpc>
              <a:buFont typeface="Arial" panose="020B0604020202020204" pitchFamily="34" charset="0"/>
              <a:buChar char="•"/>
            </a:pPr>
            <a:r>
              <a:rPr lang="en-GB" sz="1800" b="0" i="0">
                <a:solidFill>
                  <a:srgbClr val="000000"/>
                </a:solidFill>
                <a:effectLst/>
                <a:latin typeface="Arial" panose="020B0604020202020204" pitchFamily="34" charset="0"/>
              </a:rPr>
              <a:t>I can recognise the ways in which my decisions impact me and others around me. </a:t>
            </a: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08248B4-05AC-4B1A-992B-69771E8850E2}" type="slidenum">
              <a:rPr lang="en-GB" smtClean="0"/>
              <a:t>2</a:t>
            </a:fld>
            <a:endParaRPr lang="en-GB"/>
          </a:p>
        </p:txBody>
      </p:sp>
    </p:spTree>
    <p:extLst>
      <p:ext uri="{BB962C8B-B14F-4D97-AF65-F5344CB8AC3E}">
        <p14:creationId xmlns:p14="http://schemas.microsoft.com/office/powerpoint/2010/main" val="4152303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564"/>
              </a:lnSpc>
              <a:spcAft>
                <a:spcPts val="800"/>
              </a:spcAft>
              <a:buNone/>
            </a:pPr>
            <a:r>
              <a:rPr lang="en-GB" sz="1800" b="1" i="1">
                <a:solidFill>
                  <a:srgbClr val="000000"/>
                </a:solidFill>
                <a:effectLst/>
                <a:latin typeface="Aptos" panose="020B0004020202020204" pitchFamily="34" charset="0"/>
              </a:rPr>
              <a:t>Activity Slide: How can vaping effect someone’s health?</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1" i="1">
                <a:solidFill>
                  <a:srgbClr val="000000"/>
                </a:solidFill>
                <a:effectLst/>
                <a:latin typeface="Aptos" panose="020B0004020202020204" pitchFamily="34" charset="0"/>
              </a:rPr>
              <a:t>Teacher Notes: </a:t>
            </a:r>
            <a:r>
              <a:rPr lang="en-GB" sz="1800" b="0" i="0">
                <a:solidFill>
                  <a:srgbClr val="000000"/>
                </a:solidFill>
                <a:effectLst/>
                <a:latin typeface="Aptos" panose="020B0004020202020204" pitchFamily="34" charset="0"/>
              </a:rPr>
              <a:t>Using their knowledge about nicotine addiction, withdrawal, and the harmful chemicals contained in vapes, students can guess some of the immediate and long-term effects. Students can use emojis to assist them in expressing their thoughts. Reveal the answers on the following slide.   </a:t>
            </a:r>
            <a:endParaRPr lang="en-GB" b="0" i="0">
              <a:solidFill>
                <a:srgbClr val="000000"/>
              </a:solidFill>
              <a:effectLst/>
              <a:latin typeface="Segoe UI" panose="020B0502040204020203" pitchFamily="34" charset="0"/>
            </a:endParaRPr>
          </a:p>
          <a:p>
            <a:pPr algn="l" rtl="0" fontAlgn="base">
              <a:lnSpc>
                <a:spcPts val="1564"/>
              </a:lnSpc>
              <a:spcAft>
                <a:spcPts val="800"/>
              </a:spcAft>
            </a:pPr>
            <a:r>
              <a:rPr lang="en-GB" sz="1800" b="1" i="0">
                <a:solidFill>
                  <a:srgbClr val="000000"/>
                </a:solidFill>
                <a:effectLst/>
                <a:latin typeface="Aptos" panose="020B0004020202020204" pitchFamily="34" charset="0"/>
              </a:rPr>
              <a:t>We don’t know the long-term effects of vaping.  Could you think of what these might be?</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7ED2583B-0416-4875-B919-A7A9CBD1C777}" type="slidenum">
              <a:rPr lang="en-GB" smtClean="0"/>
              <a:t>20</a:t>
            </a:fld>
            <a:endParaRPr lang="en-GB"/>
          </a:p>
        </p:txBody>
      </p:sp>
    </p:spTree>
    <p:extLst>
      <p:ext uri="{BB962C8B-B14F-4D97-AF65-F5344CB8AC3E}">
        <p14:creationId xmlns:p14="http://schemas.microsoft.com/office/powerpoint/2010/main" val="39576215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564"/>
              </a:lnSpc>
              <a:spcAft>
                <a:spcPts val="800"/>
              </a:spcAft>
              <a:buNone/>
            </a:pPr>
            <a:r>
              <a:rPr lang="en-GB" sz="1800" b="1" i="1">
                <a:solidFill>
                  <a:srgbClr val="000000"/>
                </a:solidFill>
                <a:effectLst/>
                <a:latin typeface="Aptos" panose="020B0004020202020204" pitchFamily="34" charset="0"/>
              </a:rPr>
              <a:t>Activity Slide: How can vaping effect someone’s health?</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1" i="1">
                <a:solidFill>
                  <a:srgbClr val="000000"/>
                </a:solidFill>
                <a:effectLst/>
                <a:latin typeface="Aptos" panose="020B0004020202020204" pitchFamily="34" charset="0"/>
              </a:rPr>
              <a:t>Teacher Notes: </a:t>
            </a:r>
            <a:r>
              <a:rPr lang="en-GB" sz="1800" b="0" i="0">
                <a:solidFill>
                  <a:srgbClr val="000000"/>
                </a:solidFill>
                <a:effectLst/>
                <a:latin typeface="Aptos" panose="020B0004020202020204" pitchFamily="34" charset="0"/>
              </a:rPr>
              <a:t>Reveal the answers. Highlight to the students that some people use vaping as a method to stop smoking, emphasise that for adults who smoke vaping is less harmful but not without risk.  Be mindful that some students might feel worried if someone in their family vapes. Remind students that they can speak to a trusted adult if they are concerned.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Young people may need support to understand the concept of ‘nicotine dependency’.  Class discussion can explain that being dependent on something means a person feels like they need it, becomes fixed on having that thing.   </a:t>
            </a:r>
            <a:endParaRPr lang="en-GB"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Suggestions on slide may be some of the long-term effects of vaping- but this is something scientists are still researching.   </a:t>
            </a:r>
            <a:endParaRPr lang="en-GB" b="0" i="0">
              <a:solidFill>
                <a:srgbClr val="000000"/>
              </a:solidFill>
              <a:effectLst/>
              <a:latin typeface="Segoe UI" panose="020B0502040204020203" pitchFamily="34" charset="0"/>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7ED2583B-0416-4875-B919-A7A9CBD1C777}" type="slidenum">
              <a:rPr lang="en-GB" smtClean="0"/>
              <a:t>21</a:t>
            </a:fld>
            <a:endParaRPr lang="en-GB"/>
          </a:p>
        </p:txBody>
      </p:sp>
    </p:spTree>
    <p:extLst>
      <p:ext uri="{BB962C8B-B14F-4D97-AF65-F5344CB8AC3E}">
        <p14:creationId xmlns:p14="http://schemas.microsoft.com/office/powerpoint/2010/main" val="32021432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5A489-9684-FD3B-1068-DD2443F699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AC7759-9360-D01B-6BEC-AA91B81C76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0B73F3-C73B-BCD7-7826-1F0A8E69D399}"/>
              </a:ext>
            </a:extLst>
          </p:cNvPr>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Activity: What do we need to help us breathe? </a:t>
            </a:r>
            <a:r>
              <a:rPr lang="en-GB" sz="1800" b="0" i="0">
                <a:solidFill>
                  <a:srgbClr val="000000"/>
                </a:solidFill>
                <a:effectLst/>
                <a:latin typeface="Aptos" panose="020B0004020202020204" pitchFamily="34" charset="0"/>
              </a:rPr>
              <a:t> </a:t>
            </a:r>
            <a:endParaRPr lang="en-GB" sz="2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Teacher guides pupils to “take a deep breath in through your nose, hold it for a moment... and now slowly breathe out through your mouth.”  After the breath pupils are encouraged to reflect around: </a:t>
            </a:r>
            <a:r>
              <a:rPr lang="en-GB" sz="1800" b="1" i="0">
                <a:solidFill>
                  <a:srgbClr val="000000"/>
                </a:solidFill>
                <a:effectLst/>
                <a:latin typeface="Aptos" panose="020B0004020202020204" pitchFamily="34" charset="0"/>
              </a:rPr>
              <a:t>How did it make you feel?  Calm? Relaxed?</a:t>
            </a:r>
            <a:r>
              <a:rPr lang="en-GB" sz="1800" b="0" i="0">
                <a:solidFill>
                  <a:srgbClr val="000000"/>
                </a:solidFill>
                <a:effectLst/>
                <a:latin typeface="Aptos" panose="020B0004020202020204" pitchFamily="34" charset="0"/>
              </a:rPr>
              <a:t> </a:t>
            </a:r>
            <a:endParaRPr lang="en-GB" sz="2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Discussion can be held around why nose breathing is preferable for an inhale, to filter the air around us, keeping our lungs safe.  Mouth breathing is ideal for an exhale to breathe out ‘toxins’ such as carbon dioxide etc. Comparing size differences of nostrils with mouth makes sense, also highlighting features nostrils have for keeping our air pure such as tiny hairs.   </a:t>
            </a:r>
            <a:endParaRPr lang="en-GB" sz="2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1" i="1">
                <a:solidFill>
                  <a:srgbClr val="000000"/>
                </a:solidFill>
                <a:effectLst/>
                <a:latin typeface="Aptos" panose="020B0004020202020204" pitchFamily="34" charset="0"/>
              </a:rPr>
              <a:t>Teacher Notes: </a:t>
            </a:r>
            <a:r>
              <a:rPr lang="en-GB" sz="1800" b="0" i="0">
                <a:solidFill>
                  <a:srgbClr val="000000"/>
                </a:solidFill>
                <a:effectLst/>
                <a:latin typeface="Aptos" panose="020B0004020202020204" pitchFamily="34" charset="0"/>
              </a:rPr>
              <a:t>The aim of this activity is to help pupils focus on their lungs.    </a:t>
            </a:r>
            <a:endParaRPr lang="en-GB" sz="2800"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This activity links to the next slide which asks pupils to think creatively about what helps them stay calm and relaxed.   </a:t>
            </a:r>
            <a:endParaRPr lang="en-GB" sz="2800" b="0" i="0">
              <a:solidFill>
                <a:srgbClr val="000000"/>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3123846E-7DD3-5AFB-3CE1-47EDFEC2C37B}"/>
              </a:ext>
            </a:extLst>
          </p:cNvPr>
          <p:cNvSpPr>
            <a:spLocks noGrp="1"/>
          </p:cNvSpPr>
          <p:nvPr>
            <p:ph type="sldNum" sz="quarter" idx="5"/>
          </p:nvPr>
        </p:nvSpPr>
        <p:spPr/>
        <p:txBody>
          <a:bodyPr/>
          <a:lstStyle/>
          <a:p>
            <a:fld id="{7ED2583B-0416-4875-B919-A7A9CBD1C777}" type="slidenum">
              <a:rPr lang="en-GB" smtClean="0"/>
              <a:t>22</a:t>
            </a:fld>
            <a:endParaRPr lang="en-GB"/>
          </a:p>
        </p:txBody>
      </p:sp>
    </p:spTree>
    <p:extLst>
      <p:ext uri="{BB962C8B-B14F-4D97-AF65-F5344CB8AC3E}">
        <p14:creationId xmlns:p14="http://schemas.microsoft.com/office/powerpoint/2010/main" val="40453803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rtl="0" fontAlgn="base">
              <a:lnSpc>
                <a:spcPts val="1564"/>
              </a:lnSpc>
              <a:spcAft>
                <a:spcPts val="800"/>
              </a:spcAft>
              <a:buNone/>
            </a:pPr>
            <a:r>
              <a:rPr lang="en-GB" sz="1800" b="1" i="1">
                <a:solidFill>
                  <a:srgbClr val="000000"/>
                </a:solidFill>
                <a:effectLst/>
                <a:latin typeface="Aptos" panose="020B0004020202020204" pitchFamily="34" charset="0"/>
              </a:rPr>
              <a:t>Activity: Staying calm and relaxed...What works for YOU?</a:t>
            </a:r>
            <a:r>
              <a:rPr lang="en-GB" sz="1800" b="0" i="0">
                <a:solidFill>
                  <a:srgbClr val="000000"/>
                </a:solidFill>
                <a:effectLst/>
                <a:latin typeface="Aptos" panose="020B0004020202020204" pitchFamily="34" charset="0"/>
              </a:rPr>
              <a:t> </a:t>
            </a:r>
            <a:endParaRPr lang="en-GB" b="0" i="0">
              <a:solidFill>
                <a:srgbClr val="000000"/>
              </a:solidFill>
              <a:effectLst/>
              <a:latin typeface="Aptos" panose="020B0004020202020204" pitchFamily="34" charset="0"/>
            </a:endParaRPr>
          </a:p>
          <a:p>
            <a:pPr algn="l" rtl="0" fontAlgn="base">
              <a:lnSpc>
                <a:spcPts val="1564"/>
              </a:lnSpc>
              <a:spcAft>
                <a:spcPts val="800"/>
              </a:spcAft>
              <a:buNone/>
            </a:pPr>
            <a:r>
              <a:rPr lang="en-GB" sz="1800" b="1" i="0">
                <a:solidFill>
                  <a:srgbClr val="000000"/>
                </a:solidFill>
                <a:effectLst/>
                <a:latin typeface="Aptos" panose="020B0004020202020204" pitchFamily="34" charset="0"/>
              </a:rPr>
              <a:t>Teacher leads discussion around: </a:t>
            </a:r>
            <a:r>
              <a:rPr lang="en-GB" sz="1800" b="0" i="0">
                <a:solidFill>
                  <a:srgbClr val="000000"/>
                </a:solidFill>
                <a:effectLst/>
                <a:latin typeface="Aptos" panose="020B0004020202020204" pitchFamily="34" charset="0"/>
              </a:rPr>
              <a:t> </a:t>
            </a:r>
            <a:endParaRPr lang="en-GB" b="0" i="0">
              <a:solidFill>
                <a:srgbClr val="000000"/>
              </a:solidFill>
              <a:effectLst/>
              <a:latin typeface="Aptos" panose="020B0004020202020204"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Some people say they vape to feel less stressed or calm.  </a:t>
            </a:r>
            <a:endParaRPr lang="en-GB" b="0" i="0">
              <a:solidFill>
                <a:srgbClr val="000000"/>
              </a:solidFill>
              <a:effectLst/>
              <a:latin typeface="Aptos" panose="020B0004020202020204"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Vaping doesn’t calm you down.  </a:t>
            </a:r>
            <a:endParaRPr lang="en-GB" b="0" i="0">
              <a:solidFill>
                <a:srgbClr val="000000"/>
              </a:solidFill>
              <a:effectLst/>
              <a:latin typeface="Aptos" panose="020B0004020202020204"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Can you think of any good ways to boost your mood? </a:t>
            </a:r>
            <a:endParaRPr lang="en-GB" b="0" i="0">
              <a:solidFill>
                <a:srgbClr val="000000"/>
              </a:solidFill>
              <a:effectLst/>
              <a:latin typeface="Aptos" panose="020B0004020202020204" pitchFamily="34" charset="0"/>
            </a:endParaRPr>
          </a:p>
          <a:p>
            <a:pPr algn="l" rtl="0" fontAlgn="base">
              <a:lnSpc>
                <a:spcPts val="1564"/>
              </a:lnSpc>
              <a:spcAft>
                <a:spcPts val="800"/>
              </a:spcAft>
              <a:buNone/>
            </a:pPr>
            <a:r>
              <a:rPr lang="en-GB" sz="1800" b="1" i="1">
                <a:solidFill>
                  <a:srgbClr val="000000"/>
                </a:solidFill>
                <a:effectLst/>
                <a:latin typeface="Aptos" panose="020B0004020202020204" pitchFamily="34" charset="0"/>
              </a:rPr>
              <a:t>Teacher Notes: </a:t>
            </a:r>
            <a:r>
              <a:rPr lang="en-GB" sz="1800" b="0" i="0">
                <a:solidFill>
                  <a:srgbClr val="000000"/>
                </a:solidFill>
                <a:effectLst/>
                <a:latin typeface="Aptos" panose="020B0004020202020204" pitchFamily="34" charset="0"/>
              </a:rPr>
              <a:t> </a:t>
            </a:r>
            <a:endParaRPr lang="en-GB" b="0" i="0">
              <a:solidFill>
                <a:srgbClr val="000000"/>
              </a:solidFill>
              <a:effectLst/>
              <a:latin typeface="Aptos" panose="020B0004020202020204" pitchFamily="34" charset="0"/>
            </a:endParaRPr>
          </a:p>
          <a:p>
            <a:pPr algn="just" rtl="0" fontAlgn="base">
              <a:lnSpc>
                <a:spcPts val="1564"/>
              </a:lnSpc>
              <a:spcAft>
                <a:spcPts val="800"/>
              </a:spcAft>
              <a:buNone/>
            </a:pPr>
            <a:r>
              <a:rPr lang="en-GB" sz="1800" b="1" i="0">
                <a:solidFill>
                  <a:srgbClr val="000000"/>
                </a:solidFill>
                <a:effectLst/>
                <a:latin typeface="Aptos" panose="020B0004020202020204" pitchFamily="34" charset="0"/>
              </a:rPr>
              <a:t>Suggestions from our focus groups with young people included: </a:t>
            </a:r>
            <a:r>
              <a:rPr lang="en-GB" sz="1800" b="0" i="0">
                <a:solidFill>
                  <a:srgbClr val="000000"/>
                </a:solidFill>
                <a:effectLst/>
                <a:latin typeface="Aptos" panose="020B0004020202020204" pitchFamily="34" charset="0"/>
              </a:rPr>
              <a:t> </a:t>
            </a:r>
            <a:endParaRPr lang="en-GB" b="0" i="0">
              <a:solidFill>
                <a:srgbClr val="000000"/>
              </a:solidFill>
              <a:effectLst/>
              <a:latin typeface="Aptos" panose="020B0004020202020204" pitchFamily="34" charset="0"/>
            </a:endParaRPr>
          </a:p>
          <a:p>
            <a:pPr algn="just" rtl="0" fontAlgn="base">
              <a:lnSpc>
                <a:spcPts val="1564"/>
              </a:lnSpc>
              <a:spcAft>
                <a:spcPts val="800"/>
              </a:spcAft>
              <a:buNone/>
            </a:pPr>
            <a:r>
              <a:rPr lang="en-GB" sz="1800" b="0" i="0">
                <a:solidFill>
                  <a:srgbClr val="000000"/>
                </a:solidFill>
                <a:effectLst/>
                <a:latin typeface="Aptos" panose="020B0004020202020204" pitchFamily="34" charset="0"/>
              </a:rPr>
              <a:t>going for a walk/ playing with fidgets/ talking to mum/ eating nice food/ watching a movie/ having a nap/ Visiting gran and grandad/ drinking some water/ gaming/ listening to music/ colouring in/ texting my friends/ going out to play /screaming into a pillow/ breathing in and out/ being with my  dog/ singing /reading /going to my room/ taking time alone/ being in a quiet space/ doing my favourite sport/ counting to 1000/ tidying up/ dancing /punching a punch bag </a:t>
            </a:r>
            <a:endParaRPr lang="en-GB" b="0" i="0">
              <a:solidFill>
                <a:srgbClr val="000000"/>
              </a:solidFill>
              <a:effectLst/>
              <a:latin typeface="Aptos" panose="020B0004020202020204"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 </a:t>
            </a:r>
            <a:endParaRPr lang="en-GB" b="0" i="0">
              <a:solidFill>
                <a:srgbClr val="000000"/>
              </a:solidFill>
              <a:effectLst/>
              <a:latin typeface="Aptos" panose="020B0004020202020204" pitchFamily="34" charset="0"/>
            </a:endParaRPr>
          </a:p>
          <a:p>
            <a:pPr algn="l" rtl="0" fontAlgn="base">
              <a:lnSpc>
                <a:spcPts val="1564"/>
              </a:lnSpc>
              <a:spcAft>
                <a:spcPts val="800"/>
              </a:spcAft>
              <a:buNone/>
            </a:pPr>
            <a:r>
              <a:rPr lang="en-GB" sz="1800" b="1" i="0">
                <a:solidFill>
                  <a:srgbClr val="000000"/>
                </a:solidFill>
                <a:effectLst/>
                <a:latin typeface="Aptos" panose="020B0004020202020204" pitchFamily="34" charset="0"/>
              </a:rPr>
              <a:t>Other things to recommend include: </a:t>
            </a:r>
            <a:r>
              <a:rPr lang="en-GB" sz="1800" b="0" i="0">
                <a:solidFill>
                  <a:srgbClr val="000000"/>
                </a:solidFill>
                <a:effectLst/>
                <a:latin typeface="Aptos" panose="020B0004020202020204" pitchFamily="34" charset="0"/>
              </a:rPr>
              <a:t> </a:t>
            </a:r>
            <a:endParaRPr lang="en-GB" b="0" i="0">
              <a:solidFill>
                <a:srgbClr val="000000"/>
              </a:solidFill>
              <a:effectLst/>
              <a:latin typeface="Aptos" panose="020B0004020202020204" pitchFamily="34" charset="0"/>
            </a:endParaRPr>
          </a:p>
          <a:p>
            <a:pPr algn="l" rtl="0" fontAlgn="base">
              <a:lnSpc>
                <a:spcPts val="1564"/>
              </a:lnSpc>
              <a:buFont typeface="Arial" panose="020B0604020202020204" pitchFamily="34" charset="0"/>
              <a:buChar char="•"/>
            </a:pPr>
            <a:r>
              <a:rPr lang="en-GB" sz="1800" b="1" i="0">
                <a:solidFill>
                  <a:srgbClr val="000000"/>
                </a:solidFill>
                <a:effectLst/>
                <a:latin typeface="Aptos" panose="020B0004020202020204" pitchFamily="34" charset="0"/>
              </a:rPr>
              <a:t>Winding down before going to sleep </a:t>
            </a:r>
            <a:r>
              <a:rPr lang="en-GB" sz="1800" b="0" i="0">
                <a:solidFill>
                  <a:srgbClr val="000000"/>
                </a:solidFill>
                <a:effectLst/>
                <a:latin typeface="Aptos" panose="020B0004020202020204" pitchFamily="34" charset="0"/>
              </a:rPr>
              <a:t>having a digital detox an hour before bed. Having a shower or bath and playing relaxing music.   </a:t>
            </a:r>
          </a:p>
          <a:p>
            <a:pPr algn="l" rtl="0" fontAlgn="base">
              <a:lnSpc>
                <a:spcPts val="1564"/>
              </a:lnSpc>
              <a:buFont typeface="Arial" panose="020B0604020202020204" pitchFamily="34" charset="0"/>
              <a:buChar char="•"/>
            </a:pPr>
            <a:r>
              <a:rPr lang="en-GB" sz="1800" b="1" i="0">
                <a:solidFill>
                  <a:srgbClr val="000000"/>
                </a:solidFill>
                <a:effectLst/>
                <a:latin typeface="Aptos" panose="020B0004020202020204" pitchFamily="34" charset="0"/>
              </a:rPr>
              <a:t>Fresh air every day </a:t>
            </a:r>
            <a:r>
              <a:rPr lang="en-GB" sz="1800" b="0" i="0">
                <a:solidFill>
                  <a:srgbClr val="000000"/>
                </a:solidFill>
                <a:effectLst/>
                <a:latin typeface="Aptos" panose="020B0004020202020204" pitchFamily="34" charset="0"/>
              </a:rPr>
              <a:t>Just half an hour outside each day, whatever the weather can really improve mental health. A routine such as a walk around the block, the park or to the shops is fine.  </a:t>
            </a:r>
          </a:p>
          <a:p>
            <a:pPr algn="l" rtl="0" fontAlgn="base">
              <a:lnSpc>
                <a:spcPts val="1564"/>
              </a:lnSpc>
              <a:buFont typeface="Arial" panose="020B0604020202020204" pitchFamily="34" charset="0"/>
              <a:buChar char="•"/>
            </a:pPr>
            <a:r>
              <a:rPr lang="en-GB" sz="1800" b="1" i="0">
                <a:solidFill>
                  <a:srgbClr val="000000"/>
                </a:solidFill>
                <a:effectLst/>
                <a:latin typeface="Aptos" panose="020B0004020202020204" pitchFamily="34" charset="0"/>
              </a:rPr>
              <a:t>Exercise </a:t>
            </a:r>
            <a:r>
              <a:rPr lang="en-GB" sz="1800" b="0" i="0">
                <a:solidFill>
                  <a:srgbClr val="000000"/>
                </a:solidFill>
                <a:effectLst/>
                <a:latin typeface="Aptos" panose="020B0004020202020204" pitchFamily="34" charset="0"/>
              </a:rPr>
              <a:t>This doesn’t have to mean going to the gym or taking up an expensive sport – there are lots of free apps for exercises – and a brisk walk or jog counts or using a bike to get around on is great. We speed up our heart rate, get our blood circulating and release endorphins by having exercise that make us feel livelier and happier.   </a:t>
            </a:r>
          </a:p>
          <a:p>
            <a:pPr algn="l" rtl="0" fontAlgn="base">
              <a:lnSpc>
                <a:spcPts val="1564"/>
              </a:lnSpc>
              <a:buFont typeface="Arial" panose="020B0604020202020204" pitchFamily="34" charset="0"/>
              <a:buChar char="•"/>
            </a:pPr>
            <a:r>
              <a:rPr lang="en-GB" sz="1800" b="1" i="0">
                <a:solidFill>
                  <a:srgbClr val="000000"/>
                </a:solidFill>
                <a:effectLst/>
                <a:latin typeface="Aptos" panose="020B0004020202020204" pitchFamily="34" charset="0"/>
              </a:rPr>
              <a:t>Take up a hobby </a:t>
            </a:r>
            <a:r>
              <a:rPr lang="en-GB" sz="1800" b="0" i="0">
                <a:solidFill>
                  <a:srgbClr val="000000"/>
                </a:solidFill>
                <a:effectLst/>
                <a:latin typeface="Aptos" panose="020B0004020202020204" pitchFamily="34" charset="0"/>
              </a:rPr>
              <a:t>keeping ourselves busy and active helps our mental health – a hobby can be music, playing an instrument, taking cool photos, learning to cook or knit! The more fulfilled we are the less likely we are to feel lonely, anxious or bored.   </a:t>
            </a:r>
          </a:p>
          <a:p>
            <a:pPr algn="l" rtl="0" fontAlgn="base">
              <a:lnSpc>
                <a:spcPts val="1564"/>
              </a:lnSpc>
              <a:buFont typeface="Arial" panose="020B0604020202020204" pitchFamily="34" charset="0"/>
              <a:buChar char="•"/>
            </a:pPr>
            <a:r>
              <a:rPr lang="en-GB" sz="1800" b="1" i="0">
                <a:solidFill>
                  <a:srgbClr val="000000"/>
                </a:solidFill>
                <a:effectLst/>
                <a:latin typeface="Aptos" panose="020B0004020202020204" pitchFamily="34" charset="0"/>
              </a:rPr>
              <a:t>Sharing our worries – </a:t>
            </a:r>
            <a:r>
              <a:rPr lang="en-GB" sz="1800" b="0" i="0">
                <a:solidFill>
                  <a:srgbClr val="000000"/>
                </a:solidFill>
                <a:effectLst/>
                <a:latin typeface="Aptos" panose="020B0004020202020204" pitchFamily="34" charset="0"/>
              </a:rPr>
              <a:t>connecting with people is important so no matter how shy we are, making sure we talk to our family, friends. </a:t>
            </a:r>
          </a:p>
          <a:p>
            <a:endParaRPr lang="en-US">
              <a:ea typeface="Calibri"/>
              <a:cs typeface="Calibri"/>
            </a:endParaRPr>
          </a:p>
        </p:txBody>
      </p:sp>
      <p:sp>
        <p:nvSpPr>
          <p:cNvPr id="4" name="Slide Number Placeholder 3"/>
          <p:cNvSpPr>
            <a:spLocks noGrp="1"/>
          </p:cNvSpPr>
          <p:nvPr>
            <p:ph type="sldNum" sz="quarter" idx="5"/>
          </p:nvPr>
        </p:nvSpPr>
        <p:spPr/>
        <p:txBody>
          <a:bodyPr/>
          <a:lstStyle/>
          <a:p>
            <a:pPr>
              <a:defRPr/>
            </a:pPr>
            <a:fld id="{B246BCCD-1C6F-7D46-8D6F-50DD062CAD7A}" type="slidenum">
              <a:rPr lang="en-US" altLang="en-US" smtClean="0"/>
              <a:pPr>
                <a:defRPr/>
              </a:pPr>
              <a:t>23</a:t>
            </a:fld>
            <a:endParaRPr lang="en-US" altLang="en-US"/>
          </a:p>
        </p:txBody>
      </p:sp>
    </p:spTree>
    <p:extLst>
      <p:ext uri="{BB962C8B-B14F-4D97-AF65-F5344CB8AC3E}">
        <p14:creationId xmlns:p14="http://schemas.microsoft.com/office/powerpoint/2010/main" val="6770288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564"/>
              </a:lnSpc>
              <a:spcAft>
                <a:spcPts val="800"/>
              </a:spcAft>
              <a:buNone/>
            </a:pPr>
            <a:r>
              <a:rPr lang="en-GB" sz="1200" b="1" i="1">
                <a:solidFill>
                  <a:srgbClr val="000000"/>
                </a:solidFill>
                <a:effectLst/>
                <a:latin typeface="Aptos" panose="020B0004020202020204" pitchFamily="34" charset="0"/>
              </a:rPr>
              <a:t>Activity: Staying calm and relaxed...What works for YOU?</a:t>
            </a:r>
            <a:r>
              <a:rPr lang="en-GB" sz="1200" b="0" i="0">
                <a:solidFill>
                  <a:srgbClr val="000000"/>
                </a:solidFill>
                <a:effectLst/>
                <a:latin typeface="Aptos" panose="020B0004020202020204" pitchFamily="34" charset="0"/>
              </a:rPr>
              <a:t> </a:t>
            </a:r>
            <a:endParaRPr lang="en-GB" b="0" i="0">
              <a:solidFill>
                <a:srgbClr val="000000"/>
              </a:solidFill>
              <a:effectLst/>
              <a:latin typeface="Aptos" panose="020B0004020202020204" pitchFamily="34" charset="0"/>
            </a:endParaRPr>
          </a:p>
          <a:p>
            <a:pPr algn="l" rtl="0" fontAlgn="base">
              <a:lnSpc>
                <a:spcPts val="1564"/>
              </a:lnSpc>
              <a:spcAft>
                <a:spcPts val="800"/>
              </a:spcAft>
              <a:buNone/>
            </a:pPr>
            <a:r>
              <a:rPr lang="en-GB" sz="1200" b="1" i="0">
                <a:solidFill>
                  <a:srgbClr val="000000"/>
                </a:solidFill>
                <a:effectLst/>
                <a:latin typeface="Aptos" panose="020B0004020202020204" pitchFamily="34" charset="0"/>
              </a:rPr>
              <a:t>Teacher leads discussion around: </a:t>
            </a:r>
            <a:r>
              <a:rPr lang="en-GB" sz="1200" b="0" i="0">
                <a:solidFill>
                  <a:srgbClr val="000000"/>
                </a:solidFill>
                <a:effectLst/>
                <a:latin typeface="Aptos" panose="020B0004020202020204" pitchFamily="34" charset="0"/>
              </a:rPr>
              <a:t> </a:t>
            </a:r>
            <a:endParaRPr lang="en-GB" b="0" i="0">
              <a:solidFill>
                <a:srgbClr val="000000"/>
              </a:solidFill>
              <a:effectLst/>
              <a:latin typeface="Aptos" panose="020B0004020202020204" pitchFamily="34" charset="0"/>
            </a:endParaRPr>
          </a:p>
          <a:p>
            <a:pPr algn="l" rtl="0" fontAlgn="base">
              <a:lnSpc>
                <a:spcPts val="1564"/>
              </a:lnSpc>
              <a:spcAft>
                <a:spcPts val="800"/>
              </a:spcAft>
              <a:buNone/>
            </a:pPr>
            <a:r>
              <a:rPr lang="en-GB" sz="1200" b="0" i="0">
                <a:solidFill>
                  <a:srgbClr val="000000"/>
                </a:solidFill>
                <a:effectLst/>
                <a:latin typeface="Aptos" panose="020B0004020202020204" pitchFamily="34" charset="0"/>
              </a:rPr>
              <a:t>Some people say they vape to feel less stressed or calm.  </a:t>
            </a:r>
            <a:endParaRPr lang="en-GB" b="0" i="0">
              <a:solidFill>
                <a:srgbClr val="000000"/>
              </a:solidFill>
              <a:effectLst/>
              <a:latin typeface="Aptos" panose="020B0004020202020204" pitchFamily="34" charset="0"/>
            </a:endParaRPr>
          </a:p>
          <a:p>
            <a:pPr algn="l" rtl="0" fontAlgn="base">
              <a:lnSpc>
                <a:spcPts val="1564"/>
              </a:lnSpc>
              <a:spcAft>
                <a:spcPts val="800"/>
              </a:spcAft>
              <a:buNone/>
            </a:pPr>
            <a:r>
              <a:rPr lang="en-GB" sz="1200" b="0" i="0">
                <a:solidFill>
                  <a:srgbClr val="000000"/>
                </a:solidFill>
                <a:effectLst/>
                <a:latin typeface="Aptos" panose="020B0004020202020204" pitchFamily="34" charset="0"/>
              </a:rPr>
              <a:t>Vaping doesn’t calm you down.  </a:t>
            </a:r>
            <a:endParaRPr lang="en-GB" b="0" i="0">
              <a:solidFill>
                <a:srgbClr val="000000"/>
              </a:solidFill>
              <a:effectLst/>
              <a:latin typeface="Aptos" panose="020B0004020202020204" pitchFamily="34" charset="0"/>
            </a:endParaRPr>
          </a:p>
          <a:p>
            <a:pPr algn="l" rtl="0" fontAlgn="base">
              <a:lnSpc>
                <a:spcPts val="1564"/>
              </a:lnSpc>
              <a:spcAft>
                <a:spcPts val="800"/>
              </a:spcAft>
              <a:buNone/>
            </a:pPr>
            <a:r>
              <a:rPr lang="en-GB" sz="1200" b="0" i="0">
                <a:solidFill>
                  <a:srgbClr val="000000"/>
                </a:solidFill>
                <a:effectLst/>
                <a:latin typeface="Aptos" panose="020B0004020202020204" pitchFamily="34" charset="0"/>
              </a:rPr>
              <a:t>Can you think of any good ways to boost your mood? </a:t>
            </a:r>
            <a:endParaRPr lang="en-GB" b="0" i="0">
              <a:solidFill>
                <a:srgbClr val="000000"/>
              </a:solidFill>
              <a:effectLst/>
              <a:latin typeface="Aptos" panose="020B0004020202020204" pitchFamily="34" charset="0"/>
            </a:endParaRPr>
          </a:p>
          <a:p>
            <a:pPr algn="l" rtl="0" fontAlgn="base">
              <a:lnSpc>
                <a:spcPts val="1564"/>
              </a:lnSpc>
              <a:spcAft>
                <a:spcPts val="800"/>
              </a:spcAft>
              <a:buNone/>
            </a:pPr>
            <a:r>
              <a:rPr lang="en-GB" sz="1200" b="1" i="1">
                <a:solidFill>
                  <a:srgbClr val="000000"/>
                </a:solidFill>
                <a:effectLst/>
                <a:latin typeface="Aptos" panose="020B0004020202020204" pitchFamily="34" charset="0"/>
              </a:rPr>
              <a:t>Teacher Notes: </a:t>
            </a:r>
            <a:r>
              <a:rPr lang="en-GB" sz="1200" b="0" i="0">
                <a:solidFill>
                  <a:srgbClr val="000000"/>
                </a:solidFill>
                <a:effectLst/>
                <a:latin typeface="Aptos" panose="020B0004020202020204" pitchFamily="34" charset="0"/>
              </a:rPr>
              <a:t> </a:t>
            </a:r>
            <a:endParaRPr lang="en-GB" b="0" i="0">
              <a:solidFill>
                <a:srgbClr val="000000"/>
              </a:solidFill>
              <a:effectLst/>
              <a:latin typeface="Aptos" panose="020B0004020202020204" pitchFamily="34" charset="0"/>
            </a:endParaRPr>
          </a:p>
          <a:p>
            <a:pPr algn="just" rtl="0" fontAlgn="base">
              <a:lnSpc>
                <a:spcPts val="1564"/>
              </a:lnSpc>
              <a:spcAft>
                <a:spcPts val="800"/>
              </a:spcAft>
              <a:buNone/>
            </a:pPr>
            <a:r>
              <a:rPr lang="en-GB" sz="1200" b="1" i="0">
                <a:solidFill>
                  <a:srgbClr val="000000"/>
                </a:solidFill>
                <a:effectLst/>
                <a:latin typeface="Aptos" panose="020B0004020202020204" pitchFamily="34" charset="0"/>
              </a:rPr>
              <a:t>Suggestions from our focus groups with young people included: </a:t>
            </a:r>
            <a:r>
              <a:rPr lang="en-GB" sz="1200" b="0" i="0">
                <a:solidFill>
                  <a:srgbClr val="000000"/>
                </a:solidFill>
                <a:effectLst/>
                <a:latin typeface="Aptos" panose="020B0004020202020204" pitchFamily="34" charset="0"/>
              </a:rPr>
              <a:t> </a:t>
            </a:r>
            <a:endParaRPr lang="en-GB" b="0" i="0">
              <a:solidFill>
                <a:srgbClr val="000000"/>
              </a:solidFill>
              <a:effectLst/>
              <a:latin typeface="Aptos" panose="020B0004020202020204" pitchFamily="34" charset="0"/>
            </a:endParaRPr>
          </a:p>
          <a:p>
            <a:pPr algn="just" rtl="0" fontAlgn="base">
              <a:lnSpc>
                <a:spcPts val="1564"/>
              </a:lnSpc>
              <a:spcAft>
                <a:spcPts val="800"/>
              </a:spcAft>
              <a:buNone/>
            </a:pPr>
            <a:r>
              <a:rPr lang="en-GB" sz="1200" b="0" i="0">
                <a:solidFill>
                  <a:srgbClr val="000000"/>
                </a:solidFill>
                <a:effectLst/>
                <a:latin typeface="Aptos" panose="020B0004020202020204" pitchFamily="34" charset="0"/>
              </a:rPr>
              <a:t>going for a walk/ playing with fidgets/ talking to mum/ eating nice food/ watching a movie/ having a nap/ Visiting gran and grandad/ drinking some water/ gaming/ listening to music/ colouring in/ texting my friends/ going out to play /screaming into a pillow/ breathing in and out/ being with my  dog/ singing /reading /going to my room/ taking time alone/ being in a quiet space/ doing my favourite sport/ counting to 1000/ tidying up/ dancing /punching a punch bag </a:t>
            </a:r>
            <a:endParaRPr lang="en-GB" b="0" i="0">
              <a:solidFill>
                <a:srgbClr val="000000"/>
              </a:solidFill>
              <a:effectLst/>
              <a:latin typeface="Aptos" panose="020B0004020202020204" pitchFamily="34" charset="0"/>
            </a:endParaRPr>
          </a:p>
          <a:p>
            <a:pPr algn="l" rtl="0" fontAlgn="base">
              <a:lnSpc>
                <a:spcPts val="1564"/>
              </a:lnSpc>
              <a:spcAft>
                <a:spcPts val="800"/>
              </a:spcAft>
              <a:buNone/>
            </a:pPr>
            <a:r>
              <a:rPr lang="en-GB" sz="1200" b="0" i="0">
                <a:solidFill>
                  <a:srgbClr val="000000"/>
                </a:solidFill>
                <a:effectLst/>
                <a:latin typeface="Aptos" panose="020B0004020202020204" pitchFamily="34" charset="0"/>
              </a:rPr>
              <a:t> </a:t>
            </a:r>
            <a:endParaRPr lang="en-GB" b="0" i="0">
              <a:solidFill>
                <a:srgbClr val="000000"/>
              </a:solidFill>
              <a:effectLst/>
              <a:latin typeface="Aptos" panose="020B0004020202020204" pitchFamily="34" charset="0"/>
            </a:endParaRPr>
          </a:p>
          <a:p>
            <a:pPr algn="l" rtl="0" fontAlgn="base">
              <a:lnSpc>
                <a:spcPts val="1564"/>
              </a:lnSpc>
              <a:spcAft>
                <a:spcPts val="800"/>
              </a:spcAft>
              <a:buNone/>
            </a:pPr>
            <a:r>
              <a:rPr lang="en-GB" sz="1200" b="1" i="0">
                <a:solidFill>
                  <a:srgbClr val="000000"/>
                </a:solidFill>
                <a:effectLst/>
                <a:latin typeface="Aptos" panose="020B0004020202020204" pitchFamily="34" charset="0"/>
              </a:rPr>
              <a:t>Other things to recommend include: </a:t>
            </a:r>
            <a:r>
              <a:rPr lang="en-GB" sz="1200" b="0" i="0">
                <a:solidFill>
                  <a:srgbClr val="000000"/>
                </a:solidFill>
                <a:effectLst/>
                <a:latin typeface="Aptos" panose="020B0004020202020204" pitchFamily="34" charset="0"/>
              </a:rPr>
              <a:t> </a:t>
            </a:r>
            <a:endParaRPr lang="en-GB" b="0" i="0">
              <a:solidFill>
                <a:srgbClr val="000000"/>
              </a:solidFill>
              <a:effectLst/>
              <a:latin typeface="Aptos" panose="020B0004020202020204" pitchFamily="34" charset="0"/>
            </a:endParaRPr>
          </a:p>
          <a:p>
            <a:pPr algn="l" rtl="0" fontAlgn="base">
              <a:lnSpc>
                <a:spcPts val="1564"/>
              </a:lnSpc>
              <a:buFont typeface="Arial" panose="020B0604020202020204" pitchFamily="34" charset="0"/>
              <a:buChar char="•"/>
            </a:pPr>
            <a:r>
              <a:rPr lang="en-GB" sz="1200" b="1" i="0">
                <a:solidFill>
                  <a:srgbClr val="000000"/>
                </a:solidFill>
                <a:effectLst/>
                <a:latin typeface="Aptos" panose="020B0004020202020204" pitchFamily="34" charset="0"/>
              </a:rPr>
              <a:t>Winding down before going to sleep </a:t>
            </a:r>
            <a:r>
              <a:rPr lang="en-GB" sz="1200" b="0" i="0">
                <a:solidFill>
                  <a:srgbClr val="000000"/>
                </a:solidFill>
                <a:effectLst/>
                <a:latin typeface="Aptos" panose="020B0004020202020204" pitchFamily="34" charset="0"/>
              </a:rPr>
              <a:t>having a digital detox an hour before bed. Having a shower or bath and playing relaxing music.   </a:t>
            </a:r>
          </a:p>
          <a:p>
            <a:pPr algn="l" rtl="0" fontAlgn="base">
              <a:lnSpc>
                <a:spcPts val="1564"/>
              </a:lnSpc>
              <a:buFont typeface="Arial" panose="020B0604020202020204" pitchFamily="34" charset="0"/>
              <a:buChar char="•"/>
            </a:pPr>
            <a:r>
              <a:rPr lang="en-GB" sz="1200" b="1" i="0">
                <a:solidFill>
                  <a:srgbClr val="000000"/>
                </a:solidFill>
                <a:effectLst/>
                <a:latin typeface="Aptos" panose="020B0004020202020204" pitchFamily="34" charset="0"/>
              </a:rPr>
              <a:t>Fresh air every day </a:t>
            </a:r>
            <a:r>
              <a:rPr lang="en-GB" sz="1200" b="0" i="0">
                <a:solidFill>
                  <a:srgbClr val="000000"/>
                </a:solidFill>
                <a:effectLst/>
                <a:latin typeface="Aptos" panose="020B0004020202020204" pitchFamily="34" charset="0"/>
              </a:rPr>
              <a:t>Just half an hour outside each day, whatever the weather can really improve mental health. A routine such as a walk around the block, the park or to the shops is fine.  </a:t>
            </a:r>
          </a:p>
          <a:p>
            <a:pPr algn="l" rtl="0" fontAlgn="base">
              <a:lnSpc>
                <a:spcPts val="1564"/>
              </a:lnSpc>
              <a:buFont typeface="Arial" panose="020B0604020202020204" pitchFamily="34" charset="0"/>
              <a:buChar char="•"/>
            </a:pPr>
            <a:r>
              <a:rPr lang="en-GB" sz="1200" b="1" i="0">
                <a:solidFill>
                  <a:srgbClr val="000000"/>
                </a:solidFill>
                <a:effectLst/>
                <a:latin typeface="Aptos" panose="020B0004020202020204" pitchFamily="34" charset="0"/>
              </a:rPr>
              <a:t>Exercise </a:t>
            </a:r>
            <a:r>
              <a:rPr lang="en-GB" sz="1200" b="0" i="0">
                <a:solidFill>
                  <a:srgbClr val="000000"/>
                </a:solidFill>
                <a:effectLst/>
                <a:latin typeface="Aptos" panose="020B0004020202020204" pitchFamily="34" charset="0"/>
              </a:rPr>
              <a:t>This doesn’t have to mean going to the gym or taking up an expensive sport – there are lots of free apps for exercises – and a brisk walk or jog counts or using a bike to get around on is great. We speed up our heart rate, get our blood circulating and release endorphins by having exercise that make us feel livelier and happier.   </a:t>
            </a:r>
          </a:p>
          <a:p>
            <a:pPr algn="l" rtl="0" fontAlgn="base">
              <a:lnSpc>
                <a:spcPts val="1564"/>
              </a:lnSpc>
              <a:buFont typeface="Arial" panose="020B0604020202020204" pitchFamily="34" charset="0"/>
              <a:buChar char="•"/>
            </a:pPr>
            <a:r>
              <a:rPr lang="en-GB" sz="1200" b="1" i="0">
                <a:solidFill>
                  <a:srgbClr val="000000"/>
                </a:solidFill>
                <a:effectLst/>
                <a:latin typeface="Aptos" panose="020B0004020202020204" pitchFamily="34" charset="0"/>
              </a:rPr>
              <a:t>Take up a hobby </a:t>
            </a:r>
            <a:r>
              <a:rPr lang="en-GB" sz="1200" b="0" i="0">
                <a:solidFill>
                  <a:srgbClr val="000000"/>
                </a:solidFill>
                <a:effectLst/>
                <a:latin typeface="Aptos" panose="020B0004020202020204" pitchFamily="34" charset="0"/>
              </a:rPr>
              <a:t>keeping ourselves busy and active helps our mental health – a hobby can be music, playing an instrument, taking cool photos, learning to cook or knit! The more fulfilled we are the less likely we are to feel lonely, anxious or bored.   </a:t>
            </a:r>
          </a:p>
          <a:p>
            <a:pPr algn="l" rtl="0" fontAlgn="base">
              <a:lnSpc>
                <a:spcPts val="1564"/>
              </a:lnSpc>
              <a:buFont typeface="Arial" panose="020B0604020202020204" pitchFamily="34" charset="0"/>
              <a:buChar char="•"/>
            </a:pPr>
            <a:r>
              <a:rPr lang="en-GB" sz="1200" b="1" i="0">
                <a:solidFill>
                  <a:srgbClr val="000000"/>
                </a:solidFill>
                <a:effectLst/>
                <a:latin typeface="Aptos" panose="020B0004020202020204" pitchFamily="34" charset="0"/>
              </a:rPr>
              <a:t>Sharing our worries – </a:t>
            </a:r>
            <a:r>
              <a:rPr lang="en-GB" sz="1200" b="0" i="0">
                <a:solidFill>
                  <a:srgbClr val="000000"/>
                </a:solidFill>
                <a:effectLst/>
                <a:latin typeface="Aptos" panose="020B0004020202020204" pitchFamily="34" charset="0"/>
              </a:rPr>
              <a:t>connecting with people is important so no matter how shy we are, making sure we talk to our family, friends. </a:t>
            </a:r>
          </a:p>
          <a:p>
            <a:endParaRPr lang="en-GB"/>
          </a:p>
        </p:txBody>
      </p:sp>
      <p:sp>
        <p:nvSpPr>
          <p:cNvPr id="4" name="Slide Number Placeholder 3"/>
          <p:cNvSpPr>
            <a:spLocks noGrp="1"/>
          </p:cNvSpPr>
          <p:nvPr>
            <p:ph type="sldNum" sz="quarter" idx="5"/>
          </p:nvPr>
        </p:nvSpPr>
        <p:spPr/>
        <p:txBody>
          <a:bodyPr/>
          <a:lstStyle/>
          <a:p>
            <a:fld id="{7ED2583B-0416-4875-B919-A7A9CBD1C777}" type="slidenum">
              <a:rPr lang="en-GB" smtClean="0"/>
              <a:t>24</a:t>
            </a:fld>
            <a:endParaRPr lang="en-GB"/>
          </a:p>
        </p:txBody>
      </p:sp>
    </p:spTree>
    <p:extLst>
      <p:ext uri="{BB962C8B-B14F-4D97-AF65-F5344CB8AC3E}">
        <p14:creationId xmlns:p14="http://schemas.microsoft.com/office/powerpoint/2010/main" val="969803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564"/>
              </a:lnSpc>
              <a:spcAft>
                <a:spcPts val="800"/>
              </a:spcAft>
              <a:buNone/>
            </a:pPr>
            <a:r>
              <a:rPr lang="en-GB" sz="1800" b="1" i="1">
                <a:solidFill>
                  <a:srgbClr val="000000"/>
                </a:solidFill>
                <a:effectLst/>
                <a:latin typeface="Aptos" panose="020B0004020202020204" pitchFamily="34" charset="0"/>
              </a:rPr>
              <a:t>Activity: Healthy Choice Sheild</a:t>
            </a:r>
            <a:r>
              <a:rPr lang="en-GB" sz="1800" b="0" i="0">
                <a:solidFill>
                  <a:srgbClr val="000000"/>
                </a:solidFill>
                <a:effectLst/>
                <a:latin typeface="Aptos" panose="020B0004020202020204" pitchFamily="34" charset="0"/>
              </a:rPr>
              <a:t> </a:t>
            </a:r>
            <a:endParaRPr lang="en-GB" sz="2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1" i="1">
                <a:solidFill>
                  <a:srgbClr val="000000"/>
                </a:solidFill>
                <a:effectLst/>
                <a:latin typeface="Aptos" panose="020B0004020202020204" pitchFamily="34" charset="0"/>
              </a:rPr>
              <a:t>Teacher supports pupils to: </a:t>
            </a:r>
            <a:r>
              <a:rPr lang="en-GB" sz="1800" b="0" i="0">
                <a:solidFill>
                  <a:srgbClr val="000000"/>
                </a:solidFill>
                <a:effectLst/>
                <a:latin typeface="Aptos" panose="020B0004020202020204" pitchFamily="34" charset="0"/>
              </a:rPr>
              <a:t> </a:t>
            </a:r>
            <a:endParaRPr lang="en-GB" sz="2800" b="0" i="0">
              <a:solidFill>
                <a:srgbClr val="000000"/>
              </a:solidFill>
              <a:effectLst/>
              <a:latin typeface="Segoe UI" panose="020B0502040204020203" pitchFamily="34" charset="0"/>
            </a:endParaRP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Design a shield to show making healthy choices.  </a:t>
            </a: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Our healthy choices shield will be used to remind us how to protect our health! </a:t>
            </a:r>
          </a:p>
          <a:p>
            <a:pPr algn="l" rtl="0" fontAlgn="base">
              <a:lnSpc>
                <a:spcPts val="1564"/>
              </a:lnSpc>
              <a:spcAft>
                <a:spcPts val="800"/>
              </a:spcAft>
            </a:pPr>
            <a:r>
              <a:rPr lang="en-GB" sz="1800" b="1" i="1">
                <a:solidFill>
                  <a:srgbClr val="000000"/>
                </a:solidFill>
                <a:effectLst/>
                <a:latin typeface="Aptos" panose="020B0004020202020204" pitchFamily="34" charset="0"/>
              </a:rPr>
              <a:t>Teacher Notes: </a:t>
            </a:r>
            <a:r>
              <a:rPr lang="en-GB" sz="1800" b="0" i="0">
                <a:solidFill>
                  <a:srgbClr val="000000"/>
                </a:solidFill>
                <a:effectLst/>
                <a:latin typeface="Aptos" panose="020B0004020202020204" pitchFamily="34" charset="0"/>
              </a:rPr>
              <a:t>This activity aims to help students understand that making healthy choices protects both our physical and mental well-being. Sharing the template on the board can support pupils, along with their own answers from the previous activity. </a:t>
            </a:r>
            <a:endParaRPr lang="en-GB" sz="2800" b="0" i="0">
              <a:solidFill>
                <a:srgbClr val="000000"/>
              </a:solidFill>
              <a:effectLst/>
              <a:latin typeface="Segoe UI" panose="020B0502040204020203" pitchFamily="34" charset="0"/>
            </a:endParaRPr>
          </a:p>
          <a:p>
            <a:endParaRPr lang="en-US" b="1" i="1">
              <a:ea typeface="Calibri"/>
              <a:cs typeface="Calibri"/>
            </a:endParaRPr>
          </a:p>
        </p:txBody>
      </p:sp>
      <p:sp>
        <p:nvSpPr>
          <p:cNvPr id="4" name="Slide Number Placeholder 3"/>
          <p:cNvSpPr>
            <a:spLocks noGrp="1"/>
          </p:cNvSpPr>
          <p:nvPr>
            <p:ph type="sldNum" sz="quarter" idx="5"/>
          </p:nvPr>
        </p:nvSpPr>
        <p:spPr/>
        <p:txBody>
          <a:bodyPr/>
          <a:lstStyle/>
          <a:p>
            <a:fld id="{7ED2583B-0416-4875-B919-A7A9CBD1C777}" type="slidenum">
              <a:rPr lang="en-GB" smtClean="0"/>
              <a:t>25</a:t>
            </a:fld>
            <a:endParaRPr lang="en-GB"/>
          </a:p>
        </p:txBody>
      </p:sp>
    </p:spTree>
    <p:extLst>
      <p:ext uri="{BB962C8B-B14F-4D97-AF65-F5344CB8AC3E}">
        <p14:creationId xmlns:p14="http://schemas.microsoft.com/office/powerpoint/2010/main" val="33672180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564"/>
              </a:lnSpc>
              <a:spcAft>
                <a:spcPts val="800"/>
              </a:spcAft>
              <a:buNone/>
            </a:pPr>
            <a:r>
              <a:rPr lang="en-GB" sz="1200" b="1" i="1">
                <a:solidFill>
                  <a:srgbClr val="000000"/>
                </a:solidFill>
                <a:effectLst/>
                <a:latin typeface="Aptos" panose="020B0004020202020204" pitchFamily="34" charset="0"/>
              </a:rPr>
              <a:t>Activity: Healthy Choice Sheild</a:t>
            </a:r>
            <a:r>
              <a:rPr lang="en-GB" sz="1200" b="0" i="0">
                <a:solidFill>
                  <a:srgbClr val="000000"/>
                </a:solidFill>
                <a:effectLst/>
                <a:latin typeface="Aptos" panose="020B0004020202020204" pitchFamily="34" charset="0"/>
              </a:rPr>
              <a:t> </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200" b="1" i="1">
                <a:solidFill>
                  <a:srgbClr val="000000"/>
                </a:solidFill>
                <a:effectLst/>
                <a:latin typeface="Aptos" panose="020B0004020202020204" pitchFamily="34" charset="0"/>
              </a:rPr>
              <a:t>Teacher supports pupils to: </a:t>
            </a:r>
            <a:r>
              <a:rPr lang="en-GB" sz="1200" b="0" i="0">
                <a:solidFill>
                  <a:srgbClr val="000000"/>
                </a:solidFill>
                <a:effectLst/>
                <a:latin typeface="Aptos" panose="020B0004020202020204" pitchFamily="34" charset="0"/>
              </a:rPr>
              <a:t> </a:t>
            </a:r>
            <a:endParaRPr lang="en-GB" sz="1800" b="0" i="0">
              <a:solidFill>
                <a:srgbClr val="000000"/>
              </a:solidFill>
              <a:effectLst/>
              <a:latin typeface="Segoe UI" panose="020B0502040204020203" pitchFamily="34" charset="0"/>
            </a:endParaRPr>
          </a:p>
          <a:p>
            <a:pPr algn="l" rtl="0" fontAlgn="base">
              <a:lnSpc>
                <a:spcPts val="1564"/>
              </a:lnSpc>
              <a:buFont typeface="Arial" panose="020B0604020202020204" pitchFamily="34" charset="0"/>
              <a:buChar char="•"/>
            </a:pPr>
            <a:r>
              <a:rPr lang="en-GB" sz="1200" b="0" i="0">
                <a:solidFill>
                  <a:srgbClr val="000000"/>
                </a:solidFill>
                <a:effectLst/>
                <a:latin typeface="Aptos" panose="020B0004020202020204" pitchFamily="34" charset="0"/>
              </a:rPr>
              <a:t>Design a shield to show making healthy choices.  </a:t>
            </a:r>
          </a:p>
          <a:p>
            <a:pPr algn="l" rtl="0" fontAlgn="base">
              <a:lnSpc>
                <a:spcPts val="1564"/>
              </a:lnSpc>
              <a:buFont typeface="Arial" panose="020B0604020202020204" pitchFamily="34" charset="0"/>
              <a:buChar char="•"/>
            </a:pPr>
            <a:r>
              <a:rPr lang="en-GB" sz="1200" b="0" i="0">
                <a:solidFill>
                  <a:srgbClr val="000000"/>
                </a:solidFill>
                <a:effectLst/>
                <a:latin typeface="Aptos" panose="020B0004020202020204" pitchFamily="34" charset="0"/>
              </a:rPr>
              <a:t>Our healthy choices shield will be used to remind us how to protect our health! </a:t>
            </a:r>
          </a:p>
          <a:p>
            <a:pPr algn="l" rtl="0" fontAlgn="base">
              <a:lnSpc>
                <a:spcPts val="1564"/>
              </a:lnSpc>
              <a:spcAft>
                <a:spcPts val="800"/>
              </a:spcAft>
            </a:pPr>
            <a:r>
              <a:rPr lang="en-GB" sz="1200" b="1" i="1">
                <a:solidFill>
                  <a:srgbClr val="000000"/>
                </a:solidFill>
                <a:effectLst/>
                <a:latin typeface="Aptos" panose="020B0004020202020204" pitchFamily="34" charset="0"/>
              </a:rPr>
              <a:t>Teacher Notes: </a:t>
            </a:r>
            <a:r>
              <a:rPr lang="en-GB" sz="1200" b="0" i="0">
                <a:solidFill>
                  <a:srgbClr val="000000"/>
                </a:solidFill>
                <a:effectLst/>
                <a:latin typeface="Aptos" panose="020B0004020202020204" pitchFamily="34" charset="0"/>
              </a:rPr>
              <a:t>This activity aims to help students understand that making healthy choices protects both our physical and mental well-being. Sharing the template on the board can support pupils, along with their own answers from the previous activity. </a:t>
            </a:r>
            <a:endParaRPr lang="en-GB" sz="1800" b="0" i="0">
              <a:solidFill>
                <a:srgbClr val="000000"/>
              </a:solidFill>
              <a:effectLst/>
              <a:latin typeface="Segoe UI" panose="020B0502040204020203" pitchFamily="34" charset="0"/>
            </a:endParaRPr>
          </a:p>
          <a:p>
            <a:endParaRPr lang="en-US" b="1" i="1">
              <a:ea typeface="Calibri"/>
              <a:cs typeface="Calibri"/>
            </a:endParaRPr>
          </a:p>
        </p:txBody>
      </p:sp>
      <p:sp>
        <p:nvSpPr>
          <p:cNvPr id="4" name="Slide Number Placeholder 3"/>
          <p:cNvSpPr>
            <a:spLocks noGrp="1"/>
          </p:cNvSpPr>
          <p:nvPr>
            <p:ph type="sldNum" sz="quarter" idx="5"/>
          </p:nvPr>
        </p:nvSpPr>
        <p:spPr/>
        <p:txBody>
          <a:bodyPr/>
          <a:lstStyle/>
          <a:p>
            <a:fld id="{7ED2583B-0416-4875-B919-A7A9CBD1C777}" type="slidenum">
              <a:rPr lang="en-GB" smtClean="0"/>
              <a:t>26</a:t>
            </a:fld>
            <a:endParaRPr lang="en-GB"/>
          </a:p>
        </p:txBody>
      </p:sp>
    </p:spTree>
    <p:extLst>
      <p:ext uri="{BB962C8B-B14F-4D97-AF65-F5344CB8AC3E}">
        <p14:creationId xmlns:p14="http://schemas.microsoft.com/office/powerpoint/2010/main" val="34171062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C7FE4-99B5-178B-CF98-99E993A82E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3C6E5D-3AFE-8AFF-BC71-FB58E5C943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2BA6D4-ECEF-EE56-351A-031751165102}"/>
              </a:ext>
            </a:extLst>
          </p:cNvPr>
          <p:cNvSpPr>
            <a:spLocks noGrp="1"/>
          </p:cNvSpPr>
          <p:nvPr>
            <p:ph type="body" idx="1"/>
          </p:nvPr>
        </p:nvSpPr>
        <p:spPr/>
        <p:txBody>
          <a:bodyPr/>
          <a:lstStyle/>
          <a:p>
            <a:pPr algn="l" rtl="0" fontAlgn="base">
              <a:lnSpc>
                <a:spcPts val="1564"/>
              </a:lnSpc>
              <a:spcAft>
                <a:spcPts val="800"/>
              </a:spcAft>
              <a:buNone/>
            </a:pPr>
            <a:r>
              <a:rPr lang="en-GB" sz="1800" b="1" i="1">
                <a:solidFill>
                  <a:srgbClr val="000000"/>
                </a:solidFill>
                <a:effectLst/>
                <a:latin typeface="Aptos" panose="020B0004020202020204" pitchFamily="34" charset="0"/>
              </a:rPr>
              <a:t>Activity: Vaping and the environment</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1" i="0">
                <a:solidFill>
                  <a:srgbClr val="000000"/>
                </a:solidFill>
                <a:effectLst/>
                <a:latin typeface="Aptos" panose="020B0004020202020204" pitchFamily="34" charset="0"/>
              </a:rPr>
              <a:t>In groups:</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Take each item and think about where it should go on the timeline to show how long you think each item takes to break down. </a:t>
            </a:r>
            <a:endParaRPr lang="en-GB"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This can be done as a full class discussion using the slides.  Cards can also be printed to encourage active learning.  Teachers could put cards in a box and allow young people to pick out an object.  Pupils could hold a card each and order themselves against the timeline.     </a:t>
            </a:r>
            <a:endParaRPr lang="en-GB" b="0" i="0">
              <a:solidFill>
                <a:srgbClr val="000000"/>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32DEA90A-4505-BCD4-53B9-4148694D71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DB98F-6C2B-4949-B3FD-B1FAAD83D03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350701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A2110-F6DD-6CC8-7341-2495D6043A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5B21AC-EB5B-C2D2-7F3F-173204C9AD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79AF7E-9166-7D0A-BC1F-539307BA5035}"/>
              </a:ext>
            </a:extLst>
          </p:cNvPr>
          <p:cNvSpPr>
            <a:spLocks noGrp="1"/>
          </p:cNvSpPr>
          <p:nvPr>
            <p:ph type="body" idx="1"/>
          </p:nvPr>
        </p:nvSpPr>
        <p:spPr/>
        <p:txBody>
          <a:bodyPr/>
          <a:lstStyle/>
          <a:p>
            <a:pPr algn="l" rtl="0" fontAlgn="base">
              <a:lnSpc>
                <a:spcPts val="1564"/>
              </a:lnSpc>
              <a:spcAft>
                <a:spcPts val="800"/>
              </a:spcAft>
              <a:buNone/>
            </a:pPr>
            <a:r>
              <a:rPr lang="en-GB" sz="1800" b="1" i="1">
                <a:solidFill>
                  <a:srgbClr val="000000"/>
                </a:solidFill>
                <a:effectLst/>
                <a:latin typeface="Aptos" panose="020B0004020202020204" pitchFamily="34" charset="0"/>
              </a:rPr>
              <a:t>Activity: Vaping and the environment</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1" i="0">
                <a:solidFill>
                  <a:srgbClr val="000000"/>
                </a:solidFill>
                <a:effectLst/>
                <a:latin typeface="Aptos" panose="020B0004020202020204" pitchFamily="34" charset="0"/>
              </a:rPr>
              <a:t>In groups:</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Take each item and think about where it should go on the timeline to show how long you think each item takes to break down. </a:t>
            </a:r>
            <a:endParaRPr lang="en-GB"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This can be done as a full class discussion using the slides.  Cards can also be printed to encourage active learning.  Teachers could put cards in a box and allow young people to pick out an object.  Pupils could hold a card each and order themselves against the timeline.     </a:t>
            </a:r>
            <a:endParaRPr lang="en-GB" b="0" i="0">
              <a:solidFill>
                <a:srgbClr val="000000"/>
              </a:solidFill>
              <a:effectLst/>
              <a:latin typeface="Segoe UI" panose="020B0502040204020203" pitchFamily="34" charset="0"/>
            </a:endParaRPr>
          </a:p>
          <a:p>
            <a:endParaRPr lang="en-US"/>
          </a:p>
        </p:txBody>
      </p:sp>
      <p:sp>
        <p:nvSpPr>
          <p:cNvPr id="4" name="Slide Number Placeholder 3">
            <a:extLst>
              <a:ext uri="{FF2B5EF4-FFF2-40B4-BE49-F238E27FC236}">
                <a16:creationId xmlns:a16="http://schemas.microsoft.com/office/drawing/2014/main" id="{C976B58A-279E-53C0-2931-F25649D314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DB98F-6C2B-4949-B3FD-B1FAAD83D03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925883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22E0B-F79A-27E0-796C-10E73AB900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75F1F6-3A8D-89D2-D599-0C9DA1A719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DD78A8-3AE8-D90B-E409-2EEFD77237AD}"/>
              </a:ext>
            </a:extLst>
          </p:cNvPr>
          <p:cNvSpPr>
            <a:spLocks noGrp="1"/>
          </p:cNvSpPr>
          <p:nvPr>
            <p:ph type="body" idx="1"/>
          </p:nvPr>
        </p:nvSpPr>
        <p:spPr/>
        <p:txBody>
          <a:bodyPr/>
          <a:lstStyle/>
          <a:p>
            <a:pPr algn="l" rtl="0" fontAlgn="base">
              <a:lnSpc>
                <a:spcPts val="1564"/>
              </a:lnSpc>
              <a:spcAft>
                <a:spcPts val="800"/>
              </a:spcAft>
              <a:buNone/>
            </a:pPr>
            <a:r>
              <a:rPr lang="en-GB" sz="1800" b="1" i="1">
                <a:solidFill>
                  <a:srgbClr val="000000"/>
                </a:solidFill>
                <a:effectLst/>
                <a:latin typeface="Aptos" panose="020B0004020202020204" pitchFamily="34" charset="0"/>
              </a:rPr>
              <a:t>Activity: Vaping and the environment</a:t>
            </a:r>
            <a:r>
              <a:rPr lang="en-GB" sz="1800" b="0" i="0">
                <a:solidFill>
                  <a:srgbClr val="000000"/>
                </a:solidFill>
                <a:effectLst/>
                <a:latin typeface="Aptos" panose="020B0004020202020204" pitchFamily="34" charset="0"/>
              </a:rPr>
              <a:t> </a:t>
            </a:r>
            <a:endParaRPr lang="en-GB" sz="2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1" i="0">
                <a:solidFill>
                  <a:srgbClr val="000000"/>
                </a:solidFill>
                <a:effectLst/>
                <a:latin typeface="Aptos" panose="020B0004020202020204" pitchFamily="34" charset="0"/>
              </a:rPr>
              <a:t>In groups:</a:t>
            </a:r>
            <a:r>
              <a:rPr lang="en-GB" sz="1800" b="0" i="0">
                <a:solidFill>
                  <a:srgbClr val="000000"/>
                </a:solidFill>
                <a:effectLst/>
                <a:latin typeface="Aptos" panose="020B0004020202020204" pitchFamily="34" charset="0"/>
              </a:rPr>
              <a:t> </a:t>
            </a:r>
            <a:endParaRPr lang="en-GB" sz="2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Take each item and think about where it should go on the timeline to show how long you think each item takes to break down. </a:t>
            </a:r>
            <a:endParaRPr lang="en-GB" sz="2800"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This can be done as a full class discussion using the slides.  Cards can also be printed to encourage active learning.  Teachers could put cards in a box and allow young people to pick out an object.  Pupils could hold a card each and order themselves against the timeline.     </a:t>
            </a:r>
            <a:endParaRPr lang="en-GB" sz="2800" b="0" i="0">
              <a:solidFill>
                <a:srgbClr val="000000"/>
              </a:solidFill>
              <a:effectLst/>
              <a:latin typeface="Segoe UI" panose="020B0502040204020203" pitchFamily="34" charset="0"/>
            </a:endParaRPr>
          </a:p>
          <a:p>
            <a:endParaRPr lang="en-US"/>
          </a:p>
        </p:txBody>
      </p:sp>
      <p:sp>
        <p:nvSpPr>
          <p:cNvPr id="4" name="Slide Number Placeholder 3">
            <a:extLst>
              <a:ext uri="{FF2B5EF4-FFF2-40B4-BE49-F238E27FC236}">
                <a16:creationId xmlns:a16="http://schemas.microsoft.com/office/drawing/2014/main" id="{73772456-9F6C-2B0B-49C3-CCF0328A71B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DB98F-6C2B-4949-B3FD-B1FAAD83D03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63757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B668A-CF04-3D54-1606-7813381535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53BD16-1A8E-811A-91B7-A940D12E76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74B658-D230-2096-98DD-B1C13FF93ACA}"/>
              </a:ext>
            </a:extLst>
          </p:cNvPr>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Information Slide : What we will learn about today</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Teacher shares summary of the</a:t>
            </a:r>
            <a:r>
              <a:rPr lang="en-GB" sz="1800" b="1" i="0">
                <a:solidFill>
                  <a:srgbClr val="000000"/>
                </a:solidFill>
                <a:effectLst/>
                <a:latin typeface="Aptos" panose="020B0004020202020204" pitchFamily="34" charset="0"/>
              </a:rPr>
              <a:t> learning outcomes </a:t>
            </a:r>
            <a:r>
              <a:rPr lang="en-GB" sz="1800" b="0" i="0">
                <a:solidFill>
                  <a:srgbClr val="000000"/>
                </a:solidFill>
                <a:effectLst/>
                <a:latin typeface="Aptos" panose="020B0004020202020204" pitchFamily="34" charset="0"/>
              </a:rPr>
              <a:t>for lesson with young people.</a:t>
            </a:r>
            <a:r>
              <a:rPr lang="en-GB" sz="1800" b="1" i="0">
                <a:solidFill>
                  <a:srgbClr val="000000"/>
                </a:solidFill>
                <a:effectLst/>
                <a:latin typeface="Aptos" panose="020B0004020202020204" pitchFamily="34" charset="0"/>
              </a:rPr>
              <a:t>  </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C86A615-B1B4-4481-6C79-B1F49B8AF92F}"/>
              </a:ext>
            </a:extLst>
          </p:cNvPr>
          <p:cNvSpPr>
            <a:spLocks noGrp="1"/>
          </p:cNvSpPr>
          <p:nvPr>
            <p:ph type="sldNum" sz="quarter" idx="10"/>
          </p:nvPr>
        </p:nvSpPr>
        <p:spPr/>
        <p:txBody>
          <a:bodyPr/>
          <a:lstStyle/>
          <a:p>
            <a:fld id="{C08248B4-05AC-4B1A-992B-69771E8850E2}" type="slidenum">
              <a:rPr lang="en-GB" smtClean="0"/>
              <a:t>3</a:t>
            </a:fld>
            <a:endParaRPr lang="en-GB"/>
          </a:p>
        </p:txBody>
      </p:sp>
    </p:spTree>
    <p:extLst>
      <p:ext uri="{BB962C8B-B14F-4D97-AF65-F5344CB8AC3E}">
        <p14:creationId xmlns:p14="http://schemas.microsoft.com/office/powerpoint/2010/main" val="27478550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46F9E-8450-5395-9632-184ADD1432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EC773A-4839-BF96-37BB-79FEC67727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79F2C8-E503-104A-90F7-9601143B55BC}"/>
              </a:ext>
            </a:extLst>
          </p:cNvPr>
          <p:cNvSpPr>
            <a:spLocks noGrp="1"/>
          </p:cNvSpPr>
          <p:nvPr>
            <p:ph type="body" idx="1"/>
          </p:nvPr>
        </p:nvSpPr>
        <p:spPr/>
        <p:txBody>
          <a:bodyPr/>
          <a:lstStyle/>
          <a:p>
            <a:pPr algn="l" rtl="0" fontAlgn="base">
              <a:lnSpc>
                <a:spcPts val="1564"/>
              </a:lnSpc>
              <a:spcAft>
                <a:spcPts val="800"/>
              </a:spcAft>
              <a:buNone/>
            </a:pPr>
            <a:r>
              <a:rPr lang="en-GB" sz="1800" b="1" i="1">
                <a:solidFill>
                  <a:srgbClr val="000000"/>
                </a:solidFill>
                <a:effectLst/>
                <a:latin typeface="Aptos" panose="020B0004020202020204" pitchFamily="34" charset="0"/>
              </a:rPr>
              <a:t>Activity: Vaping and the environment</a:t>
            </a:r>
            <a:r>
              <a:rPr lang="en-GB" sz="1800" b="0" i="0">
                <a:solidFill>
                  <a:srgbClr val="000000"/>
                </a:solidFill>
                <a:effectLst/>
                <a:latin typeface="Aptos" panose="020B0004020202020204" pitchFamily="34" charset="0"/>
              </a:rPr>
              <a:t> </a:t>
            </a:r>
            <a:endParaRPr lang="en-GB" sz="2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1" i="0">
                <a:solidFill>
                  <a:srgbClr val="000000"/>
                </a:solidFill>
                <a:effectLst/>
                <a:latin typeface="Aptos" panose="020B0004020202020204" pitchFamily="34" charset="0"/>
              </a:rPr>
              <a:t>In groups:</a:t>
            </a:r>
            <a:r>
              <a:rPr lang="en-GB" sz="1800" b="0" i="0">
                <a:solidFill>
                  <a:srgbClr val="000000"/>
                </a:solidFill>
                <a:effectLst/>
                <a:latin typeface="Aptos" panose="020B0004020202020204" pitchFamily="34" charset="0"/>
              </a:rPr>
              <a:t> </a:t>
            </a:r>
            <a:endParaRPr lang="en-GB" sz="2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Take each item and think about where it should go on the timeline to show how long you think each item takes to break down. </a:t>
            </a:r>
            <a:endParaRPr lang="en-GB" sz="2800"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This can be done as a full class discussion using the slides.  Cards can also be printed to encourage active learning.  Teachers could put cards in a box and allow young people to pick out an object.  Pupils could hold a card each and order themselves against the timeline.     </a:t>
            </a:r>
            <a:endParaRPr lang="en-GB" sz="2800" b="0" i="0">
              <a:solidFill>
                <a:srgbClr val="000000"/>
              </a:solidFill>
              <a:effectLst/>
              <a:latin typeface="Segoe UI" panose="020B0502040204020203" pitchFamily="34" charset="0"/>
            </a:endParaRPr>
          </a:p>
          <a:p>
            <a:endParaRPr lang="en-US"/>
          </a:p>
        </p:txBody>
      </p:sp>
      <p:sp>
        <p:nvSpPr>
          <p:cNvPr id="4" name="Slide Number Placeholder 3">
            <a:extLst>
              <a:ext uri="{FF2B5EF4-FFF2-40B4-BE49-F238E27FC236}">
                <a16:creationId xmlns:a16="http://schemas.microsoft.com/office/drawing/2014/main" id="{15AC5587-1D09-F878-F690-B4E825FA7C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DB98F-6C2B-4949-B3FD-B1FAAD83D03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88526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19498-C457-0E25-69CE-8810015029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871824-582E-CC98-A006-2D59FBE9F9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A8614D-7CFE-1065-BC68-648ADBCF6C5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Apple </a:t>
            </a:r>
            <a:r>
              <a:rPr lang="en-US"/>
              <a:t>- </a:t>
            </a:r>
            <a:r>
              <a:rPr kumimoji="0" lang="en-GB"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An apple core takes only </a:t>
            </a:r>
            <a:r>
              <a:rPr kumimoji="0" lang="en-GB" sz="12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2 weeks</a:t>
            </a:r>
            <a:r>
              <a:rPr kumimoji="0" lang="en-GB"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to break down and releases </a:t>
            </a:r>
            <a:r>
              <a:rPr kumimoji="0" lang="en-GB" sz="12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organic matter</a:t>
            </a:r>
            <a:r>
              <a:rPr kumimoji="0" lang="en-GB"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into the soil, this means that it is good for the soil.</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2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Underpants</a:t>
            </a:r>
            <a:r>
              <a:rPr kumimoji="0" lang="en-GB"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 A disposable nappy takes </a:t>
            </a:r>
            <a:r>
              <a:rPr kumimoji="0" lang="en-GB" sz="12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30-40 years</a:t>
            </a:r>
            <a:r>
              <a:rPr kumimoji="0" lang="en-GB"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to break down. Disposable nappies are made from wood pulp, cotton and materials that are made from </a:t>
            </a:r>
            <a:r>
              <a:rPr kumimoji="0" lang="en-GB" sz="12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plastic</a:t>
            </a:r>
            <a:r>
              <a:rPr kumimoji="0" lang="en-GB"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This plastic causes the disposable nappy to break down slowly and can leak some dangerous chemicals into the soil. </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GB" sz="12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Crisps </a:t>
            </a:r>
            <a:r>
              <a:rPr kumimoji="0" lang="en-GB"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A person could enjoy a packet of crisps in a few minutes, but the packet takes </a:t>
            </a:r>
            <a:r>
              <a:rPr kumimoji="0" lang="en-GB" sz="12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70-80 years</a:t>
            </a:r>
            <a:r>
              <a:rPr kumimoji="0" lang="en-GB"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to break down.</a:t>
            </a:r>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GB"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This is because many crisp packets are made from </a:t>
            </a:r>
            <a:r>
              <a:rPr kumimoji="0" lang="en-GB" sz="12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“metallised” plastic film</a:t>
            </a:r>
            <a:r>
              <a:rPr kumimoji="0" lang="en-GB"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which leaches harmful plastics into the soil. </a:t>
            </a:r>
            <a:endParaRPr kumimoji="0" lang="en-GB" sz="1200" b="0" i="0" u="none" strike="noStrike" kern="1200" cap="none" spc="0" normalizeH="0" baseline="0" noProof="0">
              <a:ln>
                <a:noFill/>
              </a:ln>
              <a:solidFill>
                <a:prstClr val="black"/>
              </a:solidFill>
              <a:effectLst/>
              <a:uLnTx/>
              <a:uFillTx/>
              <a:latin typeface="Segoe UI" panose="020B0502040204020203" pitchFamily="34" charset="0"/>
              <a:ea typeface="Calibri"/>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Tin can </a:t>
            </a:r>
            <a:r>
              <a:rPr kumimoji="0" lang="en-GB"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A tin can takes </a:t>
            </a:r>
            <a:r>
              <a:rPr kumimoji="0" lang="en-GB" sz="12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50 years</a:t>
            </a:r>
            <a:r>
              <a:rPr kumimoji="0" lang="en-GB"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to break down. However, the metal it is made of, tin, can be </a:t>
            </a:r>
            <a:r>
              <a:rPr kumimoji="0" lang="en-GB" sz="12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recycled</a:t>
            </a:r>
            <a:r>
              <a:rPr kumimoji="0" lang="en-GB"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many times. This means it can be remade into different products. This is much better for the environment that throwing it away. </a:t>
            </a:r>
            <a:endParaRPr kumimoji="0" lang="en-GB" sz="1200" b="0" i="0" u="none" strike="noStrike" kern="1200" cap="none" spc="0" normalizeH="0" baseline="0" noProof="0">
              <a:ln>
                <a:noFill/>
              </a:ln>
              <a:solidFill>
                <a:prstClr val="black"/>
              </a:solidFill>
              <a:effectLst/>
              <a:uLnTx/>
              <a:uFillTx/>
              <a:latin typeface="Segoe UI" panose="020B0502040204020203" pitchFamily="34" charset="0"/>
              <a:ea typeface="Calibri"/>
              <a:cs typeface="Segoe UI" panose="020B0502040204020203" pitchFamily="34" charset="0"/>
            </a:endParaRPr>
          </a:p>
          <a:p>
            <a:endParaRPr lang="en-US"/>
          </a:p>
        </p:txBody>
      </p:sp>
      <p:sp>
        <p:nvSpPr>
          <p:cNvPr id="4" name="Slide Number Placeholder 3">
            <a:extLst>
              <a:ext uri="{FF2B5EF4-FFF2-40B4-BE49-F238E27FC236}">
                <a16:creationId xmlns:a16="http://schemas.microsoft.com/office/drawing/2014/main" id="{7EB2C655-1745-3C13-36B9-71A5838B358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DB98F-6C2B-4949-B3FD-B1FAAD83D03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049165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F6BED-A71F-D0B9-985F-A0DA6E3B96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791FA3-D66C-D28E-7794-5F9F56479B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378700-F934-11CF-2B18-EA16F9037168}"/>
              </a:ext>
            </a:extLst>
          </p:cNvPr>
          <p:cNvSpPr>
            <a:spLocks noGrp="1"/>
          </p:cNvSpPr>
          <p:nvPr>
            <p:ph type="body" idx="1"/>
          </p:nvPr>
        </p:nvSpPr>
        <p:spPr/>
        <p:txBody>
          <a:bodyPr/>
          <a:lstStyle/>
          <a:p>
            <a:pPr>
              <a:lnSpc>
                <a:spcPct val="115000"/>
              </a:lnSpc>
              <a:spcAft>
                <a:spcPts val="800"/>
              </a:spcAft>
            </a:pPr>
            <a:r>
              <a:rPr lang="en-US" sz="1800" b="1" kern="100">
                <a:effectLst/>
                <a:latin typeface="Aptos" panose="020B0004020202020204" pitchFamily="34" charset="0"/>
                <a:ea typeface="Aptos" panose="020B0004020202020204" pitchFamily="34" charset="0"/>
                <a:cs typeface="Times New Roman" panose="02020603050405020304" pitchFamily="18" charset="0"/>
              </a:rPr>
              <a:t>Woolen clothing</a:t>
            </a:r>
            <a:r>
              <a:rPr lang="en-US" sz="1800" kern="100">
                <a:effectLst/>
                <a:latin typeface="Aptos" panose="020B0004020202020204" pitchFamily="34" charset="0"/>
                <a:ea typeface="Aptos" panose="020B0004020202020204" pitchFamily="34" charset="0"/>
                <a:cs typeface="Times New Roman" panose="02020603050405020304" pitchFamily="18" charset="0"/>
              </a:rPr>
              <a:t> - </a:t>
            </a:r>
            <a:r>
              <a:rPr lang="en-GB" sz="1800" kern="100">
                <a:effectLst/>
                <a:latin typeface="Aptos" panose="020B0004020202020204" pitchFamily="34" charset="0"/>
                <a:ea typeface="Aptos" panose="020B0004020202020204" pitchFamily="34" charset="0"/>
                <a:cs typeface="Times New Roman" panose="02020603050405020304" pitchFamily="18" charset="0"/>
              </a:rPr>
              <a:t>Woollen clothing is made from sheep fur. This means it breaks down easily and is not harmful for the soil. </a:t>
            </a:r>
          </a:p>
          <a:p>
            <a:pPr>
              <a:lnSpc>
                <a:spcPct val="115000"/>
              </a:lnSpc>
              <a:spcAft>
                <a:spcPts val="800"/>
              </a:spcAft>
            </a:pPr>
            <a:r>
              <a:rPr lang="en-US" sz="1800" b="1" kern="100">
                <a:effectLst/>
                <a:latin typeface="Aptos" panose="020B0004020202020204" pitchFamily="34" charset="0"/>
                <a:ea typeface="Aptos" panose="020B0004020202020204" pitchFamily="34" charset="0"/>
                <a:cs typeface="Times New Roman" panose="02020603050405020304" pitchFamily="18" charset="0"/>
              </a:rPr>
              <a:t>Paper towel</a:t>
            </a:r>
            <a:r>
              <a:rPr lang="en-US" sz="1800" kern="100">
                <a:effectLst/>
                <a:latin typeface="Aptos" panose="020B0004020202020204" pitchFamily="34" charset="0"/>
                <a:ea typeface="Aptos" panose="020B0004020202020204" pitchFamily="34" charset="0"/>
                <a:cs typeface="Times New Roman" panose="02020603050405020304" pitchFamily="18" charset="0"/>
              </a:rPr>
              <a:t> - </a:t>
            </a:r>
            <a:r>
              <a:rPr lang="en-GB" sz="1800" kern="100">
                <a:effectLst/>
                <a:latin typeface="Aptos" panose="020B0004020202020204" pitchFamily="34" charset="0"/>
                <a:ea typeface="Aptos" panose="020B0004020202020204" pitchFamily="34" charset="0"/>
                <a:cs typeface="Times New Roman" panose="02020603050405020304" pitchFamily="18" charset="0"/>
              </a:rPr>
              <a:t>A paper towel takes about</a:t>
            </a:r>
            <a:r>
              <a:rPr lang="en-GB" sz="1800" b="1" kern="100">
                <a:effectLst/>
                <a:latin typeface="Aptos" panose="020B0004020202020204" pitchFamily="34" charset="0"/>
                <a:ea typeface="Aptos" panose="020B0004020202020204" pitchFamily="34" charset="0"/>
                <a:cs typeface="Times New Roman" panose="02020603050405020304" pitchFamily="18" charset="0"/>
              </a:rPr>
              <a:t> 4 weeks</a:t>
            </a:r>
            <a:r>
              <a:rPr lang="en-GB" sz="1800" kern="100">
                <a:effectLst/>
                <a:latin typeface="Aptos" panose="020B0004020202020204" pitchFamily="34" charset="0"/>
                <a:ea typeface="Aptos" panose="020B0004020202020204" pitchFamily="34" charset="0"/>
                <a:cs typeface="Times New Roman" panose="02020603050405020304" pitchFamily="18" charset="0"/>
              </a:rPr>
              <a:t> to break down. This is because it is made from either recycled or pulp paper which is made from wood. This means it is safe to break down into the soil. </a:t>
            </a:r>
          </a:p>
          <a:p>
            <a:pPr>
              <a:lnSpc>
                <a:spcPct val="115000"/>
              </a:lnSpc>
              <a:spcAft>
                <a:spcPts val="800"/>
              </a:spcAft>
            </a:pPr>
            <a:r>
              <a:rPr lang="en-GB" sz="1800" b="1" kern="100">
                <a:effectLst/>
                <a:latin typeface="Aptos" panose="020B0004020202020204" pitchFamily="34" charset="0"/>
                <a:ea typeface="Aptos" panose="020B0004020202020204" pitchFamily="34" charset="0"/>
                <a:cs typeface="Times New Roman" panose="02020603050405020304" pitchFamily="18" charset="0"/>
              </a:rPr>
              <a:t>Orange peel</a:t>
            </a:r>
            <a:r>
              <a:rPr lang="en-GB" sz="1800" kern="100">
                <a:effectLst/>
                <a:latin typeface="Aptos" panose="020B0004020202020204" pitchFamily="34" charset="0"/>
                <a:ea typeface="Aptos" panose="020B0004020202020204" pitchFamily="34" charset="0"/>
                <a:cs typeface="Times New Roman" panose="02020603050405020304" pitchFamily="18" charset="0"/>
              </a:rPr>
              <a:t> - takes about</a:t>
            </a:r>
            <a:r>
              <a:rPr lang="en-GB" sz="1800" b="1" kern="100">
                <a:effectLst/>
                <a:latin typeface="Aptos" panose="020B0004020202020204" pitchFamily="34" charset="0"/>
                <a:ea typeface="Aptos" panose="020B0004020202020204" pitchFamily="34" charset="0"/>
                <a:cs typeface="Times New Roman" panose="02020603050405020304" pitchFamily="18" charset="0"/>
              </a:rPr>
              <a:t> 4 weeks</a:t>
            </a:r>
            <a:r>
              <a:rPr lang="en-GB" sz="1800" kern="100">
                <a:effectLst/>
                <a:latin typeface="Aptos" panose="020B0004020202020204" pitchFamily="34" charset="0"/>
                <a:ea typeface="Aptos" panose="020B0004020202020204" pitchFamily="34" charset="0"/>
                <a:cs typeface="Times New Roman" panose="02020603050405020304" pitchFamily="18" charset="0"/>
              </a:rPr>
              <a:t> to break down. Orange peels are natural and so are good for the soil. </a:t>
            </a:r>
          </a:p>
          <a:p>
            <a:pPr>
              <a:lnSpc>
                <a:spcPct val="115000"/>
              </a:lnSpc>
              <a:spcAft>
                <a:spcPts val="800"/>
              </a:spcAft>
            </a:pPr>
            <a:r>
              <a:rPr lang="en-GB" sz="1800" b="1" kern="100">
                <a:effectLst/>
                <a:latin typeface="Aptos" panose="020B0004020202020204" pitchFamily="34" charset="0"/>
                <a:ea typeface="Aptos" panose="020B0004020202020204" pitchFamily="34" charset="0"/>
                <a:cs typeface="Times New Roman" panose="02020603050405020304" pitchFamily="18" charset="0"/>
              </a:rPr>
              <a:t>Banana peel</a:t>
            </a:r>
            <a:r>
              <a:rPr lang="en-GB" sz="1800" kern="100">
                <a:effectLst/>
                <a:latin typeface="Aptos" panose="020B0004020202020204" pitchFamily="34" charset="0"/>
                <a:ea typeface="Aptos" panose="020B0004020202020204" pitchFamily="34" charset="0"/>
                <a:cs typeface="Times New Roman" panose="02020603050405020304" pitchFamily="18" charset="0"/>
              </a:rPr>
              <a:t> - takes about </a:t>
            </a:r>
            <a:r>
              <a:rPr lang="en-GB" sz="1800" b="1" kern="100">
                <a:effectLst/>
                <a:latin typeface="Aptos" panose="020B0004020202020204" pitchFamily="34" charset="0"/>
                <a:ea typeface="Aptos" panose="020B0004020202020204" pitchFamily="34" charset="0"/>
                <a:cs typeface="Times New Roman" panose="02020603050405020304" pitchFamily="18" charset="0"/>
              </a:rPr>
              <a:t>6 weeks</a:t>
            </a:r>
            <a:r>
              <a:rPr lang="en-GB" sz="1800" kern="100">
                <a:effectLst/>
                <a:latin typeface="Aptos" panose="020B0004020202020204" pitchFamily="34" charset="0"/>
                <a:ea typeface="Aptos" panose="020B0004020202020204" pitchFamily="34" charset="0"/>
                <a:cs typeface="Times New Roman" panose="02020603050405020304" pitchFamily="18" charset="0"/>
              </a:rPr>
              <a:t> to break down. Orange peels are natural and so are good for the soil. </a:t>
            </a:r>
          </a:p>
          <a:p>
            <a:pPr>
              <a:lnSpc>
                <a:spcPct val="115000"/>
              </a:lnSpc>
              <a:spcAft>
                <a:spcPts val="800"/>
              </a:spcAft>
            </a:pPr>
            <a:r>
              <a:rPr lang="en-GB" sz="1800" b="1" kern="100">
                <a:effectLst/>
                <a:latin typeface="Aptos" panose="020B0004020202020204" pitchFamily="34" charset="0"/>
                <a:ea typeface="Aptos" panose="020B0004020202020204" pitchFamily="34" charset="0"/>
                <a:cs typeface="Times New Roman" panose="02020603050405020304" pitchFamily="18" charset="0"/>
              </a:rPr>
              <a:t>Aluminium drinks can</a:t>
            </a:r>
            <a:r>
              <a:rPr lang="en-GB" sz="1800" kern="100">
                <a:effectLst/>
                <a:latin typeface="Aptos" panose="020B0004020202020204" pitchFamily="34" charset="0"/>
                <a:ea typeface="Aptos" panose="020B0004020202020204" pitchFamily="34" charset="0"/>
                <a:cs typeface="Times New Roman" panose="02020603050405020304" pitchFamily="18" charset="0"/>
              </a:rPr>
              <a:t> - You can a enjoy a can of fizzy drink in 20 minutes, but it will take </a:t>
            </a:r>
            <a:r>
              <a:rPr lang="en-GB" sz="1800" b="1" kern="100">
                <a:effectLst/>
                <a:latin typeface="Aptos" panose="020B0004020202020204" pitchFamily="34" charset="0"/>
                <a:ea typeface="Aptos" panose="020B0004020202020204" pitchFamily="34" charset="0"/>
                <a:cs typeface="Times New Roman" panose="02020603050405020304" pitchFamily="18" charset="0"/>
              </a:rPr>
              <a:t>200 years</a:t>
            </a:r>
            <a:r>
              <a:rPr lang="en-GB" sz="1800" kern="100">
                <a:effectLst/>
                <a:latin typeface="Aptos" panose="020B0004020202020204" pitchFamily="34" charset="0"/>
                <a:ea typeface="Aptos" panose="020B0004020202020204" pitchFamily="34" charset="0"/>
                <a:cs typeface="Times New Roman" panose="02020603050405020304" pitchFamily="18" charset="0"/>
              </a:rPr>
              <a:t> for the can to break down! This is because the can is made of a mental called aluminium and is lined with plastic. When the can breaks down, it can leak microplastics and other chemicals into the soil.</a:t>
            </a:r>
          </a:p>
          <a:p>
            <a:endParaRPr lang="en-US"/>
          </a:p>
        </p:txBody>
      </p:sp>
      <p:sp>
        <p:nvSpPr>
          <p:cNvPr id="4" name="Slide Number Placeholder 3">
            <a:extLst>
              <a:ext uri="{FF2B5EF4-FFF2-40B4-BE49-F238E27FC236}">
                <a16:creationId xmlns:a16="http://schemas.microsoft.com/office/drawing/2014/main" id="{CC5AA17D-3210-C004-C328-8E31EE764A2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DB98F-6C2B-4949-B3FD-B1FAAD83D03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805538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7350B-5EB5-8B91-C0FB-BD725EC7F4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34C51A-7EAD-9B40-5931-D897AA6D9A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9BBC92-DE6C-BBCA-E342-9A507C547D7C}"/>
              </a:ext>
            </a:extLst>
          </p:cNvPr>
          <p:cNvSpPr>
            <a:spLocks noGrp="1"/>
          </p:cNvSpPr>
          <p:nvPr>
            <p:ph type="body" idx="1"/>
          </p:nvPr>
        </p:nvSpPr>
        <p:spPr/>
        <p:txBody>
          <a:bodyPr/>
          <a:lstStyle/>
          <a:p>
            <a:pPr>
              <a:lnSpc>
                <a:spcPct val="115000"/>
              </a:lnSpc>
              <a:spcAft>
                <a:spcPts val="800"/>
              </a:spcAft>
            </a:pPr>
            <a:r>
              <a:rPr lang="en-US" sz="1800" b="1" kern="100">
                <a:effectLst/>
                <a:latin typeface="Aptos" panose="020B0004020202020204" pitchFamily="34" charset="0"/>
                <a:ea typeface="Aptos" panose="020B0004020202020204" pitchFamily="34" charset="0"/>
                <a:cs typeface="Times New Roman" panose="02020603050405020304" pitchFamily="18" charset="0"/>
              </a:rPr>
              <a:t>Plastic bottle</a:t>
            </a:r>
            <a:r>
              <a:rPr lang="en-US" sz="1800" kern="100">
                <a:effectLst/>
                <a:latin typeface="Aptos" panose="020B0004020202020204" pitchFamily="34" charset="0"/>
                <a:ea typeface="Aptos" panose="020B0004020202020204" pitchFamily="34" charset="0"/>
                <a:cs typeface="Times New Roman" panose="02020603050405020304" pitchFamily="18" charset="0"/>
              </a:rPr>
              <a:t>  - </a:t>
            </a:r>
            <a:r>
              <a:rPr lang="en-GB" sz="1800" kern="100">
                <a:effectLst/>
                <a:latin typeface="Aptos" panose="020B0004020202020204" pitchFamily="34" charset="0"/>
                <a:ea typeface="Aptos" panose="020B0004020202020204" pitchFamily="34" charset="0"/>
                <a:cs typeface="Times New Roman" panose="02020603050405020304" pitchFamily="18" charset="0"/>
              </a:rPr>
              <a:t>A person might take a few hours to drink a bottle of water, but the bottle takes </a:t>
            </a:r>
            <a:r>
              <a:rPr lang="en-GB" sz="1800" b="1" kern="100">
                <a:effectLst/>
                <a:latin typeface="Aptos" panose="020B0004020202020204" pitchFamily="34" charset="0"/>
                <a:ea typeface="Aptos" panose="020B0004020202020204" pitchFamily="34" charset="0"/>
                <a:cs typeface="Times New Roman" panose="02020603050405020304" pitchFamily="18" charset="0"/>
              </a:rPr>
              <a:t>500 years</a:t>
            </a:r>
            <a:r>
              <a:rPr lang="en-GB" sz="1800" kern="100">
                <a:effectLst/>
                <a:latin typeface="Aptos" panose="020B0004020202020204" pitchFamily="34" charset="0"/>
                <a:ea typeface="Aptos" panose="020B0004020202020204" pitchFamily="34" charset="0"/>
                <a:cs typeface="Times New Roman" panose="02020603050405020304" pitchFamily="18" charset="0"/>
              </a:rPr>
              <a:t> to break down. Plastic bottles leach harmful chemicals called microplastics into the soil. This is why we should always use reusable water bottles that can last us a life-time!</a:t>
            </a:r>
          </a:p>
          <a:p>
            <a:pPr>
              <a:lnSpc>
                <a:spcPct val="115000"/>
              </a:lnSpc>
              <a:spcAft>
                <a:spcPts val="800"/>
              </a:spcAft>
            </a:pPr>
            <a:r>
              <a:rPr lang="en-US" sz="1800" b="1" kern="100">
                <a:effectLst/>
                <a:latin typeface="Aptos" panose="020B0004020202020204" pitchFamily="34" charset="0"/>
                <a:ea typeface="Aptos" panose="020B0004020202020204" pitchFamily="34" charset="0"/>
                <a:cs typeface="Times New Roman" panose="02020603050405020304" pitchFamily="18" charset="0"/>
              </a:rPr>
              <a:t>Glass jar</a:t>
            </a:r>
            <a:r>
              <a:rPr lang="en-US" sz="1800" kern="100">
                <a:effectLst/>
                <a:latin typeface="Aptos" panose="020B0004020202020204" pitchFamily="34" charset="0"/>
                <a:ea typeface="Aptos" panose="020B0004020202020204" pitchFamily="34" charset="0"/>
                <a:cs typeface="Times New Roman" panose="02020603050405020304" pitchFamily="18" charset="0"/>
              </a:rPr>
              <a:t> - </a:t>
            </a:r>
            <a:r>
              <a:rPr lang="en-GB" sz="1800" kern="100">
                <a:effectLst/>
                <a:latin typeface="Aptos" panose="020B0004020202020204" pitchFamily="34" charset="0"/>
                <a:ea typeface="Aptos" panose="020B0004020202020204" pitchFamily="34" charset="0"/>
                <a:cs typeface="Times New Roman" panose="02020603050405020304" pitchFamily="18" charset="0"/>
              </a:rPr>
              <a:t>A glass jar can take</a:t>
            </a:r>
            <a:r>
              <a:rPr lang="en-GB" sz="1800" b="1" kern="100">
                <a:effectLst/>
                <a:latin typeface="Aptos" panose="020B0004020202020204" pitchFamily="34" charset="0"/>
                <a:ea typeface="Aptos" panose="020B0004020202020204" pitchFamily="34" charset="0"/>
                <a:cs typeface="Times New Roman" panose="02020603050405020304" pitchFamily="18" charset="0"/>
              </a:rPr>
              <a:t> 1 to 2 million years</a:t>
            </a:r>
            <a:r>
              <a:rPr lang="en-GB" sz="1800" kern="100">
                <a:effectLst/>
                <a:latin typeface="Aptos" panose="020B0004020202020204" pitchFamily="34" charset="0"/>
                <a:ea typeface="Aptos" panose="020B0004020202020204" pitchFamily="34" charset="0"/>
                <a:cs typeface="Times New Roman" panose="02020603050405020304" pitchFamily="18" charset="0"/>
              </a:rPr>
              <a:t> to break down! Luckily, glass can be made into new products, a process called recycling. This is much better for the environment than throwing them away. </a:t>
            </a:r>
          </a:p>
          <a:p>
            <a:pPr>
              <a:lnSpc>
                <a:spcPct val="115000"/>
              </a:lnSpc>
              <a:spcAft>
                <a:spcPts val="800"/>
              </a:spcAft>
            </a:pPr>
            <a:r>
              <a:rPr lang="en-US" sz="1800" b="1" kern="100">
                <a:effectLst/>
                <a:latin typeface="Aptos" panose="020B0004020202020204" pitchFamily="34" charset="0"/>
                <a:ea typeface="Aptos" panose="020B0004020202020204" pitchFamily="34" charset="0"/>
                <a:cs typeface="Times New Roman" panose="02020603050405020304" pitchFamily="18" charset="0"/>
              </a:rPr>
              <a:t>Vape</a:t>
            </a:r>
            <a:r>
              <a:rPr lang="en-US" sz="1800" kern="100">
                <a:effectLst/>
                <a:latin typeface="Aptos" panose="020B0004020202020204" pitchFamily="34" charset="0"/>
                <a:ea typeface="Aptos" panose="020B0004020202020204" pitchFamily="34" charset="0"/>
                <a:cs typeface="Times New Roman" panose="02020603050405020304" pitchFamily="18" charset="0"/>
              </a:rPr>
              <a:t> - </a:t>
            </a:r>
            <a:r>
              <a:rPr lang="en-GB" sz="1800" kern="100">
                <a:effectLst/>
                <a:latin typeface="Aptos" panose="020B0004020202020204" pitchFamily="34" charset="0"/>
                <a:ea typeface="Aptos" panose="020B0004020202020204" pitchFamily="34" charset="0"/>
                <a:cs typeface="Times New Roman" panose="02020603050405020304" pitchFamily="18" charset="0"/>
              </a:rPr>
              <a:t>Even though a person might use a vape for a few weeks, it can take up to</a:t>
            </a:r>
            <a:r>
              <a:rPr lang="en-GB" sz="1800" b="1" kern="100">
                <a:effectLst/>
                <a:latin typeface="Aptos" panose="020B0004020202020204" pitchFamily="34" charset="0"/>
                <a:ea typeface="Aptos" panose="020B0004020202020204" pitchFamily="34" charset="0"/>
                <a:cs typeface="Times New Roman" panose="02020603050405020304" pitchFamily="18" charset="0"/>
              </a:rPr>
              <a:t> 1,000 years </a:t>
            </a:r>
            <a:r>
              <a:rPr lang="en-GB" sz="1800" kern="100">
                <a:effectLst/>
                <a:latin typeface="Aptos" panose="020B0004020202020204" pitchFamily="34" charset="0"/>
                <a:ea typeface="Aptos" panose="020B0004020202020204" pitchFamily="34" charset="0"/>
                <a:cs typeface="Times New Roman" panose="02020603050405020304" pitchFamily="18" charset="0"/>
              </a:rPr>
              <a:t>to break down. </a:t>
            </a:r>
          </a:p>
          <a:p>
            <a:pPr>
              <a:lnSpc>
                <a:spcPct val="115000"/>
              </a:lnSpc>
              <a:spcAft>
                <a:spcPts val="800"/>
              </a:spcAft>
            </a:pPr>
            <a:r>
              <a:rPr lang="en-GB" sz="1800" kern="100">
                <a:effectLst/>
                <a:latin typeface="Aptos" panose="020B0004020202020204" pitchFamily="34" charset="0"/>
                <a:ea typeface="Aptos" panose="020B0004020202020204" pitchFamily="34" charset="0"/>
                <a:cs typeface="Times New Roman" panose="02020603050405020304" pitchFamily="18" charset="0"/>
              </a:rPr>
              <a:t>When a vape breaks down, it contributes to plastic waste in oceans, landfills which are harmful to wildlife and eco systems. The plastics and battery take leach harmful chemicals and microplastics into the soil. </a:t>
            </a:r>
          </a:p>
          <a:p>
            <a:pPr>
              <a:lnSpc>
                <a:spcPct val="115000"/>
              </a:lnSpc>
              <a:spcAft>
                <a:spcPts val="800"/>
              </a:spcAft>
            </a:pPr>
            <a:r>
              <a:rPr lang="en-US" sz="1800" b="1" kern="100">
                <a:effectLst/>
                <a:latin typeface="Aptos" panose="020B0004020202020204" pitchFamily="34" charset="0"/>
                <a:ea typeface="Aptos" panose="020B0004020202020204" pitchFamily="34" charset="0"/>
                <a:cs typeface="Times New Roman" panose="02020603050405020304" pitchFamily="18" charset="0"/>
              </a:rPr>
              <a:t>Cigarette</a:t>
            </a:r>
            <a:r>
              <a:rPr lang="en-US" sz="1800" kern="100">
                <a:effectLst/>
                <a:latin typeface="Aptos" panose="020B0004020202020204" pitchFamily="34" charset="0"/>
                <a:ea typeface="Aptos" panose="020B0004020202020204" pitchFamily="34" charset="0"/>
                <a:cs typeface="Times New Roman" panose="02020603050405020304" pitchFamily="18" charset="0"/>
              </a:rPr>
              <a:t> - </a:t>
            </a:r>
            <a:r>
              <a:rPr lang="en-GB" sz="1800" kern="100">
                <a:effectLst/>
                <a:latin typeface="Aptos" panose="020B0004020202020204" pitchFamily="34" charset="0"/>
                <a:ea typeface="Aptos" panose="020B0004020202020204" pitchFamily="34" charset="0"/>
                <a:cs typeface="Times New Roman" panose="02020603050405020304" pitchFamily="18" charset="0"/>
              </a:rPr>
              <a:t>A cigarette butt takes </a:t>
            </a:r>
            <a:r>
              <a:rPr lang="en-GB" sz="1800" b="1" kern="100">
                <a:effectLst/>
                <a:latin typeface="Aptos" panose="020B0004020202020204" pitchFamily="34" charset="0"/>
                <a:ea typeface="Aptos" panose="020B0004020202020204" pitchFamily="34" charset="0"/>
                <a:cs typeface="Times New Roman" panose="02020603050405020304" pitchFamily="18" charset="0"/>
              </a:rPr>
              <a:t>5-10 years</a:t>
            </a:r>
            <a:r>
              <a:rPr lang="en-GB" sz="1800" kern="100">
                <a:effectLst/>
                <a:latin typeface="Aptos" panose="020B0004020202020204" pitchFamily="34" charset="0"/>
                <a:ea typeface="Aptos" panose="020B0004020202020204" pitchFamily="34" charset="0"/>
                <a:cs typeface="Times New Roman" panose="02020603050405020304" pitchFamily="18" charset="0"/>
              </a:rPr>
              <a:t> to break down and can only break down in certain conditions. This is because part of the cigarette is made from plastic fibres. </a:t>
            </a:r>
          </a:p>
          <a:p>
            <a:endParaRPr lang="en-US"/>
          </a:p>
        </p:txBody>
      </p:sp>
      <p:sp>
        <p:nvSpPr>
          <p:cNvPr id="4" name="Slide Number Placeholder 3">
            <a:extLst>
              <a:ext uri="{FF2B5EF4-FFF2-40B4-BE49-F238E27FC236}">
                <a16:creationId xmlns:a16="http://schemas.microsoft.com/office/drawing/2014/main" id="{E310BD1E-099F-5E52-E918-95728D7A3A0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DB98F-6C2B-4949-B3FD-B1FAAD83D03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448299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Activity: Vaping and the environment</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Teacher shares information with the class.  Young people can create a poster demonstrating their knowledge on how vaping affects the environment and showing ways to reduce harm.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7ED2583B-0416-4875-B919-A7A9CBD1C777}" type="slidenum">
              <a:rPr lang="en-GB" smtClean="0"/>
              <a:t>34</a:t>
            </a:fld>
            <a:endParaRPr lang="en-GB"/>
          </a:p>
        </p:txBody>
      </p:sp>
    </p:spTree>
    <p:extLst>
      <p:ext uri="{BB962C8B-B14F-4D97-AF65-F5344CB8AC3E}">
        <p14:creationId xmlns:p14="http://schemas.microsoft.com/office/powerpoint/2010/main" val="33774341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1C247-736A-F397-2BAB-E6F207F1AC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BC43C8-CFD9-0D72-4EAD-2EF5D3AFCC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8F1C83-20D8-73C6-64AC-6CFF162570B3}"/>
              </a:ext>
            </a:extLst>
          </p:cNvPr>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Activity: Vaping and the environment</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Teacher shares information with the class.  Young people can create a poster demonstrating their knowledge on how vaping affects the environment and showing ways to reduce harm.   </a:t>
            </a:r>
            <a:endParaRPr lang="en-GB" b="0" i="0">
              <a:solidFill>
                <a:srgbClr val="000000"/>
              </a:solidFill>
              <a:effectLst/>
              <a:latin typeface="Segoe UI" panose="020B0502040204020203" pitchFamily="34" charset="0"/>
            </a:endParaRPr>
          </a:p>
          <a:p>
            <a:endParaRPr lang="en-GB"/>
          </a:p>
        </p:txBody>
      </p:sp>
      <p:sp>
        <p:nvSpPr>
          <p:cNvPr id="4" name="Slide Number Placeholder 3">
            <a:extLst>
              <a:ext uri="{FF2B5EF4-FFF2-40B4-BE49-F238E27FC236}">
                <a16:creationId xmlns:a16="http://schemas.microsoft.com/office/drawing/2014/main" id="{5ED0CC4E-A316-9BEF-FB8C-A952DE983A14}"/>
              </a:ext>
            </a:extLst>
          </p:cNvPr>
          <p:cNvSpPr>
            <a:spLocks noGrp="1"/>
          </p:cNvSpPr>
          <p:nvPr>
            <p:ph type="sldNum" sz="quarter" idx="5"/>
          </p:nvPr>
        </p:nvSpPr>
        <p:spPr/>
        <p:txBody>
          <a:bodyPr/>
          <a:lstStyle/>
          <a:p>
            <a:fld id="{7ED2583B-0416-4875-B919-A7A9CBD1C777}" type="slidenum">
              <a:rPr lang="en-GB" smtClean="0"/>
              <a:t>35</a:t>
            </a:fld>
            <a:endParaRPr lang="en-GB"/>
          </a:p>
        </p:txBody>
      </p:sp>
    </p:spTree>
    <p:extLst>
      <p:ext uri="{BB962C8B-B14F-4D97-AF65-F5344CB8AC3E}">
        <p14:creationId xmlns:p14="http://schemas.microsoft.com/office/powerpoint/2010/main" val="10617607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Activity: Vaping and the environment</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Teacher shares information with the class.  Young people can create a poster demonstrating their knowledge on how vaping affects the environment and showing ways to reduce harm.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7ED2583B-0416-4875-B919-A7A9CBD1C777}" type="slidenum">
              <a:rPr lang="en-GB" smtClean="0"/>
              <a:t>36</a:t>
            </a:fld>
            <a:endParaRPr lang="en-GB"/>
          </a:p>
        </p:txBody>
      </p:sp>
    </p:spTree>
    <p:extLst>
      <p:ext uri="{BB962C8B-B14F-4D97-AF65-F5344CB8AC3E}">
        <p14:creationId xmlns:p14="http://schemas.microsoft.com/office/powerpoint/2010/main" val="1853500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rtl="0" fontAlgn="base">
              <a:lnSpc>
                <a:spcPts val="1564"/>
              </a:lnSpc>
              <a:spcAft>
                <a:spcPts val="800"/>
              </a:spcAft>
              <a:buNone/>
            </a:pPr>
            <a:r>
              <a:rPr lang="en-GB" sz="1800" b="1" i="1">
                <a:solidFill>
                  <a:srgbClr val="000000"/>
                </a:solidFill>
                <a:effectLst/>
                <a:latin typeface="Aptos" panose="020B0004020202020204" pitchFamily="34" charset="0"/>
              </a:rPr>
              <a:t>Activity: Conscience Alley Role Play</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This is a whole class activity.  Divide the group equally into two and ask them to face each other about a metre apart and ask for a volunteer to walk down the alley. One side can be called ‘greens’ and the opposite side ‘reds’.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One person has a role play to read out and walk down the middle asking each person what they should do  </a:t>
            </a:r>
            <a:endParaRPr lang="en-GB" b="0" i="0">
              <a:solidFill>
                <a:srgbClr val="000000"/>
              </a:solidFill>
              <a:effectLst/>
              <a:latin typeface="Segoe UI" panose="020B0502040204020203" pitchFamily="34" charset="0"/>
            </a:endParaRP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The greens on one side think of reasons why the volunteer should refuse the offer in the role play </a:t>
            </a: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The reds on the other side give reasons why the volunteer should say yes to the offer in the role play </a:t>
            </a:r>
          </a:p>
          <a:p>
            <a:endParaRPr lang="en-US"/>
          </a:p>
          <a:p>
            <a:endParaRPr lang="en-US">
              <a:latin typeface="Arial"/>
              <a:cs typeface="Arial"/>
            </a:endParaRPr>
          </a:p>
        </p:txBody>
      </p:sp>
      <p:sp>
        <p:nvSpPr>
          <p:cNvPr id="4" name="Slide Number Placeholder 3"/>
          <p:cNvSpPr>
            <a:spLocks noGrp="1"/>
          </p:cNvSpPr>
          <p:nvPr>
            <p:ph type="sldNum" sz="quarter" idx="5"/>
          </p:nvPr>
        </p:nvSpPr>
        <p:spPr/>
        <p:txBody>
          <a:bodyPr/>
          <a:lstStyle/>
          <a:p>
            <a:fld id="{4EE77BF9-CDD1-754D-A4CD-37869311AAB9}" type="slidenum">
              <a:rPr lang="en-US" smtClean="0"/>
              <a:t>37</a:t>
            </a:fld>
            <a:endParaRPr lang="en-US"/>
          </a:p>
        </p:txBody>
      </p:sp>
    </p:spTree>
    <p:extLst>
      <p:ext uri="{BB962C8B-B14F-4D97-AF65-F5344CB8AC3E}">
        <p14:creationId xmlns:p14="http://schemas.microsoft.com/office/powerpoint/2010/main" val="26689408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a:t>Activity:</a:t>
            </a:r>
          </a:p>
          <a:p>
            <a:r>
              <a:rPr lang="en-US"/>
              <a:t>This is a whole class activity.  Divide the group equally into two and ask them to face each other about a </a:t>
            </a:r>
            <a:r>
              <a:rPr lang="en-US" err="1"/>
              <a:t>metre</a:t>
            </a:r>
            <a:r>
              <a:rPr lang="en-US"/>
              <a:t> apart and ask for a volunteer to walk down the alley. One side can be called ‘greens’ and the opposite side ‘reds’. </a:t>
            </a:r>
          </a:p>
          <a:p>
            <a:endParaRPr lang="en-US"/>
          </a:p>
          <a:p>
            <a:pPr algn="just"/>
            <a:r>
              <a:rPr lang="en-GB" sz="1200" b="1">
                <a:latin typeface="Segoe UI" panose="020B0502040204020203" pitchFamily="34" charset="0"/>
                <a:cs typeface="Segoe UI" panose="020B0502040204020203" pitchFamily="34" charset="0"/>
              </a:rPr>
              <a:t>One person has a role play to read out and walk down the middle asking each person what they should do </a:t>
            </a:r>
          </a:p>
          <a:p>
            <a:endParaRPr lang="en-GB" sz="1200">
              <a:latin typeface="Segoe UI" panose="020B0502040204020203" pitchFamily="34" charset="0"/>
              <a:cs typeface="Segoe UI" panose="020B0502040204020203" pitchFamily="34" charset="0"/>
            </a:endParaRPr>
          </a:p>
          <a:p>
            <a:pPr marL="285750" indent="-285750">
              <a:buFont typeface="Arial"/>
              <a:buChar char="•"/>
            </a:pPr>
            <a:r>
              <a:rPr lang="en-GB" sz="1200">
                <a:latin typeface="Segoe UI" panose="020B0502040204020203" pitchFamily="34" charset="0"/>
                <a:cs typeface="Segoe UI" panose="020B0502040204020203" pitchFamily="34" charset="0"/>
              </a:rPr>
              <a:t>The </a:t>
            </a:r>
            <a:r>
              <a:rPr lang="en-GB" sz="1200">
                <a:solidFill>
                  <a:srgbClr val="00B050"/>
                </a:solidFill>
                <a:latin typeface="Segoe UI" panose="020B0502040204020203" pitchFamily="34" charset="0"/>
                <a:cs typeface="Segoe UI" panose="020B0502040204020203" pitchFamily="34" charset="0"/>
              </a:rPr>
              <a:t>greens</a:t>
            </a:r>
            <a:r>
              <a:rPr lang="en-GB" sz="1200">
                <a:latin typeface="Segoe UI" panose="020B0502040204020203" pitchFamily="34" charset="0"/>
                <a:cs typeface="Segoe UI" panose="020B0502040204020203" pitchFamily="34" charset="0"/>
              </a:rPr>
              <a:t> on one side think of reasons why the volunteer should refuse the offer in the role play</a:t>
            </a:r>
          </a:p>
          <a:p>
            <a:endParaRPr lang="en-GB" sz="1200">
              <a:latin typeface="Segoe UI" panose="020B0502040204020203" pitchFamily="34" charset="0"/>
              <a:cs typeface="Segoe UI" panose="020B0502040204020203" pitchFamily="34" charset="0"/>
            </a:endParaRPr>
          </a:p>
          <a:p>
            <a:pPr marL="285750" indent="-285750">
              <a:buFont typeface="Arial"/>
              <a:buChar char="•"/>
            </a:pPr>
            <a:r>
              <a:rPr lang="en-GB" sz="1200">
                <a:latin typeface="Segoe UI" panose="020B0502040204020203" pitchFamily="34" charset="0"/>
                <a:cs typeface="Segoe UI" panose="020B0502040204020203" pitchFamily="34" charset="0"/>
              </a:rPr>
              <a:t>The </a:t>
            </a:r>
            <a:r>
              <a:rPr lang="en-GB" sz="1200">
                <a:solidFill>
                  <a:srgbClr val="FF0000"/>
                </a:solidFill>
                <a:latin typeface="Segoe UI" panose="020B0502040204020203" pitchFamily="34" charset="0"/>
                <a:cs typeface="Segoe UI" panose="020B0502040204020203" pitchFamily="34" charset="0"/>
              </a:rPr>
              <a:t>reds</a:t>
            </a:r>
            <a:r>
              <a:rPr lang="en-GB" sz="1200">
                <a:latin typeface="Segoe UI" panose="020B0502040204020203" pitchFamily="34" charset="0"/>
                <a:cs typeface="Segoe UI" panose="020B0502040204020203" pitchFamily="34" charset="0"/>
              </a:rPr>
              <a:t> on the other side give reasons why the volunteer should say yes to the offer in the role play</a:t>
            </a: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pPr>
              <a:defRPr/>
            </a:pPr>
            <a:fld id="{B246BCCD-1C6F-7D46-8D6F-50DD062CAD7A}" type="slidenum">
              <a:rPr lang="en-US" altLang="en-US" smtClean="0"/>
              <a:pPr>
                <a:defRPr/>
              </a:pPr>
              <a:t>38</a:t>
            </a:fld>
            <a:endParaRPr lang="en-US" altLang="en-US"/>
          </a:p>
        </p:txBody>
      </p:sp>
    </p:spTree>
    <p:extLst>
      <p:ext uri="{BB962C8B-B14F-4D97-AF65-F5344CB8AC3E}">
        <p14:creationId xmlns:p14="http://schemas.microsoft.com/office/powerpoint/2010/main" val="33818692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rtl="0" fontAlgn="base">
              <a:lnSpc>
                <a:spcPts val="3041"/>
              </a:lnSpc>
              <a:spcAft>
                <a:spcPts val="800"/>
              </a:spcAft>
              <a:buNone/>
            </a:pPr>
            <a:r>
              <a:rPr lang="en-GB" sz="1800" b="1" i="1">
                <a:solidFill>
                  <a:srgbClr val="000000"/>
                </a:solidFill>
                <a:effectLst/>
                <a:latin typeface="Aptos" panose="020B0004020202020204" pitchFamily="34" charset="0"/>
              </a:rPr>
              <a:t>Activity: Conscience Alley Role Play</a:t>
            </a:r>
            <a:r>
              <a:rPr lang="en-GB" sz="1800" b="0" i="0" u="none" strike="noStrike" baseline="30000">
                <a:solidFill>
                  <a:srgbClr val="000000"/>
                </a:solidFill>
                <a:effectLst/>
                <a:latin typeface="Aptos" panose="020B0004020202020204" pitchFamily="34" charset="0"/>
              </a:rPr>
              <a:t> </a:t>
            </a:r>
            <a:r>
              <a:rPr lang="en-GB" sz="1800" b="0" i="0">
                <a:solidFill>
                  <a:srgbClr val="000000"/>
                </a:solidFill>
                <a:effectLst/>
                <a:latin typeface="Aptos" panose="020B0004020202020204" pitchFamily="34" charset="0"/>
              </a:rPr>
              <a:t> </a:t>
            </a:r>
          </a:p>
          <a:p>
            <a:pPr algn="l" rtl="0" fontAlgn="base">
              <a:lnSpc>
                <a:spcPts val="2172"/>
              </a:lnSpc>
              <a:spcAft>
                <a:spcPts val="800"/>
              </a:spcAft>
              <a:buNone/>
            </a:pPr>
            <a:r>
              <a:rPr lang="en-GB" sz="1800" b="0" i="0" u="none" strike="noStrike" baseline="30000">
                <a:solidFill>
                  <a:srgbClr val="000000"/>
                </a:solidFill>
                <a:effectLst/>
                <a:latin typeface="Aptos" panose="020B0004020202020204" pitchFamily="34" charset="0"/>
              </a:rPr>
              <a:t>In pairs take it in turns to suggest different scenarios and practicing ‘fudging’ answers to resist/refuse the person.</a:t>
            </a:r>
            <a:r>
              <a:rPr lang="en-GB" sz="1800" b="0" i="0">
                <a:solidFill>
                  <a:srgbClr val="000000"/>
                </a:solidFill>
                <a:effectLst/>
                <a:latin typeface="Aptos" panose="020B0004020202020204" pitchFamily="34" charset="0"/>
              </a:rPr>
              <a:t> </a:t>
            </a:r>
          </a:p>
          <a:p>
            <a:pPr algn="l" rtl="0" fontAlgn="base">
              <a:lnSpc>
                <a:spcPts val="96"/>
              </a:lnSpc>
              <a:buNone/>
            </a:pPr>
            <a:r>
              <a:rPr lang="en-GB" sz="1800" b="0" i="0" u="none" strike="noStrike" baseline="30000">
                <a:solidFill>
                  <a:srgbClr val="000000"/>
                </a:solidFill>
                <a:effectLst/>
                <a:latin typeface="Aptos" panose="020B0004020202020204" pitchFamily="34" charset="0"/>
              </a:rPr>
              <a:t>Callum is playing in the park with friends when a friend’s older cousin offers him a vape, saying, </a:t>
            </a:r>
            <a:r>
              <a:rPr lang="en-GB" sz="1800" b="0" i="0">
                <a:solidFill>
                  <a:srgbClr val="000000"/>
                </a:solidFill>
                <a:effectLst/>
                <a:latin typeface="Aptos" panose="020B0004020202020204" pitchFamily="34" charset="0"/>
              </a:rPr>
              <a:t> </a:t>
            </a:r>
          </a:p>
          <a:p>
            <a:pPr algn="l" rtl="0" fontAlgn="base">
              <a:lnSpc>
                <a:spcPts val="96"/>
              </a:lnSpc>
              <a:buNone/>
            </a:pPr>
            <a:r>
              <a:rPr lang="en-GB" sz="1800" b="0" i="0">
                <a:solidFill>
                  <a:srgbClr val="000000"/>
                </a:solidFill>
                <a:effectLst/>
                <a:latin typeface="Aptos" panose="020B0004020202020204" pitchFamily="34" charset="0"/>
              </a:rPr>
              <a:t> </a:t>
            </a:r>
          </a:p>
          <a:p>
            <a:pPr algn="l" rtl="0" fontAlgn="base">
              <a:lnSpc>
                <a:spcPts val="96"/>
              </a:lnSpc>
              <a:buNone/>
            </a:pPr>
            <a:r>
              <a:rPr lang="en-GB" sz="1800" b="1" i="0" u="none" strike="noStrike" baseline="30000">
                <a:solidFill>
                  <a:srgbClr val="000000"/>
                </a:solidFill>
                <a:effectLst/>
                <a:latin typeface="Aptos" panose="020B0004020202020204" pitchFamily="34" charset="0"/>
              </a:rPr>
              <a:t>‘Go on have a puff it tastes just like sweets.’ Callum feels nervous and doesn’t want to seem uncool. What should he do?</a:t>
            </a:r>
            <a:r>
              <a:rPr lang="en-GB" sz="1800" b="0" i="0">
                <a:solidFill>
                  <a:srgbClr val="000000"/>
                </a:solidFill>
                <a:effectLst/>
                <a:latin typeface="Aptos" panose="020B0004020202020204" pitchFamily="34" charset="0"/>
              </a:rPr>
              <a:t> </a:t>
            </a:r>
          </a:p>
          <a:p>
            <a:pPr algn="l" rtl="0" fontAlgn="base">
              <a:lnSpc>
                <a:spcPts val="1564"/>
              </a:lnSpc>
              <a:spcAft>
                <a:spcPts val="800"/>
              </a:spcAft>
            </a:pP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pPr>
              <a:defRPr/>
            </a:pPr>
            <a:fld id="{B246BCCD-1C6F-7D46-8D6F-50DD062CAD7A}" type="slidenum">
              <a:rPr lang="en-US" altLang="en-US" smtClean="0"/>
              <a:pPr>
                <a:defRPr/>
              </a:pPr>
              <a:t>39</a:t>
            </a:fld>
            <a:endParaRPr lang="en-US" altLang="en-US"/>
          </a:p>
        </p:txBody>
      </p:sp>
    </p:spTree>
    <p:extLst>
      <p:ext uri="{BB962C8B-B14F-4D97-AF65-F5344CB8AC3E}">
        <p14:creationId xmlns:p14="http://schemas.microsoft.com/office/powerpoint/2010/main" val="205005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7B396-971B-FF7D-BBCE-316EC92E01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4A8291-46F9-60AC-01FF-07F38FB759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262642-6DA1-C864-1E44-871329716192}"/>
              </a:ext>
            </a:extLst>
          </p:cNvPr>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Activity Slide: The Confidence Ruler</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Teachers can ask young people to rate their knowledge and understanding around vaping out of 10, providing a baseline.  This can be repeated at the end of input as a measure of progress.   </a:t>
            </a:r>
            <a:endParaRPr lang="en-GB" b="0" i="0">
              <a:solidFill>
                <a:srgbClr val="000000"/>
              </a:solidFill>
              <a:effectLst/>
              <a:latin typeface="Segoe UI" panose="020B0502040204020203" pitchFamily="34" charset="0"/>
            </a:endParaRPr>
          </a:p>
          <a:p>
            <a:pPr algn="l" rtl="0" fontAlgn="base">
              <a:lnSpc>
                <a:spcPts val="1564"/>
              </a:lnSpc>
              <a:spcAft>
                <a:spcPts val="800"/>
              </a:spcAft>
            </a:pPr>
            <a:r>
              <a:rPr lang="en-GB" sz="1800" b="0" i="1">
                <a:solidFill>
                  <a:srgbClr val="000000"/>
                </a:solidFill>
                <a:effectLst/>
                <a:latin typeface="Aptos" panose="020B0004020202020204" pitchFamily="34" charset="0"/>
              </a:rPr>
              <a:t>How confident are you in what you already know about Vaping? </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endParaRPr lang="en-US" b="1" i="1">
              <a:latin typeface="Calibri"/>
              <a:ea typeface="Calibri"/>
              <a:cs typeface="Calibri"/>
            </a:endParaRPr>
          </a:p>
          <a:p>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984D7D0-0AAC-8CD8-8AA0-6FDE99396D61}"/>
              </a:ext>
            </a:extLst>
          </p:cNvPr>
          <p:cNvSpPr>
            <a:spLocks noGrp="1"/>
          </p:cNvSpPr>
          <p:nvPr>
            <p:ph type="sldNum" sz="quarter" idx="10"/>
          </p:nvPr>
        </p:nvSpPr>
        <p:spPr/>
        <p:txBody>
          <a:bodyPr/>
          <a:lstStyle/>
          <a:p>
            <a:fld id="{C08248B4-05AC-4B1A-992B-69771E8850E2}" type="slidenum">
              <a:rPr lang="en-GB" smtClean="0"/>
              <a:t>4</a:t>
            </a:fld>
            <a:endParaRPr lang="en-GB"/>
          </a:p>
        </p:txBody>
      </p:sp>
    </p:spTree>
    <p:extLst>
      <p:ext uri="{BB962C8B-B14F-4D97-AF65-F5344CB8AC3E}">
        <p14:creationId xmlns:p14="http://schemas.microsoft.com/office/powerpoint/2010/main" val="4153315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4BCDB-F1A9-4FE3-7E1F-93017C5DB6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6C07D3-21C8-22CF-43F4-F35ABB7163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9C7826-A391-7D28-2188-98CB9E409C96}"/>
              </a:ext>
            </a:extLst>
          </p:cNvPr>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Activity Slide: The confidence ruler</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Teacher can ask pupils to rate their knowledge and understanding around vaping out of 10, following the input.   </a:t>
            </a:r>
            <a:endParaRPr lang="en-GB"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How confident are you NOW in your knowledge and understanding about Vaping?  </a:t>
            </a:r>
            <a:endParaRPr lang="en-GB" b="0" i="0">
              <a:solidFill>
                <a:srgbClr val="000000"/>
              </a:solidFill>
              <a:effectLst/>
              <a:latin typeface="Segoe UI" panose="020B0502040204020203" pitchFamily="34" charset="0"/>
            </a:endParaRPr>
          </a:p>
          <a:p>
            <a:endParaRPr lang="en-US" b="1" i="1">
              <a:latin typeface="Calibri"/>
              <a:ea typeface="Calibri"/>
              <a:cs typeface="Calibri"/>
            </a:endParaRPr>
          </a:p>
          <a:p>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F38EEB3-4D8A-37E7-C642-7E7FE400B167}"/>
              </a:ext>
            </a:extLst>
          </p:cNvPr>
          <p:cNvSpPr>
            <a:spLocks noGrp="1"/>
          </p:cNvSpPr>
          <p:nvPr>
            <p:ph type="sldNum" sz="quarter" idx="10"/>
          </p:nvPr>
        </p:nvSpPr>
        <p:spPr/>
        <p:txBody>
          <a:bodyPr/>
          <a:lstStyle/>
          <a:p>
            <a:fld id="{C08248B4-05AC-4B1A-992B-69771E8850E2}" type="slidenum">
              <a:rPr lang="en-GB" smtClean="0"/>
              <a:t>40</a:t>
            </a:fld>
            <a:endParaRPr lang="en-GB"/>
          </a:p>
        </p:txBody>
      </p:sp>
    </p:spTree>
    <p:extLst>
      <p:ext uri="{BB962C8B-B14F-4D97-AF65-F5344CB8AC3E}">
        <p14:creationId xmlns:p14="http://schemas.microsoft.com/office/powerpoint/2010/main" val="4996346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262CA-BDC8-328B-DBDB-BF878EDB39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353E60-8DE2-29B4-04CD-38B576E61D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B2AD36-308D-C7F3-4028-9F0EB9FB8785}"/>
              </a:ext>
            </a:extLst>
          </p:cNvPr>
          <p:cNvSpPr>
            <a:spLocks noGrp="1"/>
          </p:cNvSpPr>
          <p:nvPr>
            <p:ph type="body" idx="1"/>
          </p:nvPr>
        </p:nvSpPr>
        <p:spPr/>
        <p:txBody>
          <a:bodyPr/>
          <a:lstStyle/>
          <a:p>
            <a:endParaRPr lang="en-US" b="1" i="1">
              <a:latin typeface="Calibri"/>
              <a:ea typeface="Calibri"/>
              <a:cs typeface="Calibri"/>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Further signposting for support.  On pupil slide details for child line are shared.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Please see further support, information and guidance for teaching staff:  </a:t>
            </a:r>
            <a:endParaRPr lang="en-GB" b="0" i="0">
              <a:solidFill>
                <a:srgbClr val="000000"/>
              </a:solidFill>
              <a:effectLst/>
              <a:latin typeface="Segoe UI" panose="020B0502040204020203" pitchFamily="34" charset="0"/>
            </a:endParaRPr>
          </a:p>
          <a:p>
            <a:pPr algn="l" rtl="0" fontAlgn="base">
              <a:lnSpc>
                <a:spcPts val="1564"/>
              </a:lnSpc>
              <a:buNone/>
            </a:pPr>
            <a:r>
              <a:rPr lang="en-GB" sz="1800" b="0" i="0" u="sng" strike="noStrike">
                <a:solidFill>
                  <a:srgbClr val="000000"/>
                </a:solidFill>
                <a:effectLst/>
                <a:latin typeface="Aptos" panose="020B0004020202020204" pitchFamily="34" charset="0"/>
                <a:hlinkClick r:id="rId3"/>
              </a:rPr>
              <a:t>Quit your way Youth - NHSGGC</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buNone/>
            </a:pPr>
            <a:r>
              <a:rPr lang="en-GB" sz="1800" b="0" i="0" u="sng" strike="noStrike">
                <a:solidFill>
                  <a:srgbClr val="000000"/>
                </a:solidFill>
                <a:effectLst/>
                <a:latin typeface="Aptos" panose="020B0004020202020204" pitchFamily="34" charset="0"/>
                <a:hlinkClick r:id="rId4"/>
              </a:rPr>
              <a:t>Young people and vaping briefing paper - NHSGGC</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pPr>
            <a:r>
              <a:rPr lang="en-GB" sz="1800" b="0" i="0" u="sng" strike="noStrike">
                <a:solidFill>
                  <a:srgbClr val="000000"/>
                </a:solidFill>
                <a:effectLst/>
                <a:latin typeface="Aptos" panose="020B0004020202020204" pitchFamily="34" charset="0"/>
                <a:hlinkClick r:id="rId5"/>
              </a:rPr>
              <a:t>Vaping addiction soon takes hold | NHS inform</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E1D2014-7A02-EB73-D70C-BA9720130C4E}"/>
              </a:ext>
            </a:extLst>
          </p:cNvPr>
          <p:cNvSpPr>
            <a:spLocks noGrp="1"/>
          </p:cNvSpPr>
          <p:nvPr>
            <p:ph type="sldNum" sz="quarter" idx="10"/>
          </p:nvPr>
        </p:nvSpPr>
        <p:spPr/>
        <p:txBody>
          <a:bodyPr/>
          <a:lstStyle/>
          <a:p>
            <a:fld id="{C08248B4-05AC-4B1A-992B-69771E8850E2}" type="slidenum">
              <a:rPr lang="en-GB" smtClean="0"/>
              <a:t>41</a:t>
            </a:fld>
            <a:endParaRPr lang="en-GB"/>
          </a:p>
        </p:txBody>
      </p:sp>
    </p:spTree>
    <p:extLst>
      <p:ext uri="{BB962C8B-B14F-4D97-AF65-F5344CB8AC3E}">
        <p14:creationId xmlns:p14="http://schemas.microsoft.com/office/powerpoint/2010/main" val="4014380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Activity Slide: What do you already know about vaping?</a:t>
            </a:r>
            <a:r>
              <a:rPr lang="en-GB" sz="1800" b="0" i="0">
                <a:solidFill>
                  <a:srgbClr val="000000"/>
                </a:solidFill>
                <a:effectLst/>
                <a:latin typeface="Aptos" panose="020B0004020202020204" pitchFamily="34" charset="0"/>
              </a:rPr>
              <a:t> </a:t>
            </a:r>
            <a:endParaRPr lang="en-GB" sz="2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Young people asked to make a mind map in jotter or on paper, individually or as a group, detailing their prior knowledge/current understanding about vaping.   </a:t>
            </a:r>
            <a:endParaRPr lang="en-GB" sz="2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1" i="1">
                <a:solidFill>
                  <a:srgbClr val="000000"/>
                </a:solidFill>
                <a:effectLst/>
                <a:latin typeface="Aptos" panose="020B0004020202020204" pitchFamily="34" charset="0"/>
              </a:rPr>
              <a:t>Teacher Note:</a:t>
            </a:r>
            <a:r>
              <a:rPr lang="en-GB" sz="1800" b="0" i="1">
                <a:solidFill>
                  <a:srgbClr val="000000"/>
                </a:solidFill>
                <a:effectLst/>
                <a:latin typeface="Aptos" panose="020B0004020202020204" pitchFamily="34" charset="0"/>
              </a:rPr>
              <a:t> </a:t>
            </a:r>
            <a:r>
              <a:rPr lang="en-GB" sz="1800" b="0" i="0">
                <a:solidFill>
                  <a:srgbClr val="000000"/>
                </a:solidFill>
                <a:effectLst/>
                <a:latin typeface="Aptos" panose="020B0004020202020204" pitchFamily="34" charset="0"/>
              </a:rPr>
              <a:t>This task is to assess student's current knowledge about vaping. Be mindful that students may associate the topic of vaping with family members or personal experiences.  Reminder of ‘Careful Sharing’ ground rule helpful.  </a:t>
            </a:r>
            <a:endParaRPr lang="en-GB" sz="2800"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Teacher can support students to understand importance of discussing issues in general terms, using distancing techniques/hypothetical situations rather than personal disclosures etc.   </a:t>
            </a:r>
            <a:endParaRPr lang="en-GB" sz="2800" b="0" i="0">
              <a:solidFill>
                <a:srgbClr val="000000"/>
              </a:solidFill>
              <a:effectLs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7ED2583B-0416-4875-B919-A7A9CBD1C777}" type="slidenum">
              <a:rPr lang="en-GB" smtClean="0"/>
              <a:t>5</a:t>
            </a:fld>
            <a:endParaRPr lang="en-GB"/>
          </a:p>
        </p:txBody>
      </p:sp>
    </p:spTree>
    <p:extLst>
      <p:ext uri="{BB962C8B-B14F-4D97-AF65-F5344CB8AC3E}">
        <p14:creationId xmlns:p14="http://schemas.microsoft.com/office/powerpoint/2010/main" val="1072880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F68C5-6952-68DE-0E45-00CE2C95F3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613B84-FF7F-12BD-DBD2-B610D3F96D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FB20BE-8DF2-1B77-FFDD-DE149C154271}"/>
              </a:ext>
            </a:extLst>
          </p:cNvPr>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Activity Slide: Decisions about Vaping</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Ask the students to write down their answers considering why people decide to vape and why people decide not to vape.   </a:t>
            </a:r>
            <a:endParaRPr lang="en-GB" b="0" i="0">
              <a:solidFill>
                <a:srgbClr val="000000"/>
              </a:solidFill>
              <a:effectLst/>
              <a:latin typeface="Segoe UI" panose="020B0502040204020203" pitchFamily="34" charset="0"/>
            </a:endParaRPr>
          </a:p>
          <a:p>
            <a:pPr algn="l" rtl="0" fontAlgn="base">
              <a:lnSpc>
                <a:spcPts val="1564"/>
              </a:lnSpc>
              <a:spcAft>
                <a:spcPts val="800"/>
              </a:spcAft>
            </a:pPr>
            <a:r>
              <a:rPr lang="en-GB" sz="1800" b="1" i="1">
                <a:solidFill>
                  <a:srgbClr val="000000"/>
                </a:solidFill>
                <a:effectLst/>
                <a:latin typeface="Aptos" panose="020B0004020202020204" pitchFamily="34" charset="0"/>
              </a:rPr>
              <a:t>Teacher Notes: </a:t>
            </a:r>
            <a:r>
              <a:rPr lang="en-GB" sz="1800" b="0" i="0">
                <a:solidFill>
                  <a:srgbClr val="000000"/>
                </a:solidFill>
                <a:effectLst/>
                <a:latin typeface="Aptos" panose="020B0004020202020204" pitchFamily="34" charset="0"/>
              </a:rPr>
              <a:t>This activity reinforces vaping as a smoking cessation tool and helps students explore why people choose not to vape by identifying potential risks, health concerns, or personal values that align with making positive life choices. This can reinforce their own decisions to avoid harmful behaviours. </a:t>
            </a:r>
            <a:endParaRPr lang="en-GB" b="0" i="0">
              <a:solidFill>
                <a:srgbClr val="000000"/>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A8DAB041-83A1-59A8-6B7B-0ACEAE781524}"/>
              </a:ext>
            </a:extLst>
          </p:cNvPr>
          <p:cNvSpPr>
            <a:spLocks noGrp="1"/>
          </p:cNvSpPr>
          <p:nvPr>
            <p:ph type="sldNum" sz="quarter" idx="5"/>
          </p:nvPr>
        </p:nvSpPr>
        <p:spPr/>
        <p:txBody>
          <a:bodyPr/>
          <a:lstStyle/>
          <a:p>
            <a:fld id="{7ED2583B-0416-4875-B919-A7A9CBD1C777}" type="slidenum">
              <a:rPr lang="en-GB" smtClean="0"/>
              <a:t>6</a:t>
            </a:fld>
            <a:endParaRPr lang="en-GB"/>
          </a:p>
        </p:txBody>
      </p:sp>
    </p:spTree>
    <p:extLst>
      <p:ext uri="{BB962C8B-B14F-4D97-AF65-F5344CB8AC3E}">
        <p14:creationId xmlns:p14="http://schemas.microsoft.com/office/powerpoint/2010/main" val="3745106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28B2E-D116-0640-4519-3CC0FF2441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D3354D-0B33-5C8F-8C05-25547BB3E9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C7916F-838F-C53B-675B-9F1EBFCAA237}"/>
              </a:ext>
            </a:extLst>
          </p:cNvPr>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Activity Slide: Decisions about Vaping</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Ask the students to write down their answers considering why people decide to vape and why people decide not to vape.   </a:t>
            </a:r>
            <a:endParaRPr lang="en-GB" b="0" i="0">
              <a:solidFill>
                <a:srgbClr val="000000"/>
              </a:solidFill>
              <a:effectLst/>
              <a:latin typeface="Segoe UI" panose="020B0502040204020203" pitchFamily="34" charset="0"/>
            </a:endParaRPr>
          </a:p>
          <a:p>
            <a:pPr algn="l" rtl="0" fontAlgn="base">
              <a:lnSpc>
                <a:spcPts val="1564"/>
              </a:lnSpc>
              <a:spcAft>
                <a:spcPts val="800"/>
              </a:spcAft>
            </a:pPr>
            <a:r>
              <a:rPr lang="en-GB" sz="1800" b="1" i="1">
                <a:solidFill>
                  <a:srgbClr val="000000"/>
                </a:solidFill>
                <a:effectLst/>
                <a:latin typeface="Aptos" panose="020B0004020202020204" pitchFamily="34" charset="0"/>
              </a:rPr>
              <a:t>Teacher Notes: </a:t>
            </a:r>
            <a:r>
              <a:rPr lang="en-GB" sz="1800" b="0" i="0">
                <a:solidFill>
                  <a:srgbClr val="000000"/>
                </a:solidFill>
                <a:effectLst/>
                <a:latin typeface="Aptos" panose="020B0004020202020204" pitchFamily="34" charset="0"/>
              </a:rPr>
              <a:t>This activity reinforces vaping as a smoking cessation tool and helps students explore why people choose not to vape by identifying potential risks, health concerns, or personal values that align with making positive life choices. This can reinforce their own decisions to avoid harmful behaviours. </a:t>
            </a:r>
            <a:endParaRPr lang="en-GB" b="0" i="0">
              <a:solidFill>
                <a:srgbClr val="000000"/>
              </a:solidFill>
              <a:effectLst/>
              <a:latin typeface="Segoe UI" panose="020B0502040204020203" pitchFamily="34" charset="0"/>
            </a:endParaRPr>
          </a:p>
          <a:p>
            <a:endParaRPr lang="en-US">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D9D03A62-E55C-D449-910E-407386FA981C}"/>
              </a:ext>
            </a:extLst>
          </p:cNvPr>
          <p:cNvSpPr>
            <a:spLocks noGrp="1"/>
          </p:cNvSpPr>
          <p:nvPr>
            <p:ph type="sldNum" sz="quarter" idx="5"/>
          </p:nvPr>
        </p:nvSpPr>
        <p:spPr/>
        <p:txBody>
          <a:bodyPr/>
          <a:lstStyle/>
          <a:p>
            <a:fld id="{7ED2583B-0416-4875-B919-A7A9CBD1C777}" type="slidenum">
              <a:rPr lang="en-GB" smtClean="0"/>
              <a:t>7</a:t>
            </a:fld>
            <a:endParaRPr lang="en-GB"/>
          </a:p>
        </p:txBody>
      </p:sp>
    </p:spTree>
    <p:extLst>
      <p:ext uri="{BB962C8B-B14F-4D97-AF65-F5344CB8AC3E}">
        <p14:creationId xmlns:p14="http://schemas.microsoft.com/office/powerpoint/2010/main" val="324070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a:solidFill>
                  <a:schemeClr val="tx1"/>
                </a:solidFill>
                <a:effectLst/>
                <a:latin typeface="+mn-lt"/>
                <a:ea typeface="+mn-ea"/>
                <a:cs typeface="+mn-cs"/>
              </a:rPr>
              <a:t>Activity Slide:</a:t>
            </a:r>
          </a:p>
          <a:p>
            <a:r>
              <a:rPr lang="en-GB" sz="1200" b="0" kern="1200">
                <a:solidFill>
                  <a:schemeClr val="tx1"/>
                </a:solidFill>
                <a:effectLst/>
                <a:latin typeface="+mn-lt"/>
                <a:ea typeface="+mn-ea"/>
                <a:cs typeface="+mn-cs"/>
              </a:rPr>
              <a:t>True and False cards are displayed on opposite sides of the room.  Pupils are asked to move to the answer they think is correct.  Encourage discussion where not all pupils agree.  </a:t>
            </a:r>
          </a:p>
          <a:p>
            <a:endParaRPr lang="en-GB" sz="1200" b="1"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Answer: TRUE - </a:t>
            </a:r>
            <a:r>
              <a:rPr lang="en-GB"/>
              <a:t>Must vapes contain nicotine. Many vapes contain a high dose of nicotine which is addictive and bad for people’s health.</a:t>
            </a:r>
          </a:p>
          <a:p>
            <a:endParaRPr lang="en-GB" b="1">
              <a:ea typeface="Calibri"/>
              <a:cs typeface="Calibri"/>
            </a:endParaRPr>
          </a:p>
        </p:txBody>
      </p:sp>
      <p:sp>
        <p:nvSpPr>
          <p:cNvPr id="4" name="Slide Number Placeholder 3"/>
          <p:cNvSpPr>
            <a:spLocks noGrp="1"/>
          </p:cNvSpPr>
          <p:nvPr>
            <p:ph type="sldNum" sz="quarter" idx="5"/>
          </p:nvPr>
        </p:nvSpPr>
        <p:spPr/>
        <p:txBody>
          <a:bodyPr/>
          <a:lstStyle/>
          <a:p>
            <a:fld id="{8BFE8A1C-5166-554A-A212-1A392B54B8D5}" type="slidenum">
              <a:rPr lang="en-US" smtClean="0"/>
              <a:t>8</a:t>
            </a:fld>
            <a:endParaRPr lang="en-US"/>
          </a:p>
        </p:txBody>
      </p:sp>
    </p:spTree>
    <p:extLst>
      <p:ext uri="{BB962C8B-B14F-4D97-AF65-F5344CB8AC3E}">
        <p14:creationId xmlns:p14="http://schemas.microsoft.com/office/powerpoint/2010/main" val="4120239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kern="1200">
                <a:effectLst/>
              </a:rPr>
              <a:t>TRUE - </a:t>
            </a:r>
            <a:r>
              <a:rPr lang="en-GB"/>
              <a:t>Must vapes contain </a:t>
            </a:r>
            <a:r>
              <a:rPr lang="en-GB" kern="1200">
                <a:effectLst/>
              </a:rPr>
              <a:t>nicotine</a:t>
            </a:r>
            <a:r>
              <a:rPr lang="en-GB"/>
              <a:t>. Many</a:t>
            </a:r>
            <a:r>
              <a:rPr lang="en-GB" kern="1200">
                <a:effectLst/>
              </a:rPr>
              <a:t> vapes contain a </a:t>
            </a:r>
            <a:r>
              <a:rPr lang="en-GB"/>
              <a:t>high dose </a:t>
            </a:r>
            <a:r>
              <a:rPr lang="en-GB" kern="1200">
                <a:effectLst/>
              </a:rPr>
              <a:t>of nicotine </a:t>
            </a:r>
            <a:r>
              <a:rPr lang="en-GB"/>
              <a:t>which is addictive and bad for people’s health.</a:t>
            </a:r>
          </a:p>
          <a:p>
            <a:endParaRPr lang="en-GB" sz="1200" kern="1200">
              <a:solidFill>
                <a:schemeClr val="tx1"/>
              </a:solidFill>
              <a:effectLst/>
              <a:latin typeface="+mn-lt"/>
              <a:ea typeface="Calibri"/>
              <a:cs typeface="Calibri"/>
            </a:endParaRPr>
          </a:p>
          <a:p>
            <a:endParaRPr lang="en-US"/>
          </a:p>
        </p:txBody>
      </p:sp>
      <p:sp>
        <p:nvSpPr>
          <p:cNvPr id="4" name="Slide Number Placeholder 3"/>
          <p:cNvSpPr>
            <a:spLocks noGrp="1"/>
          </p:cNvSpPr>
          <p:nvPr>
            <p:ph type="sldNum" sz="quarter" idx="5"/>
          </p:nvPr>
        </p:nvSpPr>
        <p:spPr/>
        <p:txBody>
          <a:bodyPr/>
          <a:lstStyle/>
          <a:p>
            <a:fld id="{8BFE8A1C-5166-554A-A212-1A392B54B8D5}" type="slidenum">
              <a:rPr lang="en-US" smtClean="0"/>
              <a:t>9</a:t>
            </a:fld>
            <a:endParaRPr lang="en-US"/>
          </a:p>
        </p:txBody>
      </p:sp>
    </p:spTree>
    <p:extLst>
      <p:ext uri="{BB962C8B-B14F-4D97-AF65-F5344CB8AC3E}">
        <p14:creationId xmlns:p14="http://schemas.microsoft.com/office/powerpoint/2010/main" val="692113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2F9F2-C488-4B82-AB98-D865A520F22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F1D18F61-A77F-4A21-B585-1FDD1775CE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B3364111-64FB-4BA8-A682-18154C37C378}"/>
              </a:ext>
            </a:extLst>
          </p:cNvPr>
          <p:cNvSpPr>
            <a:spLocks noGrp="1"/>
          </p:cNvSpPr>
          <p:nvPr>
            <p:ph type="dt" sz="half" idx="10"/>
          </p:nvPr>
        </p:nvSpPr>
        <p:spPr/>
        <p:txBody>
          <a:bodyPr/>
          <a:lstStyle/>
          <a:p>
            <a:fld id="{92EB9492-F1AF-4536-8EEF-FBB7C275D94A}" type="datetimeFigureOut">
              <a:rPr lang="en-GB" smtClean="0"/>
              <a:t>04/12/2025</a:t>
            </a:fld>
            <a:endParaRPr lang="en-GB"/>
          </a:p>
        </p:txBody>
      </p:sp>
      <p:sp>
        <p:nvSpPr>
          <p:cNvPr id="5" name="Footer Placeholder 4">
            <a:extLst>
              <a:ext uri="{FF2B5EF4-FFF2-40B4-BE49-F238E27FC236}">
                <a16:creationId xmlns:a16="http://schemas.microsoft.com/office/drawing/2014/main" id="{9C124F67-35E6-40BC-907D-25ACA0FF05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F138C6-06FA-43B2-9693-59774A525E45}"/>
              </a:ext>
            </a:extLst>
          </p:cNvPr>
          <p:cNvSpPr>
            <a:spLocks noGrp="1"/>
          </p:cNvSpPr>
          <p:nvPr>
            <p:ph type="sldNum" sz="quarter" idx="12"/>
          </p:nvPr>
        </p:nvSpPr>
        <p:spPr/>
        <p:txBody>
          <a:bodyPr/>
          <a:lstStyle/>
          <a:p>
            <a:fld id="{8A4BDD69-5057-470E-B92C-4B7DDA341F2E}" type="slidenum">
              <a:rPr lang="en-GB" smtClean="0"/>
              <a:t>‹#›</a:t>
            </a:fld>
            <a:endParaRPr lang="en-GB"/>
          </a:p>
        </p:txBody>
      </p:sp>
    </p:spTree>
    <p:extLst>
      <p:ext uri="{BB962C8B-B14F-4D97-AF65-F5344CB8AC3E}">
        <p14:creationId xmlns:p14="http://schemas.microsoft.com/office/powerpoint/2010/main" val="3061017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63657-A99C-40C1-8A94-87D614F4E7A0}"/>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A625A259-4DF5-49EC-BDEF-F70EE7D27BA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8DB8409-96A5-4BC9-B748-CDBC1FFA69CF}"/>
              </a:ext>
            </a:extLst>
          </p:cNvPr>
          <p:cNvSpPr>
            <a:spLocks noGrp="1"/>
          </p:cNvSpPr>
          <p:nvPr>
            <p:ph type="dt" sz="half" idx="10"/>
          </p:nvPr>
        </p:nvSpPr>
        <p:spPr/>
        <p:txBody>
          <a:bodyPr/>
          <a:lstStyle/>
          <a:p>
            <a:fld id="{92EB9492-F1AF-4536-8EEF-FBB7C275D94A}" type="datetimeFigureOut">
              <a:rPr lang="en-GB" smtClean="0"/>
              <a:t>04/12/2025</a:t>
            </a:fld>
            <a:endParaRPr lang="en-GB"/>
          </a:p>
        </p:txBody>
      </p:sp>
      <p:sp>
        <p:nvSpPr>
          <p:cNvPr id="5" name="Footer Placeholder 4">
            <a:extLst>
              <a:ext uri="{FF2B5EF4-FFF2-40B4-BE49-F238E27FC236}">
                <a16:creationId xmlns:a16="http://schemas.microsoft.com/office/drawing/2014/main" id="{570F458F-D318-4245-90F0-2F1D09CE90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B5A6C3-374A-49AB-B655-1E304EBFF898}"/>
              </a:ext>
            </a:extLst>
          </p:cNvPr>
          <p:cNvSpPr>
            <a:spLocks noGrp="1"/>
          </p:cNvSpPr>
          <p:nvPr>
            <p:ph type="sldNum" sz="quarter" idx="12"/>
          </p:nvPr>
        </p:nvSpPr>
        <p:spPr/>
        <p:txBody>
          <a:bodyPr/>
          <a:lstStyle/>
          <a:p>
            <a:fld id="{8A4BDD69-5057-470E-B92C-4B7DDA341F2E}" type="slidenum">
              <a:rPr lang="en-GB" smtClean="0"/>
              <a:t>‹#›</a:t>
            </a:fld>
            <a:endParaRPr lang="en-GB"/>
          </a:p>
        </p:txBody>
      </p:sp>
    </p:spTree>
    <p:extLst>
      <p:ext uri="{BB962C8B-B14F-4D97-AF65-F5344CB8AC3E}">
        <p14:creationId xmlns:p14="http://schemas.microsoft.com/office/powerpoint/2010/main" val="292904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B8E561-49AD-41C9-8F15-F49B986A0D80}"/>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A13BF91C-C4C2-4ED5-A143-767E29DE2C9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54F12C4-A4D6-4E00-BDC4-7BD6D6ADB0BE}"/>
              </a:ext>
            </a:extLst>
          </p:cNvPr>
          <p:cNvSpPr>
            <a:spLocks noGrp="1"/>
          </p:cNvSpPr>
          <p:nvPr>
            <p:ph type="dt" sz="half" idx="10"/>
          </p:nvPr>
        </p:nvSpPr>
        <p:spPr/>
        <p:txBody>
          <a:bodyPr/>
          <a:lstStyle/>
          <a:p>
            <a:fld id="{92EB9492-F1AF-4536-8EEF-FBB7C275D94A}" type="datetimeFigureOut">
              <a:rPr lang="en-GB" smtClean="0"/>
              <a:t>04/12/2025</a:t>
            </a:fld>
            <a:endParaRPr lang="en-GB"/>
          </a:p>
        </p:txBody>
      </p:sp>
      <p:sp>
        <p:nvSpPr>
          <p:cNvPr id="5" name="Footer Placeholder 4">
            <a:extLst>
              <a:ext uri="{FF2B5EF4-FFF2-40B4-BE49-F238E27FC236}">
                <a16:creationId xmlns:a16="http://schemas.microsoft.com/office/drawing/2014/main" id="{27B35850-0A9E-4B97-A4F7-DD5D2CB894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CF71C2-0CBD-459E-99A7-F1B23B994175}"/>
              </a:ext>
            </a:extLst>
          </p:cNvPr>
          <p:cNvSpPr>
            <a:spLocks noGrp="1"/>
          </p:cNvSpPr>
          <p:nvPr>
            <p:ph type="sldNum" sz="quarter" idx="12"/>
          </p:nvPr>
        </p:nvSpPr>
        <p:spPr/>
        <p:txBody>
          <a:bodyPr/>
          <a:lstStyle/>
          <a:p>
            <a:fld id="{8A4BDD69-5057-470E-B92C-4B7DDA341F2E}" type="slidenum">
              <a:rPr lang="en-GB" smtClean="0"/>
              <a:t>‹#›</a:t>
            </a:fld>
            <a:endParaRPr lang="en-GB"/>
          </a:p>
        </p:txBody>
      </p:sp>
    </p:spTree>
    <p:extLst>
      <p:ext uri="{BB962C8B-B14F-4D97-AF65-F5344CB8AC3E}">
        <p14:creationId xmlns:p14="http://schemas.microsoft.com/office/powerpoint/2010/main" val="2640966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7544D-F7E9-A960-C4C1-FD05C776952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325407A-712D-D04C-C424-B549ACB323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36C77F1-8B02-EB90-4F64-3630A1B9DEF6}"/>
              </a:ext>
            </a:extLst>
          </p:cNvPr>
          <p:cNvSpPr>
            <a:spLocks noGrp="1"/>
          </p:cNvSpPr>
          <p:nvPr>
            <p:ph type="dt" sz="half" idx="10"/>
          </p:nvPr>
        </p:nvSpPr>
        <p:spPr/>
        <p:txBody>
          <a:bodyPr/>
          <a:lstStyle/>
          <a:p>
            <a:fld id="{3E21A087-B12E-4A43-92B3-2E8C62F0C8B3}" type="datetimeFigureOut">
              <a:rPr lang="en-US" smtClean="0"/>
              <a:t>12/4/25</a:t>
            </a:fld>
            <a:endParaRPr lang="en-US"/>
          </a:p>
        </p:txBody>
      </p:sp>
      <p:sp>
        <p:nvSpPr>
          <p:cNvPr id="5" name="Footer Placeholder 4">
            <a:extLst>
              <a:ext uri="{FF2B5EF4-FFF2-40B4-BE49-F238E27FC236}">
                <a16:creationId xmlns:a16="http://schemas.microsoft.com/office/drawing/2014/main" id="{79CEE251-CB1B-A7B9-EADF-948EAE8BF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259564-3444-0925-AFC2-7480FF0943CC}"/>
              </a:ext>
            </a:extLst>
          </p:cNvPr>
          <p:cNvSpPr>
            <a:spLocks noGrp="1"/>
          </p:cNvSpPr>
          <p:nvPr>
            <p:ph type="sldNum" sz="quarter" idx="12"/>
          </p:nvPr>
        </p:nvSpPr>
        <p:spPr/>
        <p:txBody>
          <a:bodyPr/>
          <a:lstStyle/>
          <a:p>
            <a:fld id="{73C3408D-6540-5F45-BEEE-679C83697D6A}" type="slidenum">
              <a:rPr lang="en-US" smtClean="0"/>
              <a:t>‹#›</a:t>
            </a:fld>
            <a:endParaRPr lang="en-US"/>
          </a:p>
        </p:txBody>
      </p:sp>
    </p:spTree>
    <p:extLst>
      <p:ext uri="{BB962C8B-B14F-4D97-AF65-F5344CB8AC3E}">
        <p14:creationId xmlns:p14="http://schemas.microsoft.com/office/powerpoint/2010/main" val="19132467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6EC8B-5D33-E17C-2A26-12C53241E12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10D590F-007D-ACC3-5BEA-1B13C75383F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100254B-1C71-5120-88ED-0EE1386E00A9}"/>
              </a:ext>
            </a:extLst>
          </p:cNvPr>
          <p:cNvSpPr>
            <a:spLocks noGrp="1"/>
          </p:cNvSpPr>
          <p:nvPr>
            <p:ph type="dt" sz="half" idx="10"/>
          </p:nvPr>
        </p:nvSpPr>
        <p:spPr/>
        <p:txBody>
          <a:bodyPr/>
          <a:lstStyle/>
          <a:p>
            <a:fld id="{3E21A087-B12E-4A43-92B3-2E8C62F0C8B3}" type="datetimeFigureOut">
              <a:rPr lang="en-US" smtClean="0"/>
              <a:t>12/4/25</a:t>
            </a:fld>
            <a:endParaRPr lang="en-US"/>
          </a:p>
        </p:txBody>
      </p:sp>
      <p:sp>
        <p:nvSpPr>
          <p:cNvPr id="5" name="Footer Placeholder 4">
            <a:extLst>
              <a:ext uri="{FF2B5EF4-FFF2-40B4-BE49-F238E27FC236}">
                <a16:creationId xmlns:a16="http://schemas.microsoft.com/office/drawing/2014/main" id="{526A50CF-3AAA-AA9F-9FE1-31FCA0F4E8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7271E-C84D-8794-A236-DEC1B15EE52F}"/>
              </a:ext>
            </a:extLst>
          </p:cNvPr>
          <p:cNvSpPr>
            <a:spLocks noGrp="1"/>
          </p:cNvSpPr>
          <p:nvPr>
            <p:ph type="sldNum" sz="quarter" idx="12"/>
          </p:nvPr>
        </p:nvSpPr>
        <p:spPr/>
        <p:txBody>
          <a:bodyPr/>
          <a:lstStyle/>
          <a:p>
            <a:fld id="{73C3408D-6540-5F45-BEEE-679C83697D6A}" type="slidenum">
              <a:rPr lang="en-US" smtClean="0"/>
              <a:t>‹#›</a:t>
            </a:fld>
            <a:endParaRPr lang="en-US"/>
          </a:p>
        </p:txBody>
      </p:sp>
    </p:spTree>
    <p:extLst>
      <p:ext uri="{BB962C8B-B14F-4D97-AF65-F5344CB8AC3E}">
        <p14:creationId xmlns:p14="http://schemas.microsoft.com/office/powerpoint/2010/main" val="12294712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437FA-8237-A996-161D-C7EE8490054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6C287AF-1F19-FC17-A104-C147BAB3C84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25875F7-8552-3916-4097-4B3815CD84B4}"/>
              </a:ext>
            </a:extLst>
          </p:cNvPr>
          <p:cNvSpPr>
            <a:spLocks noGrp="1"/>
          </p:cNvSpPr>
          <p:nvPr>
            <p:ph type="dt" sz="half" idx="10"/>
          </p:nvPr>
        </p:nvSpPr>
        <p:spPr/>
        <p:txBody>
          <a:bodyPr/>
          <a:lstStyle/>
          <a:p>
            <a:fld id="{3E21A087-B12E-4A43-92B3-2E8C62F0C8B3}" type="datetimeFigureOut">
              <a:rPr lang="en-US" smtClean="0"/>
              <a:t>12/4/25</a:t>
            </a:fld>
            <a:endParaRPr lang="en-US"/>
          </a:p>
        </p:txBody>
      </p:sp>
      <p:sp>
        <p:nvSpPr>
          <p:cNvPr id="5" name="Footer Placeholder 4">
            <a:extLst>
              <a:ext uri="{FF2B5EF4-FFF2-40B4-BE49-F238E27FC236}">
                <a16:creationId xmlns:a16="http://schemas.microsoft.com/office/drawing/2014/main" id="{5786119A-8BAF-DCB6-7B95-4933D07A5D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FE548F-D831-4457-68BE-D0B8894A96BF}"/>
              </a:ext>
            </a:extLst>
          </p:cNvPr>
          <p:cNvSpPr>
            <a:spLocks noGrp="1"/>
          </p:cNvSpPr>
          <p:nvPr>
            <p:ph type="sldNum" sz="quarter" idx="12"/>
          </p:nvPr>
        </p:nvSpPr>
        <p:spPr/>
        <p:txBody>
          <a:bodyPr/>
          <a:lstStyle/>
          <a:p>
            <a:fld id="{73C3408D-6540-5F45-BEEE-679C83697D6A}" type="slidenum">
              <a:rPr lang="en-US" smtClean="0"/>
              <a:t>‹#›</a:t>
            </a:fld>
            <a:endParaRPr lang="en-US"/>
          </a:p>
        </p:txBody>
      </p:sp>
    </p:spTree>
    <p:extLst>
      <p:ext uri="{BB962C8B-B14F-4D97-AF65-F5344CB8AC3E}">
        <p14:creationId xmlns:p14="http://schemas.microsoft.com/office/powerpoint/2010/main" val="2533707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26113-22B5-525B-29D9-2639C79AD66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265852B-FFC7-C199-F7EF-181D5D55289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BE670B2-D92B-D88E-21C7-DC685A2940E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467204D-AE78-7A7F-4666-033D6286940B}"/>
              </a:ext>
            </a:extLst>
          </p:cNvPr>
          <p:cNvSpPr>
            <a:spLocks noGrp="1"/>
          </p:cNvSpPr>
          <p:nvPr>
            <p:ph type="dt" sz="half" idx="10"/>
          </p:nvPr>
        </p:nvSpPr>
        <p:spPr/>
        <p:txBody>
          <a:bodyPr/>
          <a:lstStyle/>
          <a:p>
            <a:fld id="{3E21A087-B12E-4A43-92B3-2E8C62F0C8B3}" type="datetimeFigureOut">
              <a:rPr lang="en-US" smtClean="0"/>
              <a:t>12/4/25</a:t>
            </a:fld>
            <a:endParaRPr lang="en-US"/>
          </a:p>
        </p:txBody>
      </p:sp>
      <p:sp>
        <p:nvSpPr>
          <p:cNvPr id="6" name="Footer Placeholder 5">
            <a:extLst>
              <a:ext uri="{FF2B5EF4-FFF2-40B4-BE49-F238E27FC236}">
                <a16:creationId xmlns:a16="http://schemas.microsoft.com/office/drawing/2014/main" id="{D230E303-80FB-972B-FAC8-8590AC6FDB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E63EE2-C1C9-F683-AC1A-9F94E60CC6BA}"/>
              </a:ext>
            </a:extLst>
          </p:cNvPr>
          <p:cNvSpPr>
            <a:spLocks noGrp="1"/>
          </p:cNvSpPr>
          <p:nvPr>
            <p:ph type="sldNum" sz="quarter" idx="12"/>
          </p:nvPr>
        </p:nvSpPr>
        <p:spPr/>
        <p:txBody>
          <a:bodyPr/>
          <a:lstStyle/>
          <a:p>
            <a:fld id="{73C3408D-6540-5F45-BEEE-679C83697D6A}" type="slidenum">
              <a:rPr lang="en-US" smtClean="0"/>
              <a:t>‹#›</a:t>
            </a:fld>
            <a:endParaRPr lang="en-US"/>
          </a:p>
        </p:txBody>
      </p:sp>
    </p:spTree>
    <p:extLst>
      <p:ext uri="{BB962C8B-B14F-4D97-AF65-F5344CB8AC3E}">
        <p14:creationId xmlns:p14="http://schemas.microsoft.com/office/powerpoint/2010/main" val="42105578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8EFDC-C3B4-5436-8399-EC49687E767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EF0EFCE-41E5-628F-C8F8-A490BDC216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EB36AB3-9ACF-6BFB-2566-BEFB7772E78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FF34FAF-3336-CB7A-17DE-60B233202C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22EE29A-6DF9-3509-C6A4-195FFDC2FC1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67AAB4E-5985-12BD-C9EB-589E80B1202A}"/>
              </a:ext>
            </a:extLst>
          </p:cNvPr>
          <p:cNvSpPr>
            <a:spLocks noGrp="1"/>
          </p:cNvSpPr>
          <p:nvPr>
            <p:ph type="dt" sz="half" idx="10"/>
          </p:nvPr>
        </p:nvSpPr>
        <p:spPr/>
        <p:txBody>
          <a:bodyPr/>
          <a:lstStyle/>
          <a:p>
            <a:fld id="{3E21A087-B12E-4A43-92B3-2E8C62F0C8B3}" type="datetimeFigureOut">
              <a:rPr lang="en-US" smtClean="0"/>
              <a:t>12/4/25</a:t>
            </a:fld>
            <a:endParaRPr lang="en-US"/>
          </a:p>
        </p:txBody>
      </p:sp>
      <p:sp>
        <p:nvSpPr>
          <p:cNvPr id="8" name="Footer Placeholder 7">
            <a:extLst>
              <a:ext uri="{FF2B5EF4-FFF2-40B4-BE49-F238E27FC236}">
                <a16:creationId xmlns:a16="http://schemas.microsoft.com/office/drawing/2014/main" id="{3D93DC9E-B9E0-7D19-7A47-A774DD604D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A8946E-9B59-FAB4-1144-8C01250D1FC2}"/>
              </a:ext>
            </a:extLst>
          </p:cNvPr>
          <p:cNvSpPr>
            <a:spLocks noGrp="1"/>
          </p:cNvSpPr>
          <p:nvPr>
            <p:ph type="sldNum" sz="quarter" idx="12"/>
          </p:nvPr>
        </p:nvSpPr>
        <p:spPr/>
        <p:txBody>
          <a:bodyPr/>
          <a:lstStyle/>
          <a:p>
            <a:fld id="{73C3408D-6540-5F45-BEEE-679C83697D6A}" type="slidenum">
              <a:rPr lang="en-US" smtClean="0"/>
              <a:t>‹#›</a:t>
            </a:fld>
            <a:endParaRPr lang="en-US"/>
          </a:p>
        </p:txBody>
      </p:sp>
    </p:spTree>
    <p:extLst>
      <p:ext uri="{BB962C8B-B14F-4D97-AF65-F5344CB8AC3E}">
        <p14:creationId xmlns:p14="http://schemas.microsoft.com/office/powerpoint/2010/main" val="19056988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CFCE8-9E37-D69B-1279-115DC28C43C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4A31211-574F-8B3F-E391-AA7D63F0773E}"/>
              </a:ext>
            </a:extLst>
          </p:cNvPr>
          <p:cNvSpPr>
            <a:spLocks noGrp="1"/>
          </p:cNvSpPr>
          <p:nvPr>
            <p:ph type="dt" sz="half" idx="10"/>
          </p:nvPr>
        </p:nvSpPr>
        <p:spPr/>
        <p:txBody>
          <a:bodyPr/>
          <a:lstStyle/>
          <a:p>
            <a:fld id="{3E21A087-B12E-4A43-92B3-2E8C62F0C8B3}" type="datetimeFigureOut">
              <a:rPr lang="en-US" smtClean="0"/>
              <a:t>12/4/25</a:t>
            </a:fld>
            <a:endParaRPr lang="en-US"/>
          </a:p>
        </p:txBody>
      </p:sp>
      <p:sp>
        <p:nvSpPr>
          <p:cNvPr id="4" name="Footer Placeholder 3">
            <a:extLst>
              <a:ext uri="{FF2B5EF4-FFF2-40B4-BE49-F238E27FC236}">
                <a16:creationId xmlns:a16="http://schemas.microsoft.com/office/drawing/2014/main" id="{77B43B7D-40C5-1ECF-6DFD-2B622382CD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F3B756-2541-A24C-E276-847132244E68}"/>
              </a:ext>
            </a:extLst>
          </p:cNvPr>
          <p:cNvSpPr>
            <a:spLocks noGrp="1"/>
          </p:cNvSpPr>
          <p:nvPr>
            <p:ph type="sldNum" sz="quarter" idx="12"/>
          </p:nvPr>
        </p:nvSpPr>
        <p:spPr/>
        <p:txBody>
          <a:bodyPr/>
          <a:lstStyle/>
          <a:p>
            <a:fld id="{73C3408D-6540-5F45-BEEE-679C83697D6A}" type="slidenum">
              <a:rPr lang="en-US" smtClean="0"/>
              <a:t>‹#›</a:t>
            </a:fld>
            <a:endParaRPr lang="en-US"/>
          </a:p>
        </p:txBody>
      </p:sp>
    </p:spTree>
    <p:extLst>
      <p:ext uri="{BB962C8B-B14F-4D97-AF65-F5344CB8AC3E}">
        <p14:creationId xmlns:p14="http://schemas.microsoft.com/office/powerpoint/2010/main" val="4103117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B5F5B4-9030-95F0-43A4-6DB30BE9F005}"/>
              </a:ext>
            </a:extLst>
          </p:cNvPr>
          <p:cNvSpPr>
            <a:spLocks noGrp="1"/>
          </p:cNvSpPr>
          <p:nvPr>
            <p:ph type="dt" sz="half" idx="10"/>
          </p:nvPr>
        </p:nvSpPr>
        <p:spPr/>
        <p:txBody>
          <a:bodyPr/>
          <a:lstStyle/>
          <a:p>
            <a:fld id="{3E21A087-B12E-4A43-92B3-2E8C62F0C8B3}" type="datetimeFigureOut">
              <a:rPr lang="en-US" smtClean="0"/>
              <a:t>12/4/25</a:t>
            </a:fld>
            <a:endParaRPr lang="en-US"/>
          </a:p>
        </p:txBody>
      </p:sp>
      <p:sp>
        <p:nvSpPr>
          <p:cNvPr id="3" name="Footer Placeholder 2">
            <a:extLst>
              <a:ext uri="{FF2B5EF4-FFF2-40B4-BE49-F238E27FC236}">
                <a16:creationId xmlns:a16="http://schemas.microsoft.com/office/drawing/2014/main" id="{01732A2F-C602-CD6C-D2A7-3EFCD0281A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8207D5-8D54-1C4B-3C39-EE8972CB4665}"/>
              </a:ext>
            </a:extLst>
          </p:cNvPr>
          <p:cNvSpPr>
            <a:spLocks noGrp="1"/>
          </p:cNvSpPr>
          <p:nvPr>
            <p:ph type="sldNum" sz="quarter" idx="12"/>
          </p:nvPr>
        </p:nvSpPr>
        <p:spPr/>
        <p:txBody>
          <a:bodyPr/>
          <a:lstStyle/>
          <a:p>
            <a:fld id="{73C3408D-6540-5F45-BEEE-679C83697D6A}" type="slidenum">
              <a:rPr lang="en-US" smtClean="0"/>
              <a:t>‹#›</a:t>
            </a:fld>
            <a:endParaRPr lang="en-US"/>
          </a:p>
        </p:txBody>
      </p:sp>
    </p:spTree>
    <p:extLst>
      <p:ext uri="{BB962C8B-B14F-4D97-AF65-F5344CB8AC3E}">
        <p14:creationId xmlns:p14="http://schemas.microsoft.com/office/powerpoint/2010/main" val="74863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220C0-4840-496A-9AB8-76275464E31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1F82F1F-A23C-0D21-3219-2D1B9B6235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4F56A1D-8F31-5672-CCB3-9FF1608C39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95822B1-4FBA-3770-1A12-C16DDF885BF1}"/>
              </a:ext>
            </a:extLst>
          </p:cNvPr>
          <p:cNvSpPr>
            <a:spLocks noGrp="1"/>
          </p:cNvSpPr>
          <p:nvPr>
            <p:ph type="dt" sz="half" idx="10"/>
          </p:nvPr>
        </p:nvSpPr>
        <p:spPr/>
        <p:txBody>
          <a:bodyPr/>
          <a:lstStyle/>
          <a:p>
            <a:fld id="{3E21A087-B12E-4A43-92B3-2E8C62F0C8B3}" type="datetimeFigureOut">
              <a:rPr lang="en-US" smtClean="0"/>
              <a:t>12/4/25</a:t>
            </a:fld>
            <a:endParaRPr lang="en-US"/>
          </a:p>
        </p:txBody>
      </p:sp>
      <p:sp>
        <p:nvSpPr>
          <p:cNvPr id="6" name="Footer Placeholder 5">
            <a:extLst>
              <a:ext uri="{FF2B5EF4-FFF2-40B4-BE49-F238E27FC236}">
                <a16:creationId xmlns:a16="http://schemas.microsoft.com/office/drawing/2014/main" id="{8CBC519C-9D29-9975-9201-162E7CF597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BB7DBB-AF2A-4939-E2F9-B099AF213779}"/>
              </a:ext>
            </a:extLst>
          </p:cNvPr>
          <p:cNvSpPr>
            <a:spLocks noGrp="1"/>
          </p:cNvSpPr>
          <p:nvPr>
            <p:ph type="sldNum" sz="quarter" idx="12"/>
          </p:nvPr>
        </p:nvSpPr>
        <p:spPr/>
        <p:txBody>
          <a:bodyPr/>
          <a:lstStyle/>
          <a:p>
            <a:fld id="{73C3408D-6540-5F45-BEEE-679C83697D6A}" type="slidenum">
              <a:rPr lang="en-US" smtClean="0"/>
              <a:t>‹#›</a:t>
            </a:fld>
            <a:endParaRPr lang="en-US"/>
          </a:p>
        </p:txBody>
      </p:sp>
    </p:spTree>
    <p:extLst>
      <p:ext uri="{BB962C8B-B14F-4D97-AF65-F5344CB8AC3E}">
        <p14:creationId xmlns:p14="http://schemas.microsoft.com/office/powerpoint/2010/main" val="612383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2EA6E-DE5D-441A-AA22-0CAF942FCD1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0F4E4A4-A4DC-4FD0-A1B8-A9CC4D6AE83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6F15C34-CE3C-451B-8D2A-A9389FF66AE9}"/>
              </a:ext>
            </a:extLst>
          </p:cNvPr>
          <p:cNvSpPr>
            <a:spLocks noGrp="1"/>
          </p:cNvSpPr>
          <p:nvPr>
            <p:ph type="dt" sz="half" idx="10"/>
          </p:nvPr>
        </p:nvSpPr>
        <p:spPr/>
        <p:txBody>
          <a:bodyPr/>
          <a:lstStyle/>
          <a:p>
            <a:fld id="{92EB9492-F1AF-4536-8EEF-FBB7C275D94A}" type="datetimeFigureOut">
              <a:rPr lang="en-GB" smtClean="0"/>
              <a:t>04/12/2025</a:t>
            </a:fld>
            <a:endParaRPr lang="en-GB"/>
          </a:p>
        </p:txBody>
      </p:sp>
      <p:sp>
        <p:nvSpPr>
          <p:cNvPr id="5" name="Footer Placeholder 4">
            <a:extLst>
              <a:ext uri="{FF2B5EF4-FFF2-40B4-BE49-F238E27FC236}">
                <a16:creationId xmlns:a16="http://schemas.microsoft.com/office/drawing/2014/main" id="{4B012B99-F8D1-44D0-A4D4-287EEFDDE3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EFC06A6-B70E-4975-902D-5C6C82169EE4}"/>
              </a:ext>
            </a:extLst>
          </p:cNvPr>
          <p:cNvSpPr>
            <a:spLocks noGrp="1"/>
          </p:cNvSpPr>
          <p:nvPr>
            <p:ph type="sldNum" sz="quarter" idx="12"/>
          </p:nvPr>
        </p:nvSpPr>
        <p:spPr/>
        <p:txBody>
          <a:bodyPr/>
          <a:lstStyle/>
          <a:p>
            <a:fld id="{8A4BDD69-5057-470E-B92C-4B7DDA341F2E}" type="slidenum">
              <a:rPr lang="en-GB" smtClean="0"/>
              <a:t>‹#›</a:t>
            </a:fld>
            <a:endParaRPr lang="en-GB"/>
          </a:p>
        </p:txBody>
      </p:sp>
    </p:spTree>
    <p:extLst>
      <p:ext uri="{BB962C8B-B14F-4D97-AF65-F5344CB8AC3E}">
        <p14:creationId xmlns:p14="http://schemas.microsoft.com/office/powerpoint/2010/main" val="1019904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DB17F-34AA-C314-DFC8-22C5B9A8105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2A78194-BDF5-EA86-32E5-1CEFEE90E0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11933E-B165-EC2F-2251-0E68B0EE16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5E2FC5D-2685-B507-83F0-B9E6DAF5EBBD}"/>
              </a:ext>
            </a:extLst>
          </p:cNvPr>
          <p:cNvSpPr>
            <a:spLocks noGrp="1"/>
          </p:cNvSpPr>
          <p:nvPr>
            <p:ph type="dt" sz="half" idx="10"/>
          </p:nvPr>
        </p:nvSpPr>
        <p:spPr/>
        <p:txBody>
          <a:bodyPr/>
          <a:lstStyle/>
          <a:p>
            <a:fld id="{3E21A087-B12E-4A43-92B3-2E8C62F0C8B3}" type="datetimeFigureOut">
              <a:rPr lang="en-US" smtClean="0"/>
              <a:t>12/4/25</a:t>
            </a:fld>
            <a:endParaRPr lang="en-US"/>
          </a:p>
        </p:txBody>
      </p:sp>
      <p:sp>
        <p:nvSpPr>
          <p:cNvPr id="6" name="Footer Placeholder 5">
            <a:extLst>
              <a:ext uri="{FF2B5EF4-FFF2-40B4-BE49-F238E27FC236}">
                <a16:creationId xmlns:a16="http://schemas.microsoft.com/office/drawing/2014/main" id="{F5C0AA53-6933-0324-46CA-2DF0C53C50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ED40B4-20E1-8F69-924E-7E647AEC1D6C}"/>
              </a:ext>
            </a:extLst>
          </p:cNvPr>
          <p:cNvSpPr>
            <a:spLocks noGrp="1"/>
          </p:cNvSpPr>
          <p:nvPr>
            <p:ph type="sldNum" sz="quarter" idx="12"/>
          </p:nvPr>
        </p:nvSpPr>
        <p:spPr/>
        <p:txBody>
          <a:bodyPr/>
          <a:lstStyle/>
          <a:p>
            <a:fld id="{73C3408D-6540-5F45-BEEE-679C83697D6A}" type="slidenum">
              <a:rPr lang="en-US" smtClean="0"/>
              <a:t>‹#›</a:t>
            </a:fld>
            <a:endParaRPr lang="en-US"/>
          </a:p>
        </p:txBody>
      </p:sp>
    </p:spTree>
    <p:extLst>
      <p:ext uri="{BB962C8B-B14F-4D97-AF65-F5344CB8AC3E}">
        <p14:creationId xmlns:p14="http://schemas.microsoft.com/office/powerpoint/2010/main" val="20772547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83FE4-EF87-275A-5883-CD5EB2F95DD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42E903A-25E7-D410-F4CE-26D265A514F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4819138-DDAA-C6FF-317B-E073F38FC2F7}"/>
              </a:ext>
            </a:extLst>
          </p:cNvPr>
          <p:cNvSpPr>
            <a:spLocks noGrp="1"/>
          </p:cNvSpPr>
          <p:nvPr>
            <p:ph type="dt" sz="half" idx="10"/>
          </p:nvPr>
        </p:nvSpPr>
        <p:spPr/>
        <p:txBody>
          <a:bodyPr/>
          <a:lstStyle/>
          <a:p>
            <a:fld id="{3E21A087-B12E-4A43-92B3-2E8C62F0C8B3}" type="datetimeFigureOut">
              <a:rPr lang="en-US" smtClean="0"/>
              <a:t>12/4/25</a:t>
            </a:fld>
            <a:endParaRPr lang="en-US"/>
          </a:p>
        </p:txBody>
      </p:sp>
      <p:sp>
        <p:nvSpPr>
          <p:cNvPr id="5" name="Footer Placeholder 4">
            <a:extLst>
              <a:ext uri="{FF2B5EF4-FFF2-40B4-BE49-F238E27FC236}">
                <a16:creationId xmlns:a16="http://schemas.microsoft.com/office/drawing/2014/main" id="{602394D2-FBE8-1BE0-C298-0785B1888E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FB5B98-7EF5-1AE4-2524-C2312C0E62F4}"/>
              </a:ext>
            </a:extLst>
          </p:cNvPr>
          <p:cNvSpPr>
            <a:spLocks noGrp="1"/>
          </p:cNvSpPr>
          <p:nvPr>
            <p:ph type="sldNum" sz="quarter" idx="12"/>
          </p:nvPr>
        </p:nvSpPr>
        <p:spPr/>
        <p:txBody>
          <a:bodyPr/>
          <a:lstStyle/>
          <a:p>
            <a:fld id="{73C3408D-6540-5F45-BEEE-679C83697D6A}" type="slidenum">
              <a:rPr lang="en-US" smtClean="0"/>
              <a:t>‹#›</a:t>
            </a:fld>
            <a:endParaRPr lang="en-US"/>
          </a:p>
        </p:txBody>
      </p:sp>
    </p:spTree>
    <p:extLst>
      <p:ext uri="{BB962C8B-B14F-4D97-AF65-F5344CB8AC3E}">
        <p14:creationId xmlns:p14="http://schemas.microsoft.com/office/powerpoint/2010/main" val="37132527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BB78EB-7731-B580-1D1D-31639E8AAE9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642EA91-8E52-656E-8C5B-537D64C8F3F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5F2D19B-C6E7-0889-270C-6C0E62D55E94}"/>
              </a:ext>
            </a:extLst>
          </p:cNvPr>
          <p:cNvSpPr>
            <a:spLocks noGrp="1"/>
          </p:cNvSpPr>
          <p:nvPr>
            <p:ph type="dt" sz="half" idx="10"/>
          </p:nvPr>
        </p:nvSpPr>
        <p:spPr/>
        <p:txBody>
          <a:bodyPr/>
          <a:lstStyle/>
          <a:p>
            <a:fld id="{3E21A087-B12E-4A43-92B3-2E8C62F0C8B3}" type="datetimeFigureOut">
              <a:rPr lang="en-US" smtClean="0"/>
              <a:t>12/4/25</a:t>
            </a:fld>
            <a:endParaRPr lang="en-US"/>
          </a:p>
        </p:txBody>
      </p:sp>
      <p:sp>
        <p:nvSpPr>
          <p:cNvPr id="5" name="Footer Placeholder 4">
            <a:extLst>
              <a:ext uri="{FF2B5EF4-FFF2-40B4-BE49-F238E27FC236}">
                <a16:creationId xmlns:a16="http://schemas.microsoft.com/office/drawing/2014/main" id="{FDE320DA-8AC7-C13E-7AD5-71B7244D51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DDD5A5-918E-39E5-2419-0B7B85C16E68}"/>
              </a:ext>
            </a:extLst>
          </p:cNvPr>
          <p:cNvSpPr>
            <a:spLocks noGrp="1"/>
          </p:cNvSpPr>
          <p:nvPr>
            <p:ph type="sldNum" sz="quarter" idx="12"/>
          </p:nvPr>
        </p:nvSpPr>
        <p:spPr/>
        <p:txBody>
          <a:bodyPr/>
          <a:lstStyle/>
          <a:p>
            <a:fld id="{73C3408D-6540-5F45-BEEE-679C83697D6A}" type="slidenum">
              <a:rPr lang="en-US" smtClean="0"/>
              <a:t>‹#›</a:t>
            </a:fld>
            <a:endParaRPr lang="en-US"/>
          </a:p>
        </p:txBody>
      </p:sp>
    </p:spTree>
    <p:extLst>
      <p:ext uri="{BB962C8B-B14F-4D97-AF65-F5344CB8AC3E}">
        <p14:creationId xmlns:p14="http://schemas.microsoft.com/office/powerpoint/2010/main" val="51661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25C62-5A72-4417-93DB-D6558D2B9B9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07727028-7A4B-470D-9C63-D9AF2A1AEF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CA0ABE6-069D-48A9-AA85-3A8F7AF7BDD5}"/>
              </a:ext>
            </a:extLst>
          </p:cNvPr>
          <p:cNvSpPr>
            <a:spLocks noGrp="1"/>
          </p:cNvSpPr>
          <p:nvPr>
            <p:ph type="dt" sz="half" idx="10"/>
          </p:nvPr>
        </p:nvSpPr>
        <p:spPr/>
        <p:txBody>
          <a:bodyPr/>
          <a:lstStyle/>
          <a:p>
            <a:fld id="{92EB9492-F1AF-4536-8EEF-FBB7C275D94A}" type="datetimeFigureOut">
              <a:rPr lang="en-GB" smtClean="0"/>
              <a:t>04/12/2025</a:t>
            </a:fld>
            <a:endParaRPr lang="en-GB"/>
          </a:p>
        </p:txBody>
      </p:sp>
      <p:sp>
        <p:nvSpPr>
          <p:cNvPr id="5" name="Footer Placeholder 4">
            <a:extLst>
              <a:ext uri="{FF2B5EF4-FFF2-40B4-BE49-F238E27FC236}">
                <a16:creationId xmlns:a16="http://schemas.microsoft.com/office/drawing/2014/main" id="{6C4F2852-DC16-4ED4-92B5-2FC2208837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93B5DF-57C0-4F49-BA82-CD78D5395E69}"/>
              </a:ext>
            </a:extLst>
          </p:cNvPr>
          <p:cNvSpPr>
            <a:spLocks noGrp="1"/>
          </p:cNvSpPr>
          <p:nvPr>
            <p:ph type="sldNum" sz="quarter" idx="12"/>
          </p:nvPr>
        </p:nvSpPr>
        <p:spPr/>
        <p:txBody>
          <a:bodyPr/>
          <a:lstStyle/>
          <a:p>
            <a:fld id="{8A4BDD69-5057-470E-B92C-4B7DDA341F2E}" type="slidenum">
              <a:rPr lang="en-GB" smtClean="0"/>
              <a:t>‹#›</a:t>
            </a:fld>
            <a:endParaRPr lang="en-GB"/>
          </a:p>
        </p:txBody>
      </p:sp>
    </p:spTree>
    <p:extLst>
      <p:ext uri="{BB962C8B-B14F-4D97-AF65-F5344CB8AC3E}">
        <p14:creationId xmlns:p14="http://schemas.microsoft.com/office/powerpoint/2010/main" val="3570147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2137D-C862-496B-AA52-520419767C2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8372C2C-3A0C-4020-9442-FA7D5ED72A8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C1AFE6FB-3E3B-4646-92D6-29B60DFD3F6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5BDA5EE7-9461-4FA3-BC44-907AAF82B2DC}"/>
              </a:ext>
            </a:extLst>
          </p:cNvPr>
          <p:cNvSpPr>
            <a:spLocks noGrp="1"/>
          </p:cNvSpPr>
          <p:nvPr>
            <p:ph type="dt" sz="half" idx="10"/>
          </p:nvPr>
        </p:nvSpPr>
        <p:spPr/>
        <p:txBody>
          <a:bodyPr/>
          <a:lstStyle/>
          <a:p>
            <a:fld id="{92EB9492-F1AF-4536-8EEF-FBB7C275D94A}" type="datetimeFigureOut">
              <a:rPr lang="en-GB" smtClean="0"/>
              <a:t>04/12/2025</a:t>
            </a:fld>
            <a:endParaRPr lang="en-GB"/>
          </a:p>
        </p:txBody>
      </p:sp>
      <p:sp>
        <p:nvSpPr>
          <p:cNvPr id="6" name="Footer Placeholder 5">
            <a:extLst>
              <a:ext uri="{FF2B5EF4-FFF2-40B4-BE49-F238E27FC236}">
                <a16:creationId xmlns:a16="http://schemas.microsoft.com/office/drawing/2014/main" id="{068531FD-62CB-43FC-854A-81774E21E3A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5AC4E7B-8B73-4E46-A99B-3B70A0CAFD35}"/>
              </a:ext>
            </a:extLst>
          </p:cNvPr>
          <p:cNvSpPr>
            <a:spLocks noGrp="1"/>
          </p:cNvSpPr>
          <p:nvPr>
            <p:ph type="sldNum" sz="quarter" idx="12"/>
          </p:nvPr>
        </p:nvSpPr>
        <p:spPr/>
        <p:txBody>
          <a:bodyPr/>
          <a:lstStyle/>
          <a:p>
            <a:fld id="{8A4BDD69-5057-470E-B92C-4B7DDA341F2E}" type="slidenum">
              <a:rPr lang="en-GB" smtClean="0"/>
              <a:t>‹#›</a:t>
            </a:fld>
            <a:endParaRPr lang="en-GB"/>
          </a:p>
        </p:txBody>
      </p:sp>
    </p:spTree>
    <p:extLst>
      <p:ext uri="{BB962C8B-B14F-4D97-AF65-F5344CB8AC3E}">
        <p14:creationId xmlns:p14="http://schemas.microsoft.com/office/powerpoint/2010/main" val="3148528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98EE8-161E-42B6-AB40-E46D6BCC46A8}"/>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B7393B09-4DB8-456F-AA9D-7A3BFAA2D7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2CC14DD-7C77-4789-89F1-392E7452369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04AA6C82-F09B-40AA-84E4-0DB27423D3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9AB4CE8-3609-46B6-A57D-D199C635AA8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7B00AD28-8FE5-4354-A54D-E587D0DCD419}"/>
              </a:ext>
            </a:extLst>
          </p:cNvPr>
          <p:cNvSpPr>
            <a:spLocks noGrp="1"/>
          </p:cNvSpPr>
          <p:nvPr>
            <p:ph type="dt" sz="half" idx="10"/>
          </p:nvPr>
        </p:nvSpPr>
        <p:spPr/>
        <p:txBody>
          <a:bodyPr/>
          <a:lstStyle/>
          <a:p>
            <a:fld id="{92EB9492-F1AF-4536-8EEF-FBB7C275D94A}" type="datetimeFigureOut">
              <a:rPr lang="en-GB" smtClean="0"/>
              <a:t>04/12/2025</a:t>
            </a:fld>
            <a:endParaRPr lang="en-GB"/>
          </a:p>
        </p:txBody>
      </p:sp>
      <p:sp>
        <p:nvSpPr>
          <p:cNvPr id="8" name="Footer Placeholder 7">
            <a:extLst>
              <a:ext uri="{FF2B5EF4-FFF2-40B4-BE49-F238E27FC236}">
                <a16:creationId xmlns:a16="http://schemas.microsoft.com/office/drawing/2014/main" id="{D127988B-E983-409F-80D9-036AD76E46B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20F56E2-418D-4DB7-98FC-6AC583819F0E}"/>
              </a:ext>
            </a:extLst>
          </p:cNvPr>
          <p:cNvSpPr>
            <a:spLocks noGrp="1"/>
          </p:cNvSpPr>
          <p:nvPr>
            <p:ph type="sldNum" sz="quarter" idx="12"/>
          </p:nvPr>
        </p:nvSpPr>
        <p:spPr/>
        <p:txBody>
          <a:bodyPr/>
          <a:lstStyle/>
          <a:p>
            <a:fld id="{8A4BDD69-5057-470E-B92C-4B7DDA341F2E}" type="slidenum">
              <a:rPr lang="en-GB" smtClean="0"/>
              <a:t>‹#›</a:t>
            </a:fld>
            <a:endParaRPr lang="en-GB"/>
          </a:p>
        </p:txBody>
      </p:sp>
    </p:spTree>
    <p:extLst>
      <p:ext uri="{BB962C8B-B14F-4D97-AF65-F5344CB8AC3E}">
        <p14:creationId xmlns:p14="http://schemas.microsoft.com/office/powerpoint/2010/main" val="3404967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DC614-C78C-4F5E-9F32-6505C321D4A4}"/>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FC5384A6-5AD7-4AFB-BC6A-9591182B4472}"/>
              </a:ext>
            </a:extLst>
          </p:cNvPr>
          <p:cNvSpPr>
            <a:spLocks noGrp="1"/>
          </p:cNvSpPr>
          <p:nvPr>
            <p:ph type="dt" sz="half" idx="10"/>
          </p:nvPr>
        </p:nvSpPr>
        <p:spPr/>
        <p:txBody>
          <a:bodyPr/>
          <a:lstStyle/>
          <a:p>
            <a:fld id="{92EB9492-F1AF-4536-8EEF-FBB7C275D94A}" type="datetimeFigureOut">
              <a:rPr lang="en-GB" smtClean="0"/>
              <a:t>04/12/2025</a:t>
            </a:fld>
            <a:endParaRPr lang="en-GB"/>
          </a:p>
        </p:txBody>
      </p:sp>
      <p:sp>
        <p:nvSpPr>
          <p:cNvPr id="4" name="Footer Placeholder 3">
            <a:extLst>
              <a:ext uri="{FF2B5EF4-FFF2-40B4-BE49-F238E27FC236}">
                <a16:creationId xmlns:a16="http://schemas.microsoft.com/office/drawing/2014/main" id="{E00760C9-46DF-4869-9530-F156A4D5315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76F900D-854F-4D30-9DCF-F6FC3981DF86}"/>
              </a:ext>
            </a:extLst>
          </p:cNvPr>
          <p:cNvSpPr>
            <a:spLocks noGrp="1"/>
          </p:cNvSpPr>
          <p:nvPr>
            <p:ph type="sldNum" sz="quarter" idx="12"/>
          </p:nvPr>
        </p:nvSpPr>
        <p:spPr/>
        <p:txBody>
          <a:bodyPr/>
          <a:lstStyle/>
          <a:p>
            <a:fld id="{8A4BDD69-5057-470E-B92C-4B7DDA341F2E}" type="slidenum">
              <a:rPr lang="en-GB" smtClean="0"/>
              <a:t>‹#›</a:t>
            </a:fld>
            <a:endParaRPr lang="en-GB"/>
          </a:p>
        </p:txBody>
      </p:sp>
    </p:spTree>
    <p:extLst>
      <p:ext uri="{BB962C8B-B14F-4D97-AF65-F5344CB8AC3E}">
        <p14:creationId xmlns:p14="http://schemas.microsoft.com/office/powerpoint/2010/main" val="1851348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4156FE-9C4B-471B-879C-98C7FCCB7BF2}"/>
              </a:ext>
            </a:extLst>
          </p:cNvPr>
          <p:cNvSpPr>
            <a:spLocks noGrp="1"/>
          </p:cNvSpPr>
          <p:nvPr>
            <p:ph type="dt" sz="half" idx="10"/>
          </p:nvPr>
        </p:nvSpPr>
        <p:spPr/>
        <p:txBody>
          <a:bodyPr/>
          <a:lstStyle/>
          <a:p>
            <a:fld id="{92EB9492-F1AF-4536-8EEF-FBB7C275D94A}" type="datetimeFigureOut">
              <a:rPr lang="en-GB" smtClean="0"/>
              <a:t>04/12/2025</a:t>
            </a:fld>
            <a:endParaRPr lang="en-GB"/>
          </a:p>
        </p:txBody>
      </p:sp>
      <p:sp>
        <p:nvSpPr>
          <p:cNvPr id="3" name="Footer Placeholder 2">
            <a:extLst>
              <a:ext uri="{FF2B5EF4-FFF2-40B4-BE49-F238E27FC236}">
                <a16:creationId xmlns:a16="http://schemas.microsoft.com/office/drawing/2014/main" id="{BCE6EB4E-B90A-4873-9CD2-1BB905B1909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EAE9EDE-F930-41EA-9394-5189E99003B3}"/>
              </a:ext>
            </a:extLst>
          </p:cNvPr>
          <p:cNvSpPr>
            <a:spLocks noGrp="1"/>
          </p:cNvSpPr>
          <p:nvPr>
            <p:ph type="sldNum" sz="quarter" idx="12"/>
          </p:nvPr>
        </p:nvSpPr>
        <p:spPr/>
        <p:txBody>
          <a:bodyPr/>
          <a:lstStyle/>
          <a:p>
            <a:fld id="{8A4BDD69-5057-470E-B92C-4B7DDA341F2E}" type="slidenum">
              <a:rPr lang="en-GB" smtClean="0"/>
              <a:t>‹#›</a:t>
            </a:fld>
            <a:endParaRPr lang="en-GB"/>
          </a:p>
        </p:txBody>
      </p:sp>
    </p:spTree>
    <p:extLst>
      <p:ext uri="{BB962C8B-B14F-4D97-AF65-F5344CB8AC3E}">
        <p14:creationId xmlns:p14="http://schemas.microsoft.com/office/powerpoint/2010/main" val="3859588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23318-AC2F-491F-85AD-8B5347BE2F8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09559B74-1D4F-4A40-9DBF-93A747E207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41850AD1-AEC1-4D7F-8BD3-B6AD9D54A2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5A20565-4D7C-4BCA-89BB-9B491864F835}"/>
              </a:ext>
            </a:extLst>
          </p:cNvPr>
          <p:cNvSpPr>
            <a:spLocks noGrp="1"/>
          </p:cNvSpPr>
          <p:nvPr>
            <p:ph type="dt" sz="half" idx="10"/>
          </p:nvPr>
        </p:nvSpPr>
        <p:spPr/>
        <p:txBody>
          <a:bodyPr/>
          <a:lstStyle/>
          <a:p>
            <a:fld id="{92EB9492-F1AF-4536-8EEF-FBB7C275D94A}" type="datetimeFigureOut">
              <a:rPr lang="en-GB" smtClean="0"/>
              <a:t>04/12/2025</a:t>
            </a:fld>
            <a:endParaRPr lang="en-GB"/>
          </a:p>
        </p:txBody>
      </p:sp>
      <p:sp>
        <p:nvSpPr>
          <p:cNvPr id="6" name="Footer Placeholder 5">
            <a:extLst>
              <a:ext uri="{FF2B5EF4-FFF2-40B4-BE49-F238E27FC236}">
                <a16:creationId xmlns:a16="http://schemas.microsoft.com/office/drawing/2014/main" id="{8E7677B1-C57A-40F6-AA2D-18D726D3506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BD68206-02D8-45AA-98A2-5F641A6A5272}"/>
              </a:ext>
            </a:extLst>
          </p:cNvPr>
          <p:cNvSpPr>
            <a:spLocks noGrp="1"/>
          </p:cNvSpPr>
          <p:nvPr>
            <p:ph type="sldNum" sz="quarter" idx="12"/>
          </p:nvPr>
        </p:nvSpPr>
        <p:spPr/>
        <p:txBody>
          <a:bodyPr/>
          <a:lstStyle/>
          <a:p>
            <a:fld id="{8A4BDD69-5057-470E-B92C-4B7DDA341F2E}" type="slidenum">
              <a:rPr lang="en-GB" smtClean="0"/>
              <a:t>‹#›</a:t>
            </a:fld>
            <a:endParaRPr lang="en-GB"/>
          </a:p>
        </p:txBody>
      </p:sp>
    </p:spTree>
    <p:extLst>
      <p:ext uri="{BB962C8B-B14F-4D97-AF65-F5344CB8AC3E}">
        <p14:creationId xmlns:p14="http://schemas.microsoft.com/office/powerpoint/2010/main" val="1432218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230A5-D645-4620-B89E-EAD8A8889B2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31923FA1-EA83-47AA-B63D-87ACD7B204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377BC1A-4B2E-4CA3-8648-8E0A1BEF71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261D66A-06FC-46C2-A0BF-62BABA5FE413}"/>
              </a:ext>
            </a:extLst>
          </p:cNvPr>
          <p:cNvSpPr>
            <a:spLocks noGrp="1"/>
          </p:cNvSpPr>
          <p:nvPr>
            <p:ph type="dt" sz="half" idx="10"/>
          </p:nvPr>
        </p:nvSpPr>
        <p:spPr/>
        <p:txBody>
          <a:bodyPr/>
          <a:lstStyle/>
          <a:p>
            <a:fld id="{92EB9492-F1AF-4536-8EEF-FBB7C275D94A}" type="datetimeFigureOut">
              <a:rPr lang="en-GB" smtClean="0"/>
              <a:t>04/12/2025</a:t>
            </a:fld>
            <a:endParaRPr lang="en-GB"/>
          </a:p>
        </p:txBody>
      </p:sp>
      <p:sp>
        <p:nvSpPr>
          <p:cNvPr id="6" name="Footer Placeholder 5">
            <a:extLst>
              <a:ext uri="{FF2B5EF4-FFF2-40B4-BE49-F238E27FC236}">
                <a16:creationId xmlns:a16="http://schemas.microsoft.com/office/drawing/2014/main" id="{5612992B-86D4-40C4-978B-72D4B5DBFE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314D52-930D-4BE8-A55A-80A00DD4EA97}"/>
              </a:ext>
            </a:extLst>
          </p:cNvPr>
          <p:cNvSpPr>
            <a:spLocks noGrp="1"/>
          </p:cNvSpPr>
          <p:nvPr>
            <p:ph type="sldNum" sz="quarter" idx="12"/>
          </p:nvPr>
        </p:nvSpPr>
        <p:spPr/>
        <p:txBody>
          <a:bodyPr/>
          <a:lstStyle/>
          <a:p>
            <a:fld id="{8A4BDD69-5057-470E-B92C-4B7DDA341F2E}" type="slidenum">
              <a:rPr lang="en-GB" smtClean="0"/>
              <a:t>‹#›</a:t>
            </a:fld>
            <a:endParaRPr lang="en-GB"/>
          </a:p>
        </p:txBody>
      </p:sp>
    </p:spTree>
    <p:extLst>
      <p:ext uri="{BB962C8B-B14F-4D97-AF65-F5344CB8AC3E}">
        <p14:creationId xmlns:p14="http://schemas.microsoft.com/office/powerpoint/2010/main" val="2698274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9AFCE5-72CB-41F0-85C4-C09CD4111A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BD9DC874-1330-40AD-9FFC-4BDCDCBB36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4E332B2-0920-42C8-9B6C-24A2D20DC3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EB9492-F1AF-4536-8EEF-FBB7C275D94A}" type="datetimeFigureOut">
              <a:rPr lang="en-GB" smtClean="0"/>
              <a:t>04/12/2025</a:t>
            </a:fld>
            <a:endParaRPr lang="en-GB"/>
          </a:p>
        </p:txBody>
      </p:sp>
      <p:sp>
        <p:nvSpPr>
          <p:cNvPr id="5" name="Footer Placeholder 4">
            <a:extLst>
              <a:ext uri="{FF2B5EF4-FFF2-40B4-BE49-F238E27FC236}">
                <a16:creationId xmlns:a16="http://schemas.microsoft.com/office/drawing/2014/main" id="{56F1D40C-A886-41D3-97BF-83F1EDB94E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A6C138A-6B12-4C91-8737-6E618F7A99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4BDD69-5057-470E-B92C-4B7DDA341F2E}" type="slidenum">
              <a:rPr lang="en-GB" smtClean="0"/>
              <a:t>‹#›</a:t>
            </a:fld>
            <a:endParaRPr lang="en-GB"/>
          </a:p>
        </p:txBody>
      </p:sp>
    </p:spTree>
    <p:extLst>
      <p:ext uri="{BB962C8B-B14F-4D97-AF65-F5344CB8AC3E}">
        <p14:creationId xmlns:p14="http://schemas.microsoft.com/office/powerpoint/2010/main" val="1488078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889F72-2FC0-91D6-2F7B-0570EBCEAC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4B37D0F-382F-474E-A92E-9810E2799A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2032E45-D92A-435B-3911-D94AD5CF67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E21A087-B12E-4A43-92B3-2E8C62F0C8B3}" type="datetimeFigureOut">
              <a:rPr lang="en-US" smtClean="0"/>
              <a:t>12/4/25</a:t>
            </a:fld>
            <a:endParaRPr lang="en-US"/>
          </a:p>
        </p:txBody>
      </p:sp>
      <p:sp>
        <p:nvSpPr>
          <p:cNvPr id="5" name="Footer Placeholder 4">
            <a:extLst>
              <a:ext uri="{FF2B5EF4-FFF2-40B4-BE49-F238E27FC236}">
                <a16:creationId xmlns:a16="http://schemas.microsoft.com/office/drawing/2014/main" id="{1748120E-B278-CB05-0E78-E0994C8F5E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40E10EB-05E8-7DAC-4D92-781E38ED6E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3C3408D-6540-5F45-BEEE-679C83697D6A}" type="slidenum">
              <a:rPr lang="en-US" smtClean="0"/>
              <a:t>‹#›</a:t>
            </a:fld>
            <a:endParaRPr lang="en-US"/>
          </a:p>
        </p:txBody>
      </p:sp>
    </p:spTree>
    <p:extLst>
      <p:ext uri="{BB962C8B-B14F-4D97-AF65-F5344CB8AC3E}">
        <p14:creationId xmlns:p14="http://schemas.microsoft.com/office/powerpoint/2010/main" val="69531943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20.jpe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jpe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customXml" Target="../ink/ink12.xml"/><Relationship Id="rId18" Type="http://schemas.openxmlformats.org/officeDocument/2006/relationships/image" Target="../media/image31.png"/><Relationship Id="rId26" Type="http://schemas.openxmlformats.org/officeDocument/2006/relationships/image" Target="../media/image35.png"/><Relationship Id="rId3" Type="http://schemas.openxmlformats.org/officeDocument/2006/relationships/customXml" Target="../ink/ink7.xml"/><Relationship Id="rId21" Type="http://schemas.openxmlformats.org/officeDocument/2006/relationships/customXml" Target="../ink/ink16.xml"/><Relationship Id="rId7" Type="http://schemas.openxmlformats.org/officeDocument/2006/relationships/customXml" Target="../ink/ink9.xml"/><Relationship Id="rId12" Type="http://schemas.openxmlformats.org/officeDocument/2006/relationships/image" Target="../media/image29.png"/><Relationship Id="rId17" Type="http://schemas.openxmlformats.org/officeDocument/2006/relationships/customXml" Target="../ink/ink14.xml"/><Relationship Id="rId25" Type="http://schemas.openxmlformats.org/officeDocument/2006/relationships/image" Target="../media/image34.png"/><Relationship Id="rId2" Type="http://schemas.openxmlformats.org/officeDocument/2006/relationships/notesSlide" Target="../notesSlides/notesSlide20.xml"/><Relationship Id="rId16" Type="http://schemas.openxmlformats.org/officeDocument/2006/relationships/image" Target="../media/image10.png"/><Relationship Id="rId20"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60.png"/><Relationship Id="rId11" Type="http://schemas.openxmlformats.org/officeDocument/2006/relationships/customXml" Target="../ink/ink11.xml"/><Relationship Id="rId24" Type="http://schemas.openxmlformats.org/officeDocument/2006/relationships/customXml" Target="../ink/ink18.xml"/><Relationship Id="rId5" Type="http://schemas.openxmlformats.org/officeDocument/2006/relationships/customXml" Target="../ink/ink8.xml"/><Relationship Id="rId15" Type="http://schemas.openxmlformats.org/officeDocument/2006/relationships/customXml" Target="../ink/ink13.xml"/><Relationship Id="rId23" Type="http://schemas.openxmlformats.org/officeDocument/2006/relationships/image" Target="../media/image33.png"/><Relationship Id="rId28" Type="http://schemas.openxmlformats.org/officeDocument/2006/relationships/image" Target="../media/image3.png"/><Relationship Id="rId10" Type="http://schemas.openxmlformats.org/officeDocument/2006/relationships/image" Target="../media/image28.png"/><Relationship Id="rId19" Type="http://schemas.openxmlformats.org/officeDocument/2006/relationships/customXml" Target="../ink/ink15.xml"/><Relationship Id="rId4" Type="http://schemas.openxmlformats.org/officeDocument/2006/relationships/image" Target="../media/image250.png"/><Relationship Id="rId9" Type="http://schemas.openxmlformats.org/officeDocument/2006/relationships/customXml" Target="../ink/ink10.xml"/><Relationship Id="rId14" Type="http://schemas.openxmlformats.org/officeDocument/2006/relationships/image" Target="../media/image30.png"/><Relationship Id="rId22" Type="http://schemas.openxmlformats.org/officeDocument/2006/relationships/customXml" Target="../ink/ink17.xml"/><Relationship Id="rId27"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jpeg"/><Relationship Id="rId3" Type="http://schemas.openxmlformats.org/officeDocument/2006/relationships/image" Target="../media/image39.jpeg"/><Relationship Id="rId7" Type="http://schemas.openxmlformats.org/officeDocument/2006/relationships/image" Target="../media/image43.jpeg"/><Relationship Id="rId12" Type="http://schemas.openxmlformats.org/officeDocument/2006/relationships/image" Target="../media/image48.jpeg"/><Relationship Id="rId2" Type="http://schemas.openxmlformats.org/officeDocument/2006/relationships/notesSlide" Target="../notesSlides/notesSlide24.xml"/><Relationship Id="rId16"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jpeg"/><Relationship Id="rId15" Type="http://schemas.openxmlformats.org/officeDocument/2006/relationships/image" Target="../media/image2.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 Id="rId14"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3.png"/><Relationship Id="rId3" Type="http://schemas.openxmlformats.org/officeDocument/2006/relationships/image" Target="../media/image51.png"/><Relationship Id="rId7" Type="http://schemas.openxmlformats.org/officeDocument/2006/relationships/image" Target="../media/image55.svg"/><Relationship Id="rId12"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s>
</file>

<file path=ppt/slides/_rels/slide2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63.png"/><Relationship Id="rId18" Type="http://schemas.openxmlformats.org/officeDocument/2006/relationships/image" Target="../media/image3.png"/><Relationship Id="rId3" Type="http://schemas.openxmlformats.org/officeDocument/2006/relationships/customXml" Target="../ink/ink19.xml"/><Relationship Id="rId7" Type="http://schemas.openxmlformats.org/officeDocument/2006/relationships/customXml" Target="../ink/ink21.xml"/><Relationship Id="rId12" Type="http://schemas.openxmlformats.org/officeDocument/2006/relationships/customXml" Target="../ink/ink24.xml"/><Relationship Id="rId17" Type="http://schemas.openxmlformats.org/officeDocument/2006/relationships/image" Target="../media/image66.png"/><Relationship Id="rId2" Type="http://schemas.openxmlformats.org/officeDocument/2006/relationships/notesSlide" Target="../notesSlides/notesSlide27.xml"/><Relationship Id="rId16" Type="http://schemas.openxmlformats.org/officeDocument/2006/relationships/image" Target="../media/image65.png"/><Relationship Id="rId1" Type="http://schemas.openxmlformats.org/officeDocument/2006/relationships/slideLayout" Target="../slideLayouts/slideLayout18.xml"/><Relationship Id="rId6" Type="http://schemas.openxmlformats.org/officeDocument/2006/relationships/image" Target="../media/image61.png"/><Relationship Id="rId11" Type="http://schemas.openxmlformats.org/officeDocument/2006/relationships/image" Target="../media/image62.png"/><Relationship Id="rId5" Type="http://schemas.openxmlformats.org/officeDocument/2006/relationships/customXml" Target="../ink/ink20.xml"/><Relationship Id="rId15" Type="http://schemas.openxmlformats.org/officeDocument/2006/relationships/image" Target="../media/image64.png"/><Relationship Id="rId10" Type="http://schemas.openxmlformats.org/officeDocument/2006/relationships/customXml" Target="../ink/ink23.xml"/><Relationship Id="rId19" Type="http://schemas.openxmlformats.org/officeDocument/2006/relationships/image" Target="../media/image2.jpeg"/><Relationship Id="rId4" Type="http://schemas.openxmlformats.org/officeDocument/2006/relationships/image" Target="../media/image60.png"/><Relationship Id="rId9" Type="http://schemas.openxmlformats.org/officeDocument/2006/relationships/customXml" Target="../ink/ink22.xml"/><Relationship Id="rId14" Type="http://schemas.openxmlformats.org/officeDocument/2006/relationships/customXml" Target="../ink/ink25.xml"/></Relationships>
</file>

<file path=ppt/slides/_rels/slide2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63.png"/><Relationship Id="rId18" Type="http://schemas.openxmlformats.org/officeDocument/2006/relationships/image" Target="../media/image70.png"/><Relationship Id="rId3" Type="http://schemas.openxmlformats.org/officeDocument/2006/relationships/customXml" Target="../ink/ink26.xml"/><Relationship Id="rId21" Type="http://schemas.openxmlformats.org/officeDocument/2006/relationships/image" Target="../media/image66.png"/><Relationship Id="rId7" Type="http://schemas.openxmlformats.org/officeDocument/2006/relationships/customXml" Target="../ink/ink28.xml"/><Relationship Id="rId12" Type="http://schemas.openxmlformats.org/officeDocument/2006/relationships/customXml" Target="../ink/ink31.xml"/><Relationship Id="rId17" Type="http://schemas.openxmlformats.org/officeDocument/2006/relationships/image" Target="../media/image69.png"/><Relationship Id="rId2" Type="http://schemas.openxmlformats.org/officeDocument/2006/relationships/notesSlide" Target="../notesSlides/notesSlide28.xml"/><Relationship Id="rId16" Type="http://schemas.openxmlformats.org/officeDocument/2006/relationships/image" Target="../media/image68.png"/><Relationship Id="rId20"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image" Target="../media/image61.png"/><Relationship Id="rId11" Type="http://schemas.openxmlformats.org/officeDocument/2006/relationships/image" Target="../media/image62.png"/><Relationship Id="rId5" Type="http://schemas.openxmlformats.org/officeDocument/2006/relationships/customXml" Target="../ink/ink27.xml"/><Relationship Id="rId15" Type="http://schemas.openxmlformats.org/officeDocument/2006/relationships/image" Target="../media/image67.png"/><Relationship Id="rId10" Type="http://schemas.openxmlformats.org/officeDocument/2006/relationships/customXml" Target="../ink/ink30.xml"/><Relationship Id="rId19" Type="http://schemas.openxmlformats.org/officeDocument/2006/relationships/image" Target="../media/image3.png"/><Relationship Id="rId4" Type="http://schemas.openxmlformats.org/officeDocument/2006/relationships/image" Target="../media/image60.png"/><Relationship Id="rId9" Type="http://schemas.openxmlformats.org/officeDocument/2006/relationships/customXml" Target="../ink/ink29.xml"/><Relationship Id="rId14" Type="http://schemas.openxmlformats.org/officeDocument/2006/relationships/customXml" Target="../ink/ink32.xml"/></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63.png"/><Relationship Id="rId18" Type="http://schemas.openxmlformats.org/officeDocument/2006/relationships/image" Target="../media/image74.png"/><Relationship Id="rId3" Type="http://schemas.openxmlformats.org/officeDocument/2006/relationships/customXml" Target="../ink/ink33.xml"/><Relationship Id="rId21" Type="http://schemas.openxmlformats.org/officeDocument/2006/relationships/image" Target="../media/image66.png"/><Relationship Id="rId7" Type="http://schemas.openxmlformats.org/officeDocument/2006/relationships/customXml" Target="../ink/ink35.xml"/><Relationship Id="rId12" Type="http://schemas.openxmlformats.org/officeDocument/2006/relationships/customXml" Target="../ink/ink38.xml"/><Relationship Id="rId17" Type="http://schemas.openxmlformats.org/officeDocument/2006/relationships/image" Target="../media/image73.png"/><Relationship Id="rId2" Type="http://schemas.openxmlformats.org/officeDocument/2006/relationships/notesSlide" Target="../notesSlides/notesSlide29.xml"/><Relationship Id="rId16" Type="http://schemas.openxmlformats.org/officeDocument/2006/relationships/image" Target="../media/image72.png"/><Relationship Id="rId20"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image" Target="../media/image61.png"/><Relationship Id="rId11" Type="http://schemas.openxmlformats.org/officeDocument/2006/relationships/image" Target="../media/image62.png"/><Relationship Id="rId5" Type="http://schemas.openxmlformats.org/officeDocument/2006/relationships/customXml" Target="../ink/ink34.xml"/><Relationship Id="rId15" Type="http://schemas.openxmlformats.org/officeDocument/2006/relationships/image" Target="../media/image71.jpeg"/><Relationship Id="rId10" Type="http://schemas.openxmlformats.org/officeDocument/2006/relationships/customXml" Target="../ink/ink37.xml"/><Relationship Id="rId19" Type="http://schemas.openxmlformats.org/officeDocument/2006/relationships/image" Target="../media/image3.png"/><Relationship Id="rId4" Type="http://schemas.openxmlformats.org/officeDocument/2006/relationships/image" Target="../media/image60.png"/><Relationship Id="rId9" Type="http://schemas.openxmlformats.org/officeDocument/2006/relationships/customXml" Target="../ink/ink36.xml"/><Relationship Id="rId14" Type="http://schemas.openxmlformats.org/officeDocument/2006/relationships/customXml" Target="../ink/ink3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2.jpe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63.png"/><Relationship Id="rId18" Type="http://schemas.openxmlformats.org/officeDocument/2006/relationships/image" Target="../media/image78.png"/><Relationship Id="rId3" Type="http://schemas.openxmlformats.org/officeDocument/2006/relationships/customXml" Target="../ink/ink40.xml"/><Relationship Id="rId21" Type="http://schemas.openxmlformats.org/officeDocument/2006/relationships/image" Target="../media/image3.png"/><Relationship Id="rId7" Type="http://schemas.openxmlformats.org/officeDocument/2006/relationships/customXml" Target="../ink/ink42.xml"/><Relationship Id="rId12" Type="http://schemas.openxmlformats.org/officeDocument/2006/relationships/customXml" Target="../ink/ink45.xml"/><Relationship Id="rId17" Type="http://schemas.openxmlformats.org/officeDocument/2006/relationships/image" Target="../media/image77.png"/><Relationship Id="rId2" Type="http://schemas.openxmlformats.org/officeDocument/2006/relationships/notesSlide" Target="../notesSlides/notesSlide30.xml"/><Relationship Id="rId16" Type="http://schemas.openxmlformats.org/officeDocument/2006/relationships/image" Target="../media/image76.png"/><Relationship Id="rId20"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image" Target="../media/image61.png"/><Relationship Id="rId11" Type="http://schemas.openxmlformats.org/officeDocument/2006/relationships/image" Target="../media/image62.png"/><Relationship Id="rId5" Type="http://schemas.openxmlformats.org/officeDocument/2006/relationships/customXml" Target="../ink/ink41.xml"/><Relationship Id="rId15" Type="http://schemas.openxmlformats.org/officeDocument/2006/relationships/image" Target="../media/image75.png"/><Relationship Id="rId10" Type="http://schemas.openxmlformats.org/officeDocument/2006/relationships/customXml" Target="../ink/ink44.xml"/><Relationship Id="rId19" Type="http://schemas.openxmlformats.org/officeDocument/2006/relationships/image" Target="../media/image79.png"/><Relationship Id="rId4" Type="http://schemas.openxmlformats.org/officeDocument/2006/relationships/image" Target="../media/image60.png"/><Relationship Id="rId9" Type="http://schemas.openxmlformats.org/officeDocument/2006/relationships/customXml" Target="../ink/ink43.xml"/><Relationship Id="rId14" Type="http://schemas.openxmlformats.org/officeDocument/2006/relationships/customXml" Target="../ink/ink46.xml"/><Relationship Id="rId22" Type="http://schemas.openxmlformats.org/officeDocument/2006/relationships/image" Target="../media/image66.png"/></Relationships>
</file>

<file path=ppt/slides/_rels/slide3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83.png"/><Relationship Id="rId3" Type="http://schemas.openxmlformats.org/officeDocument/2006/relationships/image" Target="../media/image67.png"/><Relationship Id="rId7" Type="http://schemas.openxmlformats.org/officeDocument/2006/relationships/customXml" Target="../ink/ink47.xml"/><Relationship Id="rId12" Type="http://schemas.openxmlformats.org/officeDocument/2006/relationships/customXml" Target="../ink/ink48.xml"/><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image" Target="../media/image82.png"/><Relationship Id="rId11" Type="http://schemas.openxmlformats.org/officeDocument/2006/relationships/image" Target="../media/image66.png"/><Relationship Id="rId5" Type="http://schemas.openxmlformats.org/officeDocument/2006/relationships/image" Target="../media/image81.png"/><Relationship Id="rId10" Type="http://schemas.openxmlformats.org/officeDocument/2006/relationships/image" Target="../media/image3.png"/><Relationship Id="rId4" Type="http://schemas.openxmlformats.org/officeDocument/2006/relationships/image" Target="../media/image80.png"/><Relationship Id="rId9" Type="http://schemas.openxmlformats.org/officeDocument/2006/relationships/image" Target="../media/image2.jpeg"/></Relationships>
</file>

<file path=ppt/slides/_rels/slide3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63.png"/><Relationship Id="rId18" Type="http://schemas.openxmlformats.org/officeDocument/2006/relationships/image" Target="../media/image87.png"/><Relationship Id="rId3" Type="http://schemas.openxmlformats.org/officeDocument/2006/relationships/customXml" Target="../ink/ink49.xml"/><Relationship Id="rId21" Type="http://schemas.openxmlformats.org/officeDocument/2006/relationships/image" Target="../media/image3.png"/><Relationship Id="rId7" Type="http://schemas.openxmlformats.org/officeDocument/2006/relationships/customXml" Target="../ink/ink51.xml"/><Relationship Id="rId12" Type="http://schemas.openxmlformats.org/officeDocument/2006/relationships/customXml" Target="../ink/ink54.xml"/><Relationship Id="rId17" Type="http://schemas.openxmlformats.org/officeDocument/2006/relationships/image" Target="../media/image86.png"/><Relationship Id="rId2" Type="http://schemas.openxmlformats.org/officeDocument/2006/relationships/notesSlide" Target="../notesSlides/notesSlide32.xml"/><Relationship Id="rId16" Type="http://schemas.openxmlformats.org/officeDocument/2006/relationships/image" Target="../media/image85.png"/><Relationship Id="rId20"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image" Target="../media/image61.png"/><Relationship Id="rId11" Type="http://schemas.openxmlformats.org/officeDocument/2006/relationships/image" Target="../media/image62.png"/><Relationship Id="rId5" Type="http://schemas.openxmlformats.org/officeDocument/2006/relationships/customXml" Target="../ink/ink50.xml"/><Relationship Id="rId15" Type="http://schemas.openxmlformats.org/officeDocument/2006/relationships/image" Target="../media/image84.png"/><Relationship Id="rId10" Type="http://schemas.openxmlformats.org/officeDocument/2006/relationships/customXml" Target="../ink/ink53.xml"/><Relationship Id="rId19" Type="http://schemas.openxmlformats.org/officeDocument/2006/relationships/image" Target="../media/image88.png"/><Relationship Id="rId4" Type="http://schemas.openxmlformats.org/officeDocument/2006/relationships/image" Target="../media/image60.png"/><Relationship Id="rId9" Type="http://schemas.openxmlformats.org/officeDocument/2006/relationships/customXml" Target="../ink/ink52.xml"/><Relationship Id="rId14" Type="http://schemas.openxmlformats.org/officeDocument/2006/relationships/customXml" Target="../ink/ink55.xml"/><Relationship Id="rId22" Type="http://schemas.openxmlformats.org/officeDocument/2006/relationships/image" Target="../media/image66.png"/></Relationships>
</file>

<file path=ppt/slides/_rels/slide3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63.png"/><Relationship Id="rId18" Type="http://schemas.openxmlformats.org/officeDocument/2006/relationships/image" Target="../media/image89.png"/><Relationship Id="rId3" Type="http://schemas.openxmlformats.org/officeDocument/2006/relationships/customXml" Target="../ink/ink56.xml"/><Relationship Id="rId21" Type="http://schemas.openxmlformats.org/officeDocument/2006/relationships/image" Target="../media/image3.png"/><Relationship Id="rId7" Type="http://schemas.openxmlformats.org/officeDocument/2006/relationships/customXml" Target="../ink/ink58.xml"/><Relationship Id="rId12" Type="http://schemas.openxmlformats.org/officeDocument/2006/relationships/customXml" Target="../ink/ink61.xml"/><Relationship Id="rId17" Type="http://schemas.openxmlformats.org/officeDocument/2006/relationships/image" Target="../media/image74.png"/><Relationship Id="rId2" Type="http://schemas.openxmlformats.org/officeDocument/2006/relationships/notesSlide" Target="../notesSlides/notesSlide33.xml"/><Relationship Id="rId16" Type="http://schemas.openxmlformats.org/officeDocument/2006/relationships/image" Target="../media/image72.png"/><Relationship Id="rId20"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image" Target="../media/image61.png"/><Relationship Id="rId11" Type="http://schemas.openxmlformats.org/officeDocument/2006/relationships/image" Target="../media/image62.png"/><Relationship Id="rId5" Type="http://schemas.openxmlformats.org/officeDocument/2006/relationships/customXml" Target="../ink/ink57.xml"/><Relationship Id="rId15" Type="http://schemas.openxmlformats.org/officeDocument/2006/relationships/image" Target="../media/image71.jpeg"/><Relationship Id="rId10" Type="http://schemas.openxmlformats.org/officeDocument/2006/relationships/customXml" Target="../ink/ink60.xml"/><Relationship Id="rId19"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customXml" Target="../ink/ink59.xml"/><Relationship Id="rId14" Type="http://schemas.openxmlformats.org/officeDocument/2006/relationships/customXml" Target="../ink/ink62.xml"/></Relationships>
</file>

<file path=ppt/slides/_rels/slide3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notesSlide" Target="../notesSlides/notesSlide34.xml"/><Relationship Id="rId7" Type="http://schemas.openxmlformats.org/officeDocument/2006/relationships/image" Target="../media/image93.png"/><Relationship Id="rId2" Type="http://schemas.openxmlformats.org/officeDocument/2006/relationships/slideLayout" Target="../slideLayouts/slideLayout18.xml"/><Relationship Id="rId1" Type="http://schemas.openxmlformats.org/officeDocument/2006/relationships/video" Target="https://www.youtube.com/embed/wUIjFuLVVYM?feature=oembed" TargetMode="External"/><Relationship Id="rId6" Type="http://schemas.openxmlformats.org/officeDocument/2006/relationships/image" Target="../media/image92.jpeg"/><Relationship Id="rId11" Type="http://schemas.openxmlformats.org/officeDocument/2006/relationships/image" Target="../media/image95.jpeg"/><Relationship Id="rId5" Type="http://schemas.openxmlformats.org/officeDocument/2006/relationships/image" Target="../media/image91.jpeg"/><Relationship Id="rId10" Type="http://schemas.openxmlformats.org/officeDocument/2006/relationships/image" Target="../media/image3.png"/><Relationship Id="rId4" Type="http://schemas.openxmlformats.org/officeDocument/2006/relationships/image" Target="../media/image90.jpeg"/><Relationship Id="rId9" Type="http://schemas.openxmlformats.org/officeDocument/2006/relationships/image" Target="../media/image2.jpeg"/></Relationships>
</file>

<file path=ppt/slides/_rels/slide35.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90.jpeg"/><Relationship Id="rId7" Type="http://schemas.openxmlformats.org/officeDocument/2006/relationships/image" Target="../media/image94.png"/><Relationship Id="rId2" Type="http://schemas.openxmlformats.org/officeDocument/2006/relationships/notesSlide" Target="../notesSlides/notesSlide35.xml"/><Relationship Id="rId1" Type="http://schemas.openxmlformats.org/officeDocument/2006/relationships/slideLayout" Target="../slideLayouts/slideLayout18.xml"/><Relationship Id="rId6" Type="http://schemas.openxmlformats.org/officeDocument/2006/relationships/image" Target="../media/image93.png"/><Relationship Id="rId5" Type="http://schemas.openxmlformats.org/officeDocument/2006/relationships/image" Target="../media/image92.jpeg"/><Relationship Id="rId4" Type="http://schemas.openxmlformats.org/officeDocument/2006/relationships/image" Target="../media/image91.jpeg"/><Relationship Id="rId9" Type="http://schemas.openxmlformats.org/officeDocument/2006/relationships/image" Target="../media/image3.png"/></Relationships>
</file>

<file path=ppt/slides/_rels/slide36.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6.jpeg"/><Relationship Id="rId7" Type="http://schemas.openxmlformats.org/officeDocument/2006/relationships/image" Target="../media/image93.pn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92.jpeg"/><Relationship Id="rId5" Type="http://schemas.openxmlformats.org/officeDocument/2006/relationships/image" Target="../media/image91.jpeg"/><Relationship Id="rId10" Type="http://schemas.openxmlformats.org/officeDocument/2006/relationships/image" Target="../media/image3.png"/><Relationship Id="rId4" Type="http://schemas.openxmlformats.org/officeDocument/2006/relationships/image" Target="../media/image90.jpeg"/><Relationship Id="rId9" Type="http://schemas.openxmlformats.org/officeDocument/2006/relationships/image" Target="../media/image2.jpeg"/></Relationships>
</file>

<file path=ppt/slides/_rels/slide3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98.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2.jpeg"/><Relationship Id="rId5" Type="http://schemas.openxmlformats.org/officeDocument/2006/relationships/image" Target="../media/image97.png"/><Relationship Id="rId4" Type="http://schemas.openxmlformats.org/officeDocument/2006/relationships/image" Target="../media/image98.png"/></Relationships>
</file>

<file path=ppt/slides/_rels/slide39.xml.rels><?xml version="1.0" encoding="UTF-8" standalone="yes"?>
<Relationships xmlns="http://schemas.openxmlformats.org/package/2006/relationships"><Relationship Id="rId8" Type="http://schemas.openxmlformats.org/officeDocument/2006/relationships/image" Target="../media/image970.png"/><Relationship Id="rId3" Type="http://schemas.openxmlformats.org/officeDocument/2006/relationships/notesSlide" Target="../notesSlides/notesSlide39.xml"/><Relationship Id="rId7" Type="http://schemas.openxmlformats.org/officeDocument/2006/relationships/customXml" Target="../ink/ink64.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96.png"/><Relationship Id="rId5" Type="http://schemas.openxmlformats.org/officeDocument/2006/relationships/customXml" Target="../ink/ink63.xml"/><Relationship Id="rId10" Type="http://schemas.openxmlformats.org/officeDocument/2006/relationships/image" Target="../media/image3.png"/><Relationship Id="rId4" Type="http://schemas.openxmlformats.org/officeDocument/2006/relationships/image" Target="../media/image98.png"/><Relationship Id="rId9"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99.png"/><Relationship Id="rId5" Type="http://schemas.openxmlformats.org/officeDocument/2006/relationships/image" Target="../media/image2.jpe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99.png"/><Relationship Id="rId5" Type="http://schemas.openxmlformats.org/officeDocument/2006/relationships/image" Target="../media/image2.jpeg"/><Relationship Id="rId4" Type="http://schemas.openxmlformats.org/officeDocument/2006/relationships/hyperlink" Target="https://www.childline.org.uk/" TargetMode="External"/></Relationships>
</file>

<file path=ppt/slides/_rels/slide5.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customXml" Target="../ink/ink5.xml"/><Relationship Id="rId17" Type="http://schemas.openxmlformats.org/officeDocument/2006/relationships/image" Target="../media/image3.png"/><Relationship Id="rId2" Type="http://schemas.openxmlformats.org/officeDocument/2006/relationships/notesSlide" Target="../notesSlides/notesSlide5.xml"/><Relationship Id="rId16"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11.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8.png"/><Relationship Id="rId14" Type="http://schemas.openxmlformats.org/officeDocument/2006/relationships/customXml" Target="../ink/ink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3.pn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5B969-7C11-C5F6-EDC5-AB3FBE0D67A4}"/>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E9936BB8-C773-FFB4-2A67-88C7767C780C}"/>
              </a:ext>
            </a:extLst>
          </p:cNvPr>
          <p:cNvSpPr txBox="1"/>
          <p:nvPr/>
        </p:nvSpPr>
        <p:spPr>
          <a:xfrm>
            <a:off x="803275" y="2782309"/>
            <a:ext cx="4728095" cy="2000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200"/>
              </a:spcBef>
            </a:pPr>
            <a:r>
              <a:rPr lang="en-GB" sz="1200">
                <a:solidFill>
                  <a:schemeClr val="bg1"/>
                </a:solidFill>
              </a:rPr>
              <a:t>The TALK ABOUT Trust is a youth charity that works across the UK to ensure young people are equipped to make safer choices around alcohol and other substances such as vaping and cannabis. </a:t>
            </a:r>
          </a:p>
          <a:p>
            <a:pPr>
              <a:spcBef>
                <a:spcPts val="1200"/>
              </a:spcBef>
            </a:pPr>
            <a:r>
              <a:rPr lang="en-GB" sz="1200">
                <a:solidFill>
                  <a:schemeClr val="bg1"/>
                </a:solidFill>
              </a:rPr>
              <a:t>The TALK ABOUT Trust supports 11 to 25-year-olds with advice, workshops and resources on a range of life choices via schools, children’s homes, pupil referral units, youth and sports clubs. We train teachers and youth workers, empower parents and carers and provide diversionary activities for young people.</a:t>
            </a:r>
          </a:p>
          <a:p>
            <a:pPr algn="ctr"/>
            <a:endParaRPr lang="en-US">
              <a:solidFill>
                <a:schemeClr val="bg1"/>
              </a:solidFill>
              <a:latin typeface="Arial" panose="020B0604020202020204" pitchFamily="34" charset="0"/>
              <a:ea typeface="Helvetica Neue" panose="02000503000000020004" pitchFamily="2" charset="0"/>
              <a:cs typeface="Arial" panose="020B0604020202020204" pitchFamily="34" charset="0"/>
            </a:endParaRPr>
          </a:p>
        </p:txBody>
      </p:sp>
      <p:sp>
        <p:nvSpPr>
          <p:cNvPr id="8" name="Title 1">
            <a:extLst>
              <a:ext uri="{FF2B5EF4-FFF2-40B4-BE49-F238E27FC236}">
                <a16:creationId xmlns:a16="http://schemas.microsoft.com/office/drawing/2014/main" id="{482153ED-AA44-4F76-619E-55C0FF132DD3}"/>
              </a:ext>
            </a:extLst>
          </p:cNvPr>
          <p:cNvSpPr txBox="1">
            <a:spLocks/>
          </p:cNvSpPr>
          <p:nvPr/>
        </p:nvSpPr>
        <p:spPr>
          <a:xfrm>
            <a:off x="5383583" y="1647797"/>
            <a:ext cx="6216082" cy="3815042"/>
          </a:xfrm>
          <a:prstGeom prst="rect">
            <a:avLst/>
          </a:prstGeom>
          <a:ln>
            <a:noFill/>
          </a:ln>
        </p:spPr>
        <p:txBody>
          <a:bodyPr vert="horz" lIns="91440" tIns="45720" rIns="91440" bIns="45720" rtlCol="0" anchor="b">
            <a:normAutofit fontScale="6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4400" b="1" dirty="0">
              <a:solidFill>
                <a:srgbClr val="EB8B2D"/>
              </a:solidFill>
              <a:effectLst>
                <a:outerShdw blurRad="50800" dist="38100" dir="2700000" algn="tl" rotWithShape="0">
                  <a:prstClr val="black">
                    <a:alpha val="40000"/>
                  </a:prstClr>
                </a:outerShdw>
              </a:effectLst>
              <a:latin typeface="Aller"/>
            </a:endParaRPr>
          </a:p>
          <a:p>
            <a:endParaRPr lang="en-GB" sz="4400" b="1" dirty="0">
              <a:solidFill>
                <a:srgbClr val="EB8B2D"/>
              </a:solidFill>
              <a:effectLst>
                <a:outerShdw blurRad="50800" dist="38100" dir="2700000" algn="tl" rotWithShape="0">
                  <a:prstClr val="black">
                    <a:alpha val="40000"/>
                  </a:prstClr>
                </a:outerShdw>
              </a:effectLst>
              <a:latin typeface="Aller"/>
            </a:endParaRPr>
          </a:p>
          <a:p>
            <a:endParaRPr lang="en-GB" sz="4400" b="1" dirty="0">
              <a:solidFill>
                <a:srgbClr val="EB8B2D"/>
              </a:solidFill>
              <a:effectLst>
                <a:outerShdw blurRad="50800" dist="38100" dir="2700000" algn="tl" rotWithShape="0">
                  <a:prstClr val="black">
                    <a:alpha val="40000"/>
                  </a:prstClr>
                </a:outerShdw>
              </a:effectLst>
              <a:latin typeface="Aller"/>
            </a:endParaRPr>
          </a:p>
          <a:p>
            <a:r>
              <a:rPr lang="en-GB" sz="7600">
                <a:solidFill>
                  <a:srgbClr val="8D2456"/>
                </a:solidFill>
                <a:effectLst>
                  <a:outerShdw blurRad="50800" dist="38100" dir="2700000" algn="tl" rotWithShape="0">
                    <a:prstClr val="black">
                      <a:alpha val="40000"/>
                    </a:prstClr>
                  </a:outerShdw>
                </a:effectLst>
                <a:latin typeface="Segoe UI"/>
                <a:cs typeface="Segoe UI"/>
              </a:rPr>
              <a:t>      </a:t>
            </a:r>
            <a:r>
              <a:rPr lang="en-GB" sz="7600">
                <a:effectLst>
                  <a:outerShdw blurRad="50800" dist="38100" dir="2700000" algn="tl" rotWithShape="0">
                    <a:prstClr val="black">
                      <a:alpha val="40000"/>
                    </a:prstClr>
                  </a:outerShdw>
                </a:effectLst>
                <a:latin typeface="Segoe UI"/>
                <a:cs typeface="Segoe UI"/>
              </a:rPr>
              <a:t>Vaping </a:t>
            </a:r>
          </a:p>
          <a:p>
            <a:endParaRPr lang="en-GB" sz="4400">
              <a:solidFill>
                <a:srgbClr val="8D2456"/>
              </a:solidFill>
              <a:effectLst>
                <a:outerShdw blurRad="50800" dist="38100" dir="2700000" algn="tl" rotWithShape="0">
                  <a:prstClr val="black">
                    <a:alpha val="40000"/>
                  </a:prstClr>
                </a:outerShdw>
              </a:effectLst>
              <a:latin typeface="Aller"/>
            </a:endParaRPr>
          </a:p>
          <a:p>
            <a:endParaRPr lang="en-GB" sz="4400" dirty="0">
              <a:solidFill>
                <a:srgbClr val="8D2456"/>
              </a:solidFill>
              <a:effectLst>
                <a:outerShdw blurRad="50800" dist="38100" dir="2700000" algn="tl" rotWithShape="0">
                  <a:prstClr val="black">
                    <a:alpha val="40000"/>
                  </a:prstClr>
                </a:outerShdw>
              </a:effectLst>
              <a:latin typeface="Aller"/>
            </a:endParaRPr>
          </a:p>
          <a:p>
            <a:endParaRPr lang="en-GB" sz="4400" dirty="0">
              <a:solidFill>
                <a:srgbClr val="FF0000"/>
              </a:solidFill>
              <a:effectLst>
                <a:outerShdw blurRad="50800" dist="38100" dir="2700000" algn="tl" rotWithShape="0">
                  <a:prstClr val="black">
                    <a:alpha val="40000"/>
                  </a:prstClr>
                </a:outerShdw>
              </a:effectLst>
              <a:latin typeface="Aller"/>
              <a:ea typeface="Helvetica Neue" panose="02000503000000020004" pitchFamily="2" charset="0"/>
              <a:cs typeface="Arial" panose="020B0604020202020204" pitchFamily="34" charset="0"/>
            </a:endParaRPr>
          </a:p>
          <a:p>
            <a:br>
              <a:rPr lang="en-GB" sz="5400" dirty="0">
                <a:latin typeface="Aller" panose="02000503030000020004" pitchFamily="2" charset="77"/>
              </a:rPr>
            </a:br>
            <a:r>
              <a:rPr lang="en-GB" sz="5400" dirty="0">
                <a:solidFill>
                  <a:srgbClr val="8D2456"/>
                </a:solidFill>
                <a:latin typeface="Aller"/>
              </a:rPr>
              <a:t> </a:t>
            </a:r>
            <a:endParaRPr lang="en-GB" sz="4400" dirty="0">
              <a:solidFill>
                <a:srgbClr val="8D2456"/>
              </a:solidFill>
              <a:latin typeface="Aller" panose="02000503030000020004" pitchFamily="2" charset="77"/>
            </a:endParaRPr>
          </a:p>
        </p:txBody>
      </p:sp>
      <p:sp>
        <p:nvSpPr>
          <p:cNvPr id="4" name="TextBox 3">
            <a:extLst>
              <a:ext uri="{FF2B5EF4-FFF2-40B4-BE49-F238E27FC236}">
                <a16:creationId xmlns:a16="http://schemas.microsoft.com/office/drawing/2014/main" id="{7C4D46D4-4DF1-C5C8-F48D-D4349B033DAE}"/>
              </a:ext>
            </a:extLst>
          </p:cNvPr>
          <p:cNvSpPr txBox="1"/>
          <p:nvPr/>
        </p:nvSpPr>
        <p:spPr>
          <a:xfrm>
            <a:off x="3564217" y="4197743"/>
            <a:ext cx="6088900" cy="1056700"/>
          </a:xfrm>
          <a:prstGeom prst="rect">
            <a:avLst/>
          </a:prstGeom>
          <a:noFill/>
        </p:spPr>
        <p:txBody>
          <a:bodyPr wrap="square" lIns="91440" tIns="45720" rIns="91440" bIns="45720" anchor="t">
            <a:spAutoFit/>
          </a:bodyPr>
          <a:lstStyle/>
          <a:p>
            <a:pPr lvl="0" algn="ctr">
              <a:spcAft>
                <a:spcPts val="800"/>
              </a:spcAft>
            </a:pPr>
            <a:r>
              <a:rPr lang="en-GB" sz="3200" b="1" dirty="0">
                <a:latin typeface="Segoe UI"/>
                <a:ea typeface="Times New Roman" panose="02020603050405020304" pitchFamily="18" charset="0"/>
                <a:cs typeface="Arial"/>
              </a:rPr>
              <a:t>Primary 6</a:t>
            </a:r>
          </a:p>
          <a:p>
            <a:pPr algn="ctr">
              <a:spcAft>
                <a:spcPts val="800"/>
              </a:spcAft>
            </a:pPr>
            <a:endParaRPr lang="en-GB" sz="2400" dirty="0">
              <a:latin typeface="Segoe UI" panose="020B0502040204020203" pitchFamily="34" charset="0"/>
              <a:ea typeface="Times New Roman" panose="02020603050405020304" pitchFamily="18" charset="0"/>
              <a:cs typeface="Segoe UI" panose="020B0502040204020203" pitchFamily="34" charset="0"/>
            </a:endParaRPr>
          </a:p>
        </p:txBody>
      </p:sp>
      <p:pic>
        <p:nvPicPr>
          <p:cNvPr id="6" name="Picture 5" descr="A group of colorful electronic devices&#10;&#10;Description automatically generated">
            <a:extLst>
              <a:ext uri="{FF2B5EF4-FFF2-40B4-BE49-F238E27FC236}">
                <a16:creationId xmlns:a16="http://schemas.microsoft.com/office/drawing/2014/main" id="{7A6C13B6-6A98-4E3F-88EB-DB8B38C46EBA}"/>
              </a:ext>
            </a:extLst>
          </p:cNvPr>
          <p:cNvPicPr>
            <a:picLocks noChangeAspect="1"/>
          </p:cNvPicPr>
          <p:nvPr/>
        </p:nvPicPr>
        <p:blipFill>
          <a:blip r:embed="rId4"/>
          <a:stretch>
            <a:fillRect/>
          </a:stretch>
        </p:blipFill>
        <p:spPr>
          <a:xfrm>
            <a:off x="-325525" y="1225121"/>
            <a:ext cx="3482803" cy="2986730"/>
          </a:xfrm>
          <a:prstGeom prst="rect">
            <a:avLst/>
          </a:prstGeom>
          <a:ln>
            <a:noFill/>
          </a:ln>
        </p:spPr>
      </p:pic>
      <p:pic>
        <p:nvPicPr>
          <p:cNvPr id="9" name="Picture 8" descr="Blue and white logo with text&#10;&#10;AI-generated content may be incorrect.">
            <a:extLst>
              <a:ext uri="{FF2B5EF4-FFF2-40B4-BE49-F238E27FC236}">
                <a16:creationId xmlns:a16="http://schemas.microsoft.com/office/drawing/2014/main" id="{3A4113C5-819C-4D60-8D4F-A8099A47578B}"/>
              </a:ext>
            </a:extLst>
          </p:cNvPr>
          <p:cNvPicPr>
            <a:picLocks noChangeAspect="1"/>
          </p:cNvPicPr>
          <p:nvPr/>
        </p:nvPicPr>
        <p:blipFill>
          <a:blip r:embed="rId5"/>
          <a:stretch>
            <a:fillRect/>
          </a:stretch>
        </p:blipFill>
        <p:spPr>
          <a:xfrm>
            <a:off x="10995421" y="101202"/>
            <a:ext cx="1012033" cy="750095"/>
          </a:xfrm>
          <a:prstGeom prst="rect">
            <a:avLst/>
          </a:prstGeom>
          <a:ln>
            <a:noFill/>
          </a:ln>
        </p:spPr>
      </p:pic>
      <p:sp>
        <p:nvSpPr>
          <p:cNvPr id="5" name="Oval 4">
            <a:extLst>
              <a:ext uri="{FF2B5EF4-FFF2-40B4-BE49-F238E27FC236}">
                <a16:creationId xmlns:a16="http://schemas.microsoft.com/office/drawing/2014/main" id="{7137EB61-96F3-05DA-BBFB-26C6909BFBE5}"/>
              </a:ext>
            </a:extLst>
          </p:cNvPr>
          <p:cNvSpPr/>
          <p:nvPr/>
        </p:nvSpPr>
        <p:spPr>
          <a:xfrm>
            <a:off x="-2188049" y="-339990"/>
            <a:ext cx="6039812" cy="567067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olorful rectangular sign with black text&#10;&#10;AI-generated content may be incorrect.">
            <a:extLst>
              <a:ext uri="{FF2B5EF4-FFF2-40B4-BE49-F238E27FC236}">
                <a16:creationId xmlns:a16="http://schemas.microsoft.com/office/drawing/2014/main" id="{1EB29C08-0B48-4F26-8E10-504F357541F1}"/>
              </a:ext>
            </a:extLst>
          </p:cNvPr>
          <p:cNvPicPr>
            <a:picLocks noChangeAspect="1"/>
          </p:cNvPicPr>
          <p:nvPr/>
        </p:nvPicPr>
        <p:blipFill>
          <a:blip r:embed="rId6"/>
          <a:stretch>
            <a:fillRect/>
          </a:stretch>
        </p:blipFill>
        <p:spPr>
          <a:xfrm>
            <a:off x="3077766" y="475059"/>
            <a:ext cx="2155032" cy="1609726"/>
          </a:xfrm>
          <a:prstGeom prst="rect">
            <a:avLst/>
          </a:prstGeom>
        </p:spPr>
      </p:pic>
    </p:spTree>
    <p:custDataLst>
      <p:tags r:id="rId1"/>
    </p:custDataLst>
    <p:extLst>
      <p:ext uri="{BB962C8B-B14F-4D97-AF65-F5344CB8AC3E}">
        <p14:creationId xmlns:p14="http://schemas.microsoft.com/office/powerpoint/2010/main" val="2915374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0C7757A0-EAB9-2849-8D2E-A34F7136C262}"/>
              </a:ext>
            </a:extLst>
          </p:cNvPr>
          <p:cNvSpPr/>
          <p:nvPr/>
        </p:nvSpPr>
        <p:spPr>
          <a:xfrm>
            <a:off x="0" y="-15271"/>
            <a:ext cx="12186910" cy="1116979"/>
          </a:xfrm>
          <a:prstGeom prst="rect">
            <a:avLst/>
          </a:prstGeom>
          <a:solidFill>
            <a:schemeClr val="accent2"/>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p>
            <a:pPr algn="ctr"/>
            <a:endParaRPr lang="en-US"/>
          </a:p>
        </p:txBody>
      </p:sp>
      <p:sp>
        <p:nvSpPr>
          <p:cNvPr id="17" name="TextBox 16">
            <a:extLst>
              <a:ext uri="{FF2B5EF4-FFF2-40B4-BE49-F238E27FC236}">
                <a16:creationId xmlns:a16="http://schemas.microsoft.com/office/drawing/2014/main" id="{FD9EB554-381A-1381-C6DD-4D78862DDE96}"/>
              </a:ext>
            </a:extLst>
          </p:cNvPr>
          <p:cNvSpPr txBox="1"/>
          <p:nvPr/>
        </p:nvSpPr>
        <p:spPr>
          <a:xfrm>
            <a:off x="8055" y="2483"/>
            <a:ext cx="12183745" cy="1569660"/>
          </a:xfrm>
          <a:prstGeom prst="rect">
            <a:avLst/>
          </a:prstGeom>
          <a:noFill/>
        </p:spPr>
        <p:txBody>
          <a:bodyPr wrap="square" lIns="91440" tIns="45720" rIns="91440" bIns="45720" rtlCol="0" anchor="t">
            <a:spAutoFit/>
          </a:bodyPr>
          <a:lstStyle/>
          <a:p>
            <a:pPr algn="ctr"/>
            <a:r>
              <a:rPr lang="en-GB" altLang="en-US" sz="3200" b="1">
                <a:solidFill>
                  <a:schemeClr val="bg1"/>
                </a:solidFill>
                <a:effectLst>
                  <a:outerShdw blurRad="50800" dist="38100" dir="2700000" algn="tl" rotWithShape="0">
                    <a:prstClr val="black">
                      <a:alpha val="40000"/>
                    </a:prstClr>
                  </a:outerShdw>
                </a:effectLst>
                <a:latin typeface="Segoe UI"/>
                <a:cs typeface="Segoe UI"/>
              </a:rPr>
              <a:t>Vaping Quiz</a:t>
            </a:r>
          </a:p>
          <a:p>
            <a:pPr algn="ctr"/>
            <a:r>
              <a:rPr lang="en-GB" altLang="en-US" sz="3200" b="1">
                <a:solidFill>
                  <a:schemeClr val="bg1"/>
                </a:solidFill>
                <a:effectLst>
                  <a:outerShdw blurRad="50800" dist="38100" dir="2700000" algn="tl" rotWithShape="0">
                    <a:prstClr val="black">
                      <a:alpha val="40000"/>
                    </a:prstClr>
                  </a:outerShdw>
                </a:effectLst>
                <a:latin typeface="Segoe UI"/>
                <a:cs typeface="Segoe UI"/>
              </a:rPr>
              <a:t>True or false?</a:t>
            </a:r>
            <a:br>
              <a:rPr lang="en-GB" altLang="en-US" sz="3200" b="1">
                <a:latin typeface="Segoe UI" panose="020B0502040204020203" pitchFamily="34" charset="0"/>
                <a:cs typeface="Segoe UI" panose="020B0502040204020203" pitchFamily="34" charset="0"/>
              </a:rPr>
            </a:br>
            <a:endParaRPr lang="en-US" sz="3200">
              <a:latin typeface="Segoe UI" panose="020B0502040204020203" pitchFamily="34" charset="0"/>
              <a:cs typeface="Segoe UI" panose="020B0502040204020203" pitchFamily="34" charset="0"/>
            </a:endParaRPr>
          </a:p>
        </p:txBody>
      </p:sp>
      <p:pic>
        <p:nvPicPr>
          <p:cNvPr id="5" name="Picture 4" descr="A yellow emoticon with blue eyes and a sad face&#10;&#10;Description automatically generated">
            <a:extLst>
              <a:ext uri="{FF2B5EF4-FFF2-40B4-BE49-F238E27FC236}">
                <a16:creationId xmlns:a16="http://schemas.microsoft.com/office/drawing/2014/main" id="{E50E0F6D-D05A-6A4E-839C-CA2BF1B6FBE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60450" y="2257425"/>
            <a:ext cx="2840097" cy="2343150"/>
          </a:xfrm>
          <a:prstGeom prst="rect">
            <a:avLst/>
          </a:prstGeom>
          <a:ln>
            <a:solidFill>
              <a:schemeClr val="bg1"/>
            </a:solidFill>
          </a:ln>
        </p:spPr>
      </p:pic>
      <p:sp>
        <p:nvSpPr>
          <p:cNvPr id="12" name="TextBox 11">
            <a:extLst>
              <a:ext uri="{FF2B5EF4-FFF2-40B4-BE49-F238E27FC236}">
                <a16:creationId xmlns:a16="http://schemas.microsoft.com/office/drawing/2014/main" id="{74B8E9C1-16DB-BF4C-8B68-DCF4933F35D0}"/>
              </a:ext>
            </a:extLst>
          </p:cNvPr>
          <p:cNvSpPr txBox="1"/>
          <p:nvPr/>
        </p:nvSpPr>
        <p:spPr>
          <a:xfrm>
            <a:off x="5419956" y="3132191"/>
            <a:ext cx="5361139" cy="1569660"/>
          </a:xfrm>
          <a:prstGeom prst="rect">
            <a:avLst/>
          </a:prstGeom>
          <a:noFill/>
        </p:spPr>
        <p:txBody>
          <a:bodyPr wrap="square" lIns="91440" tIns="45720" rIns="91440" bIns="45720" anchor="t">
            <a:spAutoFit/>
          </a:bodyPr>
          <a:lstStyle/>
          <a:p>
            <a:r>
              <a:rPr lang="en-GB" sz="2400" b="1">
                <a:latin typeface="Segoe UI"/>
                <a:cs typeface="Segoe UI"/>
              </a:rPr>
              <a:t>TRUE or FALSE?</a:t>
            </a:r>
            <a:endParaRPr lang="en-US"/>
          </a:p>
          <a:p>
            <a:endParaRPr lang="en-GB" sz="2400">
              <a:latin typeface="Segoe UI"/>
              <a:cs typeface="Segoe UI"/>
            </a:endParaRPr>
          </a:p>
          <a:p>
            <a:r>
              <a:rPr lang="en-GB" sz="2400">
                <a:latin typeface="Segoe UI"/>
                <a:cs typeface="Segoe UI"/>
              </a:rPr>
              <a:t>Vapes are bad for the environment</a:t>
            </a:r>
            <a:endParaRPr lang="en-GB"/>
          </a:p>
          <a:p>
            <a:endParaRPr lang="en-GB" sz="2400">
              <a:solidFill>
                <a:srgbClr val="1F090A"/>
              </a:solidFill>
              <a:effectLst/>
              <a:latin typeface="Arial" panose="020B0604020202020204" pitchFamily="34" charset="0"/>
              <a:cs typeface="Arial" panose="020B0604020202020204" pitchFamily="34" charset="0"/>
            </a:endParaRPr>
          </a:p>
        </p:txBody>
      </p:sp>
      <p:pic>
        <p:nvPicPr>
          <p:cNvPr id="3" name="Picture 2" descr="A large pile of trash&#10;&#10;AI-generated content may be incorrect.">
            <a:extLst>
              <a:ext uri="{FF2B5EF4-FFF2-40B4-BE49-F238E27FC236}">
                <a16:creationId xmlns:a16="http://schemas.microsoft.com/office/drawing/2014/main" id="{7885E5F1-D4E3-136C-34E3-3B42DAD59BD7}"/>
              </a:ext>
            </a:extLst>
          </p:cNvPr>
          <p:cNvPicPr>
            <a:picLocks noChangeAspect="1"/>
          </p:cNvPicPr>
          <p:nvPr/>
        </p:nvPicPr>
        <p:blipFill>
          <a:blip r:embed="rId4"/>
          <a:stretch>
            <a:fillRect/>
          </a:stretch>
        </p:blipFill>
        <p:spPr>
          <a:xfrm>
            <a:off x="183252" y="4609893"/>
            <a:ext cx="2703582" cy="2044562"/>
          </a:xfrm>
          <a:prstGeom prst="rect">
            <a:avLst/>
          </a:prstGeom>
        </p:spPr>
      </p:pic>
      <p:pic>
        <p:nvPicPr>
          <p:cNvPr id="7" name="Picture 6" descr="Blue and white logo with text&#10;&#10;AI-generated content may be incorrect.">
            <a:extLst>
              <a:ext uri="{FF2B5EF4-FFF2-40B4-BE49-F238E27FC236}">
                <a16:creationId xmlns:a16="http://schemas.microsoft.com/office/drawing/2014/main" id="{D29F6AB8-D37E-2DB5-193A-6DE5BDA28368}"/>
              </a:ext>
            </a:extLst>
          </p:cNvPr>
          <p:cNvPicPr>
            <a:picLocks noChangeAspect="1"/>
          </p:cNvPicPr>
          <p:nvPr/>
        </p:nvPicPr>
        <p:blipFill>
          <a:blip r:embed="rId5"/>
          <a:stretch>
            <a:fillRect/>
          </a:stretch>
        </p:blipFill>
        <p:spPr>
          <a:xfrm>
            <a:off x="10995421" y="202802"/>
            <a:ext cx="1012033" cy="750095"/>
          </a:xfrm>
          <a:prstGeom prst="rect">
            <a:avLst/>
          </a:prstGeom>
        </p:spPr>
      </p:pic>
      <p:pic>
        <p:nvPicPr>
          <p:cNvPr id="10" name="Picture 9" descr="A colorful rectangular sign with black text&#10;&#10;AI-generated content may be incorrect.">
            <a:extLst>
              <a:ext uri="{FF2B5EF4-FFF2-40B4-BE49-F238E27FC236}">
                <a16:creationId xmlns:a16="http://schemas.microsoft.com/office/drawing/2014/main" id="{ED5331B4-A6C0-D6F9-2AA0-61E33D2C644D}"/>
              </a:ext>
            </a:extLst>
          </p:cNvPr>
          <p:cNvPicPr>
            <a:picLocks noChangeAspect="1"/>
          </p:cNvPicPr>
          <p:nvPr/>
        </p:nvPicPr>
        <p:blipFill>
          <a:blip r:embed="rId6"/>
          <a:stretch>
            <a:fillRect/>
          </a:stretch>
        </p:blipFill>
        <p:spPr>
          <a:xfrm>
            <a:off x="102518" y="169271"/>
            <a:ext cx="1183555" cy="975249"/>
          </a:xfrm>
          <a:prstGeom prst="rect">
            <a:avLst/>
          </a:prstGeom>
        </p:spPr>
      </p:pic>
    </p:spTree>
    <p:extLst>
      <p:ext uri="{BB962C8B-B14F-4D97-AF65-F5344CB8AC3E}">
        <p14:creationId xmlns:p14="http://schemas.microsoft.com/office/powerpoint/2010/main" val="3452007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yellow emoticon with blue eyes and a sad face&#10;&#10;Description automatically generated">
            <a:extLst>
              <a:ext uri="{FF2B5EF4-FFF2-40B4-BE49-F238E27FC236}">
                <a16:creationId xmlns:a16="http://schemas.microsoft.com/office/drawing/2014/main" id="{E50E0F6D-D05A-6A4E-839C-CA2BF1B6FBE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60450" y="2257425"/>
            <a:ext cx="2840097" cy="2343150"/>
          </a:xfrm>
          <a:prstGeom prst="rect">
            <a:avLst/>
          </a:prstGeom>
          <a:ln>
            <a:noFill/>
          </a:ln>
        </p:spPr>
      </p:pic>
      <p:sp>
        <p:nvSpPr>
          <p:cNvPr id="12" name="TextBox 11">
            <a:extLst>
              <a:ext uri="{FF2B5EF4-FFF2-40B4-BE49-F238E27FC236}">
                <a16:creationId xmlns:a16="http://schemas.microsoft.com/office/drawing/2014/main" id="{74B8E9C1-16DB-BF4C-8B68-DCF4933F35D0}"/>
              </a:ext>
            </a:extLst>
          </p:cNvPr>
          <p:cNvSpPr txBox="1"/>
          <p:nvPr/>
        </p:nvSpPr>
        <p:spPr>
          <a:xfrm>
            <a:off x="4738313" y="1800648"/>
            <a:ext cx="7254704" cy="4524315"/>
          </a:xfrm>
          <a:prstGeom prst="rect">
            <a:avLst/>
          </a:prstGeom>
          <a:noFill/>
        </p:spPr>
        <p:txBody>
          <a:bodyPr wrap="square" lIns="91440" tIns="45720" rIns="91440" bIns="45720" anchor="t">
            <a:spAutoFit/>
          </a:bodyPr>
          <a:lstStyle/>
          <a:p>
            <a:endParaRPr lang="en-GB" sz="2400">
              <a:solidFill>
                <a:srgbClr val="1F090A"/>
              </a:solidFill>
              <a:latin typeface="Segoe UI" panose="020B0502040204020203" pitchFamily="34" charset="0"/>
              <a:cs typeface="Segoe UI" panose="020B0502040204020203" pitchFamily="34" charset="0"/>
            </a:endParaRPr>
          </a:p>
          <a:p>
            <a:endParaRPr lang="en-GB" sz="2400">
              <a:solidFill>
                <a:srgbClr val="000000"/>
              </a:solidFill>
              <a:latin typeface="Segoe UI" panose="020B0502040204020203" pitchFamily="34" charset="0"/>
              <a:cs typeface="Segoe UI" panose="020B0502040204020203" pitchFamily="34" charset="0"/>
            </a:endParaRPr>
          </a:p>
          <a:p>
            <a:r>
              <a:rPr lang="en-GB" sz="2400" b="1">
                <a:solidFill>
                  <a:srgbClr val="000000"/>
                </a:solidFill>
                <a:latin typeface="Segoe UI"/>
                <a:cs typeface="Segoe UI"/>
              </a:rPr>
              <a:t>TRUE - Vapes are bad for the environment</a:t>
            </a:r>
            <a:endParaRPr lang="en-GB" sz="2400">
              <a:solidFill>
                <a:srgbClr val="000000"/>
              </a:solidFill>
              <a:latin typeface="Segoe UI"/>
              <a:cs typeface="Segoe UI"/>
            </a:endParaRPr>
          </a:p>
          <a:p>
            <a:br>
              <a:rPr lang="en-GB" sz="2400">
                <a:latin typeface="Segoe UI" panose="020B0502040204020203" pitchFamily="34" charset="0"/>
                <a:cs typeface="Segoe UI" panose="020B0502040204020203" pitchFamily="34" charset="0"/>
              </a:rPr>
            </a:br>
            <a:r>
              <a:rPr lang="en-GB" sz="2400">
                <a:solidFill>
                  <a:srgbClr val="000000"/>
                </a:solidFill>
                <a:latin typeface="Segoe UI"/>
                <a:cs typeface="Segoe UI"/>
              </a:rPr>
              <a:t>Vapes are harmful to the environment as they contain plastic, batteries and chemicals which make them hard to recycle properly and most go straight into landfill.</a:t>
            </a:r>
          </a:p>
          <a:p>
            <a:endParaRPr lang="en-GB" sz="2400">
              <a:solidFill>
                <a:srgbClr val="000000"/>
              </a:solidFill>
              <a:latin typeface="Segoe UI"/>
              <a:cs typeface="Segoe UI"/>
            </a:endParaRPr>
          </a:p>
          <a:p>
            <a:r>
              <a:rPr lang="en-GB" sz="2400">
                <a:solidFill>
                  <a:srgbClr val="000000"/>
                </a:solidFill>
                <a:latin typeface="Segoe UI"/>
                <a:cs typeface="Segoe UI"/>
              </a:rPr>
              <a:t>More than a million are thrown away each day harming wildlife, causing fires and releasing toxins into our water and soil.</a:t>
            </a:r>
          </a:p>
        </p:txBody>
      </p:sp>
      <p:sp>
        <p:nvSpPr>
          <p:cNvPr id="40" name="Rectangle 39">
            <a:extLst>
              <a:ext uri="{FF2B5EF4-FFF2-40B4-BE49-F238E27FC236}">
                <a16:creationId xmlns:a16="http://schemas.microsoft.com/office/drawing/2014/main" id="{0C7757A0-EAB9-2849-8D2E-A34F7136C262}"/>
              </a:ext>
            </a:extLst>
          </p:cNvPr>
          <p:cNvSpPr/>
          <p:nvPr/>
        </p:nvSpPr>
        <p:spPr>
          <a:xfrm>
            <a:off x="0" y="-86795"/>
            <a:ext cx="12203043" cy="1205413"/>
          </a:xfrm>
          <a:prstGeom prst="rect">
            <a:avLst/>
          </a:prstGeom>
          <a:solidFill>
            <a:srgbClr val="ED7D3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p>
            <a:pPr algn="ctr"/>
            <a:endParaRPr lang="en-US"/>
          </a:p>
        </p:txBody>
      </p:sp>
      <p:pic>
        <p:nvPicPr>
          <p:cNvPr id="6" name="Picture 5" descr="A large pile of trash&#10;&#10;AI-generated content may be incorrect.">
            <a:extLst>
              <a:ext uri="{FF2B5EF4-FFF2-40B4-BE49-F238E27FC236}">
                <a16:creationId xmlns:a16="http://schemas.microsoft.com/office/drawing/2014/main" id="{15E00DB5-D42B-9D7D-BBA9-655E8560D9F4}"/>
              </a:ext>
            </a:extLst>
          </p:cNvPr>
          <p:cNvPicPr>
            <a:picLocks noChangeAspect="1"/>
          </p:cNvPicPr>
          <p:nvPr/>
        </p:nvPicPr>
        <p:blipFill>
          <a:blip r:embed="rId4"/>
          <a:stretch>
            <a:fillRect/>
          </a:stretch>
        </p:blipFill>
        <p:spPr>
          <a:xfrm>
            <a:off x="183252" y="4609893"/>
            <a:ext cx="2703582" cy="2044562"/>
          </a:xfrm>
          <a:prstGeom prst="rect">
            <a:avLst/>
          </a:prstGeom>
        </p:spPr>
      </p:pic>
      <p:pic>
        <p:nvPicPr>
          <p:cNvPr id="7" name="Picture 6" descr="Blue and white logo with text&#10;&#10;AI-generated content may be incorrect.">
            <a:extLst>
              <a:ext uri="{FF2B5EF4-FFF2-40B4-BE49-F238E27FC236}">
                <a16:creationId xmlns:a16="http://schemas.microsoft.com/office/drawing/2014/main" id="{2FF7D4B8-13D5-DA07-DAF5-3933A996A5A5}"/>
              </a:ext>
            </a:extLst>
          </p:cNvPr>
          <p:cNvPicPr>
            <a:picLocks noChangeAspect="1"/>
          </p:cNvPicPr>
          <p:nvPr/>
        </p:nvPicPr>
        <p:blipFill>
          <a:blip r:embed="rId5"/>
          <a:stretch>
            <a:fillRect/>
          </a:stretch>
        </p:blipFill>
        <p:spPr>
          <a:xfrm>
            <a:off x="10995421" y="202802"/>
            <a:ext cx="1012033" cy="750095"/>
          </a:xfrm>
          <a:prstGeom prst="rect">
            <a:avLst/>
          </a:prstGeom>
        </p:spPr>
      </p:pic>
      <p:pic>
        <p:nvPicPr>
          <p:cNvPr id="10" name="Picture 9" descr="A colorful rectangular sign with black text&#10;&#10;AI-generated content may be incorrect.">
            <a:extLst>
              <a:ext uri="{FF2B5EF4-FFF2-40B4-BE49-F238E27FC236}">
                <a16:creationId xmlns:a16="http://schemas.microsoft.com/office/drawing/2014/main" id="{4045F4C7-1330-97FC-7B36-1923F9202BB5}"/>
              </a:ext>
            </a:extLst>
          </p:cNvPr>
          <p:cNvPicPr>
            <a:picLocks noChangeAspect="1"/>
          </p:cNvPicPr>
          <p:nvPr/>
        </p:nvPicPr>
        <p:blipFill>
          <a:blip r:embed="rId6"/>
          <a:stretch>
            <a:fillRect/>
          </a:stretch>
        </p:blipFill>
        <p:spPr>
          <a:xfrm>
            <a:off x="102518" y="169271"/>
            <a:ext cx="1183555" cy="975249"/>
          </a:xfrm>
          <a:prstGeom prst="rect">
            <a:avLst/>
          </a:prstGeom>
        </p:spPr>
      </p:pic>
      <p:sp>
        <p:nvSpPr>
          <p:cNvPr id="13" name="TextBox 12">
            <a:extLst>
              <a:ext uri="{FF2B5EF4-FFF2-40B4-BE49-F238E27FC236}">
                <a16:creationId xmlns:a16="http://schemas.microsoft.com/office/drawing/2014/main" id="{180E2DBF-8A7E-BB1D-DB41-9200B52B86FD}"/>
              </a:ext>
            </a:extLst>
          </p:cNvPr>
          <p:cNvSpPr txBox="1"/>
          <p:nvPr/>
        </p:nvSpPr>
        <p:spPr>
          <a:xfrm>
            <a:off x="8055" y="2483"/>
            <a:ext cx="12183745" cy="1569660"/>
          </a:xfrm>
          <a:prstGeom prst="rect">
            <a:avLst/>
          </a:prstGeom>
          <a:noFill/>
        </p:spPr>
        <p:txBody>
          <a:bodyPr wrap="square" lIns="91440" tIns="45720" rIns="91440" bIns="45720" rtlCol="0" anchor="t">
            <a:spAutoFit/>
          </a:bodyPr>
          <a:lstStyle/>
          <a:p>
            <a:pPr algn="ctr"/>
            <a:r>
              <a:rPr lang="en-GB" altLang="en-US" sz="3200" b="1">
                <a:solidFill>
                  <a:schemeClr val="bg1"/>
                </a:solidFill>
                <a:effectLst>
                  <a:outerShdw blurRad="50800" dist="38100" dir="2700000" algn="tl" rotWithShape="0">
                    <a:prstClr val="black">
                      <a:alpha val="40000"/>
                    </a:prstClr>
                  </a:outerShdw>
                </a:effectLst>
                <a:latin typeface="Segoe UI"/>
                <a:cs typeface="Segoe UI"/>
              </a:rPr>
              <a:t>Vaping Quiz</a:t>
            </a:r>
          </a:p>
          <a:p>
            <a:pPr algn="ctr"/>
            <a:r>
              <a:rPr lang="en-GB" altLang="en-US" sz="3200" b="1">
                <a:solidFill>
                  <a:schemeClr val="bg1"/>
                </a:solidFill>
                <a:effectLst>
                  <a:outerShdw blurRad="50800" dist="38100" dir="2700000" algn="tl" rotWithShape="0">
                    <a:prstClr val="black">
                      <a:alpha val="40000"/>
                    </a:prstClr>
                  </a:outerShdw>
                </a:effectLst>
                <a:latin typeface="Segoe UI"/>
                <a:cs typeface="Segoe UI"/>
              </a:rPr>
              <a:t>True or false?</a:t>
            </a:r>
            <a:br>
              <a:rPr lang="en-GB" altLang="en-US" sz="3200" b="1">
                <a:latin typeface="Segoe UI" panose="020B0502040204020203" pitchFamily="34" charset="0"/>
                <a:cs typeface="Segoe UI" panose="020B0502040204020203" pitchFamily="34" charset="0"/>
              </a:rPr>
            </a:br>
            <a:endParaRPr lang="en-US" sz="32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237985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B27C89F-DA26-EC8E-2A5C-35211E5DB25F}"/>
              </a:ext>
            </a:extLst>
          </p:cNvPr>
          <p:cNvSpPr/>
          <p:nvPr/>
        </p:nvSpPr>
        <p:spPr>
          <a:xfrm>
            <a:off x="0" y="-15271"/>
            <a:ext cx="12186910" cy="1116979"/>
          </a:xfrm>
          <a:prstGeom prst="rect">
            <a:avLst/>
          </a:prstGeom>
          <a:solidFill>
            <a:schemeClr val="accent2"/>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p>
            <a:pPr algn="ctr"/>
            <a:endParaRPr lang="en-US"/>
          </a:p>
        </p:txBody>
      </p:sp>
      <p:sp>
        <p:nvSpPr>
          <p:cNvPr id="17" name="TextBox 16">
            <a:extLst>
              <a:ext uri="{FF2B5EF4-FFF2-40B4-BE49-F238E27FC236}">
                <a16:creationId xmlns:a16="http://schemas.microsoft.com/office/drawing/2014/main" id="{97F642A4-2D4A-584D-AFA8-74A0D8D20D6C}"/>
              </a:ext>
            </a:extLst>
          </p:cNvPr>
          <p:cNvSpPr txBox="1"/>
          <p:nvPr/>
        </p:nvSpPr>
        <p:spPr>
          <a:xfrm>
            <a:off x="5429775" y="3117468"/>
            <a:ext cx="5906280" cy="1200329"/>
          </a:xfrm>
          <a:prstGeom prst="rect">
            <a:avLst/>
          </a:prstGeom>
          <a:noFill/>
        </p:spPr>
        <p:txBody>
          <a:bodyPr wrap="square" lIns="91440" tIns="45720" rIns="91440" bIns="45720" anchor="t">
            <a:spAutoFit/>
          </a:bodyPr>
          <a:lstStyle/>
          <a:p>
            <a:r>
              <a:rPr lang="en-GB" sz="2400" b="1">
                <a:solidFill>
                  <a:srgbClr val="000000"/>
                </a:solidFill>
                <a:latin typeface="Segoe UI"/>
                <a:cs typeface="Segoe UI"/>
              </a:rPr>
              <a:t>TRUE or FALSE?</a:t>
            </a:r>
            <a:endParaRPr lang="en-US">
              <a:solidFill>
                <a:srgbClr val="000000"/>
              </a:solidFill>
              <a:latin typeface="Calibri" panose="020F0502020204030204"/>
              <a:ea typeface="Calibri" panose="020F0502020204030204"/>
              <a:cs typeface="Calibri" panose="020F0502020204030204"/>
            </a:endParaRPr>
          </a:p>
          <a:p>
            <a:endParaRPr lang="en-GB" sz="2400">
              <a:solidFill>
                <a:srgbClr val="1F090A"/>
              </a:solidFill>
              <a:latin typeface="Segoe UI"/>
              <a:cs typeface="Segoe UI"/>
            </a:endParaRPr>
          </a:p>
          <a:p>
            <a:r>
              <a:rPr lang="en-GB" sz="2400">
                <a:solidFill>
                  <a:srgbClr val="1F090A"/>
                </a:solidFill>
                <a:effectLst/>
                <a:latin typeface="Segoe UI"/>
                <a:cs typeface="Segoe UI"/>
              </a:rPr>
              <a:t>Vaping has no side effects</a:t>
            </a:r>
            <a:endParaRPr lang="en-US">
              <a:ea typeface="Calibri"/>
              <a:cs typeface="Calibri"/>
            </a:endParaRPr>
          </a:p>
        </p:txBody>
      </p:sp>
      <p:pic>
        <p:nvPicPr>
          <p:cNvPr id="3" name="Picture 2" descr="A yellow emoji with black eyes and a sad face&#10;&#10;Description automatically generated">
            <a:extLst>
              <a:ext uri="{FF2B5EF4-FFF2-40B4-BE49-F238E27FC236}">
                <a16:creationId xmlns:a16="http://schemas.microsoft.com/office/drawing/2014/main" id="{E49A04C5-55E5-554D-A02D-55FE9BD35959}"/>
              </a:ext>
            </a:extLst>
          </p:cNvPr>
          <p:cNvPicPr>
            <a:picLocks noChangeAspect="1"/>
          </p:cNvPicPr>
          <p:nvPr/>
        </p:nvPicPr>
        <p:blipFill>
          <a:blip r:embed="rId3"/>
          <a:stretch>
            <a:fillRect/>
          </a:stretch>
        </p:blipFill>
        <p:spPr>
          <a:xfrm>
            <a:off x="1238250" y="2154635"/>
            <a:ext cx="2857904" cy="2798365"/>
          </a:xfrm>
          <a:prstGeom prst="rect">
            <a:avLst/>
          </a:prstGeom>
          <a:ln>
            <a:solidFill>
              <a:schemeClr val="bg1"/>
            </a:solidFill>
          </a:ln>
        </p:spPr>
      </p:pic>
      <p:sp>
        <p:nvSpPr>
          <p:cNvPr id="4" name="TextBox 3">
            <a:extLst>
              <a:ext uri="{FF2B5EF4-FFF2-40B4-BE49-F238E27FC236}">
                <a16:creationId xmlns:a16="http://schemas.microsoft.com/office/drawing/2014/main" id="{9379C95A-D01D-0942-960C-83257B98CFF3}"/>
              </a:ext>
            </a:extLst>
          </p:cNvPr>
          <p:cNvSpPr txBox="1"/>
          <p:nvPr/>
        </p:nvSpPr>
        <p:spPr>
          <a:xfrm>
            <a:off x="2257426" y="1600200"/>
            <a:ext cx="485775" cy="1323439"/>
          </a:xfrm>
          <a:prstGeom prst="rect">
            <a:avLst/>
          </a:prstGeom>
          <a:noFill/>
        </p:spPr>
        <p:txBody>
          <a:bodyPr wrap="square" rtlCol="0">
            <a:spAutoFit/>
          </a:bodyPr>
          <a:lstStyle/>
          <a:p>
            <a:r>
              <a:rPr lang="en-US" sz="8000" b="1">
                <a:latin typeface="Arial" panose="020B0604020202020204" pitchFamily="34" charset="0"/>
                <a:cs typeface="Arial" panose="020B0604020202020204" pitchFamily="34" charset="0"/>
              </a:rPr>
              <a:t>?</a:t>
            </a:r>
          </a:p>
        </p:txBody>
      </p:sp>
      <p:pic>
        <p:nvPicPr>
          <p:cNvPr id="7" name="Picture 6" descr="Blue and white logo with text&#10;&#10;AI-generated content may be incorrect.">
            <a:extLst>
              <a:ext uri="{FF2B5EF4-FFF2-40B4-BE49-F238E27FC236}">
                <a16:creationId xmlns:a16="http://schemas.microsoft.com/office/drawing/2014/main" id="{725AC445-9C04-2AE8-B03C-4324116675A4}"/>
              </a:ext>
            </a:extLst>
          </p:cNvPr>
          <p:cNvPicPr>
            <a:picLocks noChangeAspect="1"/>
          </p:cNvPicPr>
          <p:nvPr/>
        </p:nvPicPr>
        <p:blipFill>
          <a:blip r:embed="rId4"/>
          <a:stretch>
            <a:fillRect/>
          </a:stretch>
        </p:blipFill>
        <p:spPr>
          <a:xfrm>
            <a:off x="10995421" y="202802"/>
            <a:ext cx="1012033" cy="750095"/>
          </a:xfrm>
          <a:prstGeom prst="rect">
            <a:avLst/>
          </a:prstGeom>
        </p:spPr>
      </p:pic>
      <p:pic>
        <p:nvPicPr>
          <p:cNvPr id="9" name="Picture 8" descr="A colorful rectangular sign with black text&#10;&#10;AI-generated content may be incorrect.">
            <a:extLst>
              <a:ext uri="{FF2B5EF4-FFF2-40B4-BE49-F238E27FC236}">
                <a16:creationId xmlns:a16="http://schemas.microsoft.com/office/drawing/2014/main" id="{C81B1B36-F5BE-8F38-30B2-2B31536C73AC}"/>
              </a:ext>
            </a:extLst>
          </p:cNvPr>
          <p:cNvPicPr>
            <a:picLocks noChangeAspect="1"/>
          </p:cNvPicPr>
          <p:nvPr/>
        </p:nvPicPr>
        <p:blipFill>
          <a:blip r:embed="rId5"/>
          <a:stretch>
            <a:fillRect/>
          </a:stretch>
        </p:blipFill>
        <p:spPr>
          <a:xfrm>
            <a:off x="102518" y="169271"/>
            <a:ext cx="1183555" cy="975249"/>
          </a:xfrm>
          <a:prstGeom prst="rect">
            <a:avLst/>
          </a:prstGeom>
        </p:spPr>
      </p:pic>
      <p:sp>
        <p:nvSpPr>
          <p:cNvPr id="11" name="TextBox 10">
            <a:extLst>
              <a:ext uri="{FF2B5EF4-FFF2-40B4-BE49-F238E27FC236}">
                <a16:creationId xmlns:a16="http://schemas.microsoft.com/office/drawing/2014/main" id="{3C8AFF77-065E-3D65-EB6C-31EEFC9E69E4}"/>
              </a:ext>
            </a:extLst>
          </p:cNvPr>
          <p:cNvSpPr txBox="1"/>
          <p:nvPr/>
        </p:nvSpPr>
        <p:spPr>
          <a:xfrm>
            <a:off x="8055" y="2483"/>
            <a:ext cx="12183745" cy="1077218"/>
          </a:xfrm>
          <a:prstGeom prst="rect">
            <a:avLst/>
          </a:prstGeom>
          <a:noFill/>
        </p:spPr>
        <p:txBody>
          <a:bodyPr wrap="square" lIns="91440" tIns="45720" rIns="91440" bIns="45720" rtlCol="0" anchor="t">
            <a:spAutoFit/>
          </a:bodyPr>
          <a:lstStyle/>
          <a:p>
            <a:pPr algn="ctr"/>
            <a:r>
              <a:rPr lang="en-GB" altLang="en-US" sz="3200" b="1">
                <a:solidFill>
                  <a:schemeClr val="bg1"/>
                </a:solidFill>
                <a:effectLst>
                  <a:outerShdw blurRad="50800" dist="38100" dir="2700000" algn="tl" rotWithShape="0">
                    <a:prstClr val="black">
                      <a:alpha val="40000"/>
                    </a:prstClr>
                  </a:outerShdw>
                </a:effectLst>
                <a:latin typeface="Segoe UI"/>
                <a:cs typeface="Segoe UI"/>
              </a:rPr>
              <a:t>Vaping Quiz</a:t>
            </a:r>
          </a:p>
          <a:p>
            <a:pPr algn="ctr"/>
            <a:r>
              <a:rPr lang="en-GB" altLang="en-US" sz="3200" b="1">
                <a:solidFill>
                  <a:schemeClr val="bg1"/>
                </a:solidFill>
                <a:effectLst>
                  <a:outerShdw blurRad="50800" dist="38100" dir="2700000" algn="tl" rotWithShape="0">
                    <a:prstClr val="black">
                      <a:alpha val="40000"/>
                    </a:prstClr>
                  </a:outerShdw>
                </a:effectLst>
                <a:latin typeface="Segoe UI"/>
                <a:cs typeface="Segoe UI"/>
              </a:rPr>
              <a:t>True or false?</a:t>
            </a:r>
            <a:endParaRPr lang="en-GB" altLang="en-US" sz="3200" b="1">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43061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1D35BE6-C2FC-D848-BBCA-E00FC93472E9}"/>
              </a:ext>
            </a:extLst>
          </p:cNvPr>
          <p:cNvSpPr/>
          <p:nvPr/>
        </p:nvSpPr>
        <p:spPr>
          <a:xfrm>
            <a:off x="0" y="8454"/>
            <a:ext cx="12192000" cy="1074445"/>
          </a:xfrm>
          <a:prstGeom prst="rect">
            <a:avLst/>
          </a:prstGeom>
          <a:solidFill>
            <a:schemeClr val="accent2"/>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p>
            <a:pPr algn="ctr"/>
            <a:endParaRPr lang="en-US"/>
          </a:p>
        </p:txBody>
      </p:sp>
      <p:sp>
        <p:nvSpPr>
          <p:cNvPr id="21" name="TextBox 20">
            <a:extLst>
              <a:ext uri="{FF2B5EF4-FFF2-40B4-BE49-F238E27FC236}">
                <a16:creationId xmlns:a16="http://schemas.microsoft.com/office/drawing/2014/main" id="{AED340CE-A676-0244-B973-2CEB5BD3B87A}"/>
              </a:ext>
            </a:extLst>
          </p:cNvPr>
          <p:cNvSpPr txBox="1"/>
          <p:nvPr/>
        </p:nvSpPr>
        <p:spPr>
          <a:xfrm>
            <a:off x="10694" y="-2313"/>
            <a:ext cx="12183380" cy="1569660"/>
          </a:xfrm>
          <a:prstGeom prst="rect">
            <a:avLst/>
          </a:prstGeom>
          <a:noFill/>
        </p:spPr>
        <p:txBody>
          <a:bodyPr wrap="square" lIns="91440" tIns="45720" rIns="91440" bIns="45720" rtlCol="0" anchor="t">
            <a:spAutoFit/>
          </a:bodyPr>
          <a:lstStyle/>
          <a:p>
            <a:pPr algn="ctr"/>
            <a:r>
              <a:rPr lang="en-GB" sz="3200" b="1">
                <a:solidFill>
                  <a:schemeClr val="bg1"/>
                </a:solidFill>
                <a:latin typeface="Segoe UI"/>
                <a:cs typeface="Segoe UI"/>
              </a:rPr>
              <a:t>Vaping Quiz</a:t>
            </a:r>
            <a:endParaRPr lang="en-US" sz="3200">
              <a:solidFill>
                <a:schemeClr val="bg1"/>
              </a:solidFill>
              <a:latin typeface="Segoe UI"/>
              <a:cs typeface="Segoe UI"/>
            </a:endParaRPr>
          </a:p>
          <a:p>
            <a:pPr algn="ctr"/>
            <a:r>
              <a:rPr lang="en-GB" sz="3200" b="1">
                <a:solidFill>
                  <a:schemeClr val="bg1"/>
                </a:solidFill>
                <a:latin typeface="Segoe UI"/>
                <a:cs typeface="Segoe UI"/>
              </a:rPr>
              <a:t>True or false?</a:t>
            </a:r>
            <a:br>
              <a:rPr lang="en-GB" altLang="en-US" sz="3200" b="1">
                <a:latin typeface="Segoe UI" panose="020B0502040204020203" pitchFamily="34" charset="0"/>
                <a:cs typeface="Segoe UI" panose="020B0502040204020203" pitchFamily="34" charset="0"/>
              </a:rPr>
            </a:br>
            <a:endParaRPr lang="en-US" sz="3200">
              <a:latin typeface="Segoe UI" panose="020B0502040204020203" pitchFamily="34" charset="0"/>
              <a:cs typeface="Segoe UI" panose="020B0502040204020203" pitchFamily="34" charset="0"/>
            </a:endParaRPr>
          </a:p>
        </p:txBody>
      </p:sp>
      <p:sp>
        <p:nvSpPr>
          <p:cNvPr id="17" name="TextBox 16">
            <a:extLst>
              <a:ext uri="{FF2B5EF4-FFF2-40B4-BE49-F238E27FC236}">
                <a16:creationId xmlns:a16="http://schemas.microsoft.com/office/drawing/2014/main" id="{97F642A4-2D4A-584D-AFA8-74A0D8D20D6C}"/>
              </a:ext>
            </a:extLst>
          </p:cNvPr>
          <p:cNvSpPr txBox="1"/>
          <p:nvPr/>
        </p:nvSpPr>
        <p:spPr>
          <a:xfrm>
            <a:off x="5232722" y="2320462"/>
            <a:ext cx="6258827" cy="3416320"/>
          </a:xfrm>
          <a:prstGeom prst="rect">
            <a:avLst/>
          </a:prstGeom>
          <a:noFill/>
        </p:spPr>
        <p:txBody>
          <a:bodyPr wrap="square" lIns="91440" tIns="45720" rIns="91440" bIns="45720" anchor="t">
            <a:spAutoFit/>
          </a:bodyPr>
          <a:lstStyle/>
          <a:p>
            <a:endParaRPr lang="en-GB" sz="2400">
              <a:solidFill>
                <a:srgbClr val="1F090A"/>
              </a:solidFill>
              <a:effectLst/>
              <a:latin typeface="Segoe UI"/>
              <a:cs typeface="Segoe UI"/>
            </a:endParaRPr>
          </a:p>
          <a:p>
            <a:r>
              <a:rPr lang="en-GB" sz="2400" b="1" dirty="0">
                <a:solidFill>
                  <a:srgbClr val="000000"/>
                </a:solidFill>
                <a:latin typeface="Segoe UI"/>
                <a:cs typeface="Segoe UI"/>
              </a:rPr>
              <a:t>FALSE - Vaping does have side effects</a:t>
            </a:r>
            <a:br>
              <a:rPr lang="en-GB" sz="2400" b="1" dirty="0">
                <a:latin typeface="Segoe UI" panose="020B0502040204020203" pitchFamily="34" charset="0"/>
                <a:cs typeface="Segoe UI" panose="020B0502040204020203" pitchFamily="34" charset="0"/>
              </a:rPr>
            </a:br>
            <a:endParaRPr lang="en-GB" sz="2400">
              <a:solidFill>
                <a:srgbClr val="000000"/>
              </a:solidFill>
              <a:latin typeface="Segoe UI" panose="020B0502040204020203" pitchFamily="34" charset="0"/>
              <a:cs typeface="Segoe UI" panose="020B0502040204020203" pitchFamily="34" charset="0"/>
            </a:endParaRPr>
          </a:p>
          <a:p>
            <a:r>
              <a:rPr lang="en-GB" sz="2400" dirty="0">
                <a:solidFill>
                  <a:srgbClr val="000000"/>
                </a:solidFill>
                <a:latin typeface="Segoe UI"/>
                <a:ea typeface="+mn-lt"/>
                <a:cs typeface="+mn-lt"/>
              </a:rPr>
              <a:t>Short-term effects can be coughing, dizziness, sore throats and headaches. The long-term effects are not fully known</a:t>
            </a:r>
            <a:r>
              <a:rPr lang="en-GB" sz="2400" dirty="0">
                <a:solidFill>
                  <a:srgbClr val="000000"/>
                </a:solidFill>
                <a:latin typeface="Segoe UI"/>
                <a:ea typeface="+mn-lt"/>
                <a:cs typeface="Segoe UI"/>
              </a:rPr>
              <a:t>. </a:t>
            </a:r>
            <a:endParaRPr lang="en-GB">
              <a:latin typeface="Segoe UI"/>
              <a:cs typeface="Segoe UI"/>
            </a:endParaRPr>
          </a:p>
          <a:p>
            <a:endParaRPr lang="en-GB" sz="2400">
              <a:solidFill>
                <a:srgbClr val="000000"/>
              </a:solidFill>
              <a:latin typeface="Segoe UI" panose="020B0502040204020203" pitchFamily="34" charset="0"/>
              <a:ea typeface="+mn-lt"/>
              <a:cs typeface="Segoe UI" panose="020B0502040204020203" pitchFamily="34" charset="0"/>
            </a:endParaRPr>
          </a:p>
          <a:p>
            <a:r>
              <a:rPr lang="en-GB" sz="2400" dirty="0">
                <a:solidFill>
                  <a:srgbClr val="000000"/>
                </a:solidFill>
                <a:latin typeface="Segoe UI"/>
                <a:ea typeface="+mn-lt"/>
                <a:cs typeface="Segoe UI"/>
              </a:rPr>
              <a:t>It can also make it harder to focus and make someone feel grumpy. </a:t>
            </a:r>
            <a:endParaRPr lang="en-GB" sz="2400" dirty="0">
              <a:latin typeface="Segoe UI"/>
              <a:ea typeface="+mn-lt"/>
              <a:cs typeface="Segoe UI"/>
            </a:endParaRPr>
          </a:p>
        </p:txBody>
      </p:sp>
      <p:pic>
        <p:nvPicPr>
          <p:cNvPr id="3" name="Picture 2" descr="A yellow emoji with black eyes and a sad face&#10;&#10;Description automatically generated">
            <a:extLst>
              <a:ext uri="{FF2B5EF4-FFF2-40B4-BE49-F238E27FC236}">
                <a16:creationId xmlns:a16="http://schemas.microsoft.com/office/drawing/2014/main" id="{E49A04C5-55E5-554D-A02D-55FE9BD35959}"/>
              </a:ext>
            </a:extLst>
          </p:cNvPr>
          <p:cNvPicPr>
            <a:picLocks noChangeAspect="1"/>
          </p:cNvPicPr>
          <p:nvPr/>
        </p:nvPicPr>
        <p:blipFill>
          <a:blip r:embed="rId3"/>
          <a:stretch>
            <a:fillRect/>
          </a:stretch>
        </p:blipFill>
        <p:spPr>
          <a:xfrm>
            <a:off x="1238250" y="2154635"/>
            <a:ext cx="2857904" cy="2798365"/>
          </a:xfrm>
          <a:prstGeom prst="rect">
            <a:avLst/>
          </a:prstGeom>
          <a:ln>
            <a:solidFill>
              <a:schemeClr val="bg1"/>
            </a:solidFill>
          </a:ln>
        </p:spPr>
      </p:pic>
      <p:sp>
        <p:nvSpPr>
          <p:cNvPr id="4" name="TextBox 3">
            <a:extLst>
              <a:ext uri="{FF2B5EF4-FFF2-40B4-BE49-F238E27FC236}">
                <a16:creationId xmlns:a16="http://schemas.microsoft.com/office/drawing/2014/main" id="{9379C95A-D01D-0942-960C-83257B98CFF3}"/>
              </a:ext>
            </a:extLst>
          </p:cNvPr>
          <p:cNvSpPr txBox="1"/>
          <p:nvPr/>
        </p:nvSpPr>
        <p:spPr>
          <a:xfrm>
            <a:off x="2257426" y="1600200"/>
            <a:ext cx="485775" cy="1323439"/>
          </a:xfrm>
          <a:prstGeom prst="rect">
            <a:avLst/>
          </a:prstGeom>
          <a:noFill/>
        </p:spPr>
        <p:txBody>
          <a:bodyPr wrap="square" rtlCol="0">
            <a:spAutoFit/>
          </a:bodyPr>
          <a:lstStyle/>
          <a:p>
            <a:r>
              <a:rPr lang="en-US" sz="8000" b="1">
                <a:latin typeface="Arial" panose="020B0604020202020204" pitchFamily="34" charset="0"/>
                <a:cs typeface="Arial" panose="020B0604020202020204" pitchFamily="34" charset="0"/>
              </a:rPr>
              <a:t>?</a:t>
            </a:r>
          </a:p>
        </p:txBody>
      </p:sp>
      <p:pic>
        <p:nvPicPr>
          <p:cNvPr id="8" name="Picture 7" descr="A cartoon of a lungs&#10;&#10;AI-generated content may be incorrect.">
            <a:extLst>
              <a:ext uri="{FF2B5EF4-FFF2-40B4-BE49-F238E27FC236}">
                <a16:creationId xmlns:a16="http://schemas.microsoft.com/office/drawing/2014/main" id="{A0A5CC86-3C05-53A1-9D19-ACD2D2FB0BF4}"/>
              </a:ext>
            </a:extLst>
          </p:cNvPr>
          <p:cNvPicPr>
            <a:picLocks noChangeAspect="1"/>
          </p:cNvPicPr>
          <p:nvPr/>
        </p:nvPicPr>
        <p:blipFill>
          <a:blip r:embed="rId4"/>
          <a:stretch>
            <a:fillRect/>
          </a:stretch>
        </p:blipFill>
        <p:spPr>
          <a:xfrm>
            <a:off x="603596" y="4956311"/>
            <a:ext cx="1785593" cy="15725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A mouth with teeth and tongue&#10;&#10;AI-generated content may be incorrect.">
            <a:extLst>
              <a:ext uri="{FF2B5EF4-FFF2-40B4-BE49-F238E27FC236}">
                <a16:creationId xmlns:a16="http://schemas.microsoft.com/office/drawing/2014/main" id="{F5F4BE67-5366-19DD-40F2-0D6288D69F01}"/>
              </a:ext>
            </a:extLst>
          </p:cNvPr>
          <p:cNvPicPr>
            <a:picLocks noChangeAspect="1"/>
          </p:cNvPicPr>
          <p:nvPr/>
        </p:nvPicPr>
        <p:blipFill>
          <a:blip r:embed="rId5"/>
          <a:stretch>
            <a:fillRect/>
          </a:stretch>
        </p:blipFill>
        <p:spPr>
          <a:xfrm>
            <a:off x="3266363" y="5388391"/>
            <a:ext cx="1256607" cy="1144655"/>
          </a:xfrm>
          <a:prstGeom prst="rect">
            <a:avLst/>
          </a:prstGeom>
        </p:spPr>
      </p:pic>
      <p:pic>
        <p:nvPicPr>
          <p:cNvPr id="6" name="Picture 5" descr="Blue and white logo with text&#10;&#10;AI-generated content may be incorrect.">
            <a:extLst>
              <a:ext uri="{FF2B5EF4-FFF2-40B4-BE49-F238E27FC236}">
                <a16:creationId xmlns:a16="http://schemas.microsoft.com/office/drawing/2014/main" id="{DABC6F9E-19F8-550F-3806-4194D5BBBEC6}"/>
              </a:ext>
            </a:extLst>
          </p:cNvPr>
          <p:cNvPicPr>
            <a:picLocks noChangeAspect="1"/>
          </p:cNvPicPr>
          <p:nvPr/>
        </p:nvPicPr>
        <p:blipFill>
          <a:blip r:embed="rId6"/>
          <a:stretch>
            <a:fillRect/>
          </a:stretch>
        </p:blipFill>
        <p:spPr>
          <a:xfrm>
            <a:off x="10995421" y="101202"/>
            <a:ext cx="1012033" cy="750095"/>
          </a:xfrm>
          <a:prstGeom prst="rect">
            <a:avLst/>
          </a:prstGeom>
        </p:spPr>
      </p:pic>
      <p:pic>
        <p:nvPicPr>
          <p:cNvPr id="5" name="Picture 4" descr="A colorful rectangular sign with black text&#10;&#10;AI-generated content may be incorrect.">
            <a:extLst>
              <a:ext uri="{FF2B5EF4-FFF2-40B4-BE49-F238E27FC236}">
                <a16:creationId xmlns:a16="http://schemas.microsoft.com/office/drawing/2014/main" id="{0A7352F8-9290-3F2D-50B0-A8A1427A47AF}"/>
              </a:ext>
            </a:extLst>
          </p:cNvPr>
          <p:cNvPicPr>
            <a:picLocks noChangeAspect="1"/>
          </p:cNvPicPr>
          <p:nvPr/>
        </p:nvPicPr>
        <p:blipFill>
          <a:blip r:embed="rId7"/>
          <a:stretch>
            <a:fillRect/>
          </a:stretch>
        </p:blipFill>
        <p:spPr>
          <a:xfrm>
            <a:off x="234303" y="158227"/>
            <a:ext cx="1128338" cy="831684"/>
          </a:xfrm>
          <a:prstGeom prst="rect">
            <a:avLst/>
          </a:prstGeom>
        </p:spPr>
      </p:pic>
    </p:spTree>
    <p:extLst>
      <p:ext uri="{BB962C8B-B14F-4D97-AF65-F5344CB8AC3E}">
        <p14:creationId xmlns:p14="http://schemas.microsoft.com/office/powerpoint/2010/main" val="22063128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1D35BE6-C2FC-D848-BBCA-E00FC93472E9}"/>
              </a:ext>
            </a:extLst>
          </p:cNvPr>
          <p:cNvSpPr/>
          <p:nvPr/>
        </p:nvSpPr>
        <p:spPr>
          <a:xfrm>
            <a:off x="0" y="2501"/>
            <a:ext cx="12192000" cy="1098257"/>
          </a:xfrm>
          <a:prstGeom prst="rect">
            <a:avLst/>
          </a:prstGeom>
          <a:solidFill>
            <a:schemeClr val="accent2"/>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p>
            <a:pPr algn="ctr"/>
            <a:endParaRPr lang="en-US"/>
          </a:p>
        </p:txBody>
      </p:sp>
      <p:sp>
        <p:nvSpPr>
          <p:cNvPr id="10" name="TextBox 9">
            <a:extLst>
              <a:ext uri="{FF2B5EF4-FFF2-40B4-BE49-F238E27FC236}">
                <a16:creationId xmlns:a16="http://schemas.microsoft.com/office/drawing/2014/main" id="{FE7CABEE-8A7B-0EA3-BDED-1DD1D87FD315}"/>
              </a:ext>
            </a:extLst>
          </p:cNvPr>
          <p:cNvSpPr txBox="1"/>
          <p:nvPr/>
        </p:nvSpPr>
        <p:spPr>
          <a:xfrm>
            <a:off x="8055" y="2483"/>
            <a:ext cx="12183745" cy="1569660"/>
          </a:xfrm>
          <a:prstGeom prst="rect">
            <a:avLst/>
          </a:prstGeom>
          <a:noFill/>
        </p:spPr>
        <p:txBody>
          <a:bodyPr wrap="square" lIns="91440" tIns="45720" rIns="91440" bIns="45720" rtlCol="0" anchor="t">
            <a:spAutoFit/>
          </a:bodyPr>
          <a:lstStyle/>
          <a:p>
            <a:pPr algn="ctr"/>
            <a:r>
              <a:rPr lang="en-GB" altLang="en-US" sz="3200" b="1">
                <a:solidFill>
                  <a:schemeClr val="bg1"/>
                </a:solidFill>
                <a:effectLst>
                  <a:outerShdw blurRad="50800" dist="38100" dir="2700000" algn="tl" rotWithShape="0">
                    <a:prstClr val="black">
                      <a:alpha val="40000"/>
                    </a:prstClr>
                  </a:outerShdw>
                </a:effectLst>
                <a:latin typeface="Segoe UI"/>
                <a:cs typeface="Segoe UI"/>
              </a:rPr>
              <a:t>Vaping Quiz</a:t>
            </a:r>
          </a:p>
          <a:p>
            <a:pPr algn="ctr"/>
            <a:r>
              <a:rPr lang="en-GB" altLang="en-US" sz="3200" b="1">
                <a:solidFill>
                  <a:schemeClr val="bg1"/>
                </a:solidFill>
                <a:effectLst>
                  <a:outerShdw blurRad="50800" dist="38100" dir="2700000" algn="tl" rotWithShape="0">
                    <a:prstClr val="black">
                      <a:alpha val="40000"/>
                    </a:prstClr>
                  </a:outerShdw>
                </a:effectLst>
                <a:latin typeface="Segoe UI"/>
                <a:cs typeface="Segoe UI"/>
              </a:rPr>
              <a:t>True or false?</a:t>
            </a:r>
            <a:br>
              <a:rPr lang="en-GB" altLang="en-US" sz="3200" b="1">
                <a:latin typeface="Segoe UI" panose="020B0502040204020203" pitchFamily="34" charset="0"/>
                <a:cs typeface="Segoe UI" panose="020B0502040204020203" pitchFamily="34" charset="0"/>
              </a:rPr>
            </a:br>
            <a:endParaRPr lang="en-US" sz="3200">
              <a:latin typeface="Segoe UI" panose="020B0502040204020203" pitchFamily="34" charset="0"/>
              <a:cs typeface="Segoe UI" panose="020B0502040204020203" pitchFamily="34" charset="0"/>
            </a:endParaRPr>
          </a:p>
        </p:txBody>
      </p:sp>
      <p:pic>
        <p:nvPicPr>
          <p:cNvPr id="3" name="Picture 2" descr="A yellow cartoon ball with a police hat and whistle&#10;&#10;Description automatically generated">
            <a:extLst>
              <a:ext uri="{FF2B5EF4-FFF2-40B4-BE49-F238E27FC236}">
                <a16:creationId xmlns:a16="http://schemas.microsoft.com/office/drawing/2014/main" id="{03B7F291-7766-AB49-83CF-E8E7619480E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91923" y="1576648"/>
            <a:ext cx="3503877" cy="3338252"/>
          </a:xfrm>
          <a:prstGeom prst="rect">
            <a:avLst/>
          </a:prstGeom>
          <a:ln>
            <a:solidFill>
              <a:schemeClr val="bg1"/>
            </a:solidFill>
          </a:ln>
        </p:spPr>
      </p:pic>
      <p:sp>
        <p:nvSpPr>
          <p:cNvPr id="20" name="TextBox 19">
            <a:extLst>
              <a:ext uri="{FF2B5EF4-FFF2-40B4-BE49-F238E27FC236}">
                <a16:creationId xmlns:a16="http://schemas.microsoft.com/office/drawing/2014/main" id="{CDEE69A0-2BB6-6C4A-AA1E-5BEE9E603C85}"/>
              </a:ext>
            </a:extLst>
          </p:cNvPr>
          <p:cNvSpPr txBox="1"/>
          <p:nvPr/>
        </p:nvSpPr>
        <p:spPr>
          <a:xfrm>
            <a:off x="5459743" y="3155938"/>
            <a:ext cx="5688421" cy="1938992"/>
          </a:xfrm>
          <a:prstGeom prst="rect">
            <a:avLst/>
          </a:prstGeom>
          <a:noFill/>
        </p:spPr>
        <p:txBody>
          <a:bodyPr wrap="square" lIns="91440" tIns="45720" rIns="91440" bIns="45720" anchor="t">
            <a:spAutoFit/>
          </a:bodyPr>
          <a:lstStyle/>
          <a:p>
            <a:r>
              <a:rPr lang="en-GB" sz="2400" b="1">
                <a:solidFill>
                  <a:srgbClr val="000000"/>
                </a:solidFill>
                <a:latin typeface="Segoe UI"/>
                <a:cs typeface="Segoe UI"/>
              </a:rPr>
              <a:t>TRUE or FALSE?</a:t>
            </a:r>
            <a:endParaRPr lang="en-GB" sz="2400">
              <a:solidFill>
                <a:srgbClr val="000000"/>
              </a:solidFill>
              <a:latin typeface="Segoe UI"/>
              <a:cs typeface="Segoe UI"/>
            </a:endParaRPr>
          </a:p>
          <a:p>
            <a:endParaRPr lang="en-GB" sz="2400">
              <a:solidFill>
                <a:srgbClr val="1F090A"/>
              </a:solidFill>
              <a:latin typeface="Segoe UI"/>
              <a:cs typeface="Segoe UI"/>
            </a:endParaRPr>
          </a:p>
          <a:p>
            <a:r>
              <a:rPr lang="en-GB" sz="2400">
                <a:solidFill>
                  <a:srgbClr val="1F090A"/>
                </a:solidFill>
                <a:effectLst/>
                <a:latin typeface="Segoe UI"/>
                <a:cs typeface="Segoe UI"/>
              </a:rPr>
              <a:t>It is illegal to give or sell a vape to a young person under 18</a:t>
            </a:r>
            <a:endParaRPr lang="en-GB" sz="2400">
              <a:latin typeface="Segoe UI"/>
              <a:cs typeface="Segoe UI"/>
            </a:endParaRPr>
          </a:p>
          <a:p>
            <a:endParaRPr lang="en-GB" sz="2400">
              <a:solidFill>
                <a:srgbClr val="1F090A"/>
              </a:solidFill>
              <a:effectLst/>
              <a:latin typeface="Segoe UI" panose="020B0502040204020203" pitchFamily="34" charset="0"/>
              <a:cs typeface="Segoe UI" panose="020B0502040204020203" pitchFamily="34" charset="0"/>
            </a:endParaRPr>
          </a:p>
        </p:txBody>
      </p:sp>
      <p:pic>
        <p:nvPicPr>
          <p:cNvPr id="12" name="Picture 11" descr="Blue and white logo with text&#10;&#10;AI-generated content may be incorrect.">
            <a:extLst>
              <a:ext uri="{FF2B5EF4-FFF2-40B4-BE49-F238E27FC236}">
                <a16:creationId xmlns:a16="http://schemas.microsoft.com/office/drawing/2014/main" id="{1ADE1E19-42FC-47E9-05B0-D0FBF64F3BCB}"/>
              </a:ext>
            </a:extLst>
          </p:cNvPr>
          <p:cNvPicPr>
            <a:picLocks noChangeAspect="1"/>
          </p:cNvPicPr>
          <p:nvPr/>
        </p:nvPicPr>
        <p:blipFill>
          <a:blip r:embed="rId4"/>
          <a:stretch>
            <a:fillRect/>
          </a:stretch>
        </p:blipFill>
        <p:spPr>
          <a:xfrm>
            <a:off x="10995421" y="202802"/>
            <a:ext cx="1012033" cy="750095"/>
          </a:xfrm>
          <a:prstGeom prst="rect">
            <a:avLst/>
          </a:prstGeom>
        </p:spPr>
      </p:pic>
      <p:pic>
        <p:nvPicPr>
          <p:cNvPr id="14" name="Picture 13" descr="A colorful rectangular sign with black text&#10;&#10;AI-generated content may be incorrect.">
            <a:extLst>
              <a:ext uri="{FF2B5EF4-FFF2-40B4-BE49-F238E27FC236}">
                <a16:creationId xmlns:a16="http://schemas.microsoft.com/office/drawing/2014/main" id="{6CB64EFA-E3E5-C2CD-C98D-BA2FC47A6CDF}"/>
              </a:ext>
            </a:extLst>
          </p:cNvPr>
          <p:cNvPicPr>
            <a:picLocks noChangeAspect="1"/>
          </p:cNvPicPr>
          <p:nvPr/>
        </p:nvPicPr>
        <p:blipFill>
          <a:blip r:embed="rId5"/>
          <a:stretch>
            <a:fillRect/>
          </a:stretch>
        </p:blipFill>
        <p:spPr>
          <a:xfrm>
            <a:off x="102518" y="169271"/>
            <a:ext cx="1183555" cy="975249"/>
          </a:xfrm>
          <a:prstGeom prst="rect">
            <a:avLst/>
          </a:prstGeom>
        </p:spPr>
      </p:pic>
    </p:spTree>
    <p:extLst>
      <p:ext uri="{BB962C8B-B14F-4D97-AF65-F5344CB8AC3E}">
        <p14:creationId xmlns:p14="http://schemas.microsoft.com/office/powerpoint/2010/main" val="3834684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1D35BE6-C2FC-D848-BBCA-E00FC93472E9}"/>
              </a:ext>
            </a:extLst>
          </p:cNvPr>
          <p:cNvSpPr/>
          <p:nvPr/>
        </p:nvSpPr>
        <p:spPr>
          <a:xfrm>
            <a:off x="0" y="0"/>
            <a:ext cx="12192000" cy="1116115"/>
          </a:xfrm>
          <a:prstGeom prst="rect">
            <a:avLst/>
          </a:prstGeom>
          <a:solidFill>
            <a:schemeClr val="accent2"/>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p>
            <a:pPr algn="ctr"/>
            <a:endParaRPr lang="en-US"/>
          </a:p>
        </p:txBody>
      </p:sp>
      <p:sp>
        <p:nvSpPr>
          <p:cNvPr id="11" name="TextBox 10">
            <a:extLst>
              <a:ext uri="{FF2B5EF4-FFF2-40B4-BE49-F238E27FC236}">
                <a16:creationId xmlns:a16="http://schemas.microsoft.com/office/drawing/2014/main" id="{0E924D2E-4FE0-05EF-029F-F9953345C02A}"/>
              </a:ext>
            </a:extLst>
          </p:cNvPr>
          <p:cNvSpPr txBox="1"/>
          <p:nvPr/>
        </p:nvSpPr>
        <p:spPr>
          <a:xfrm>
            <a:off x="8055" y="2483"/>
            <a:ext cx="12183745" cy="1569660"/>
          </a:xfrm>
          <a:prstGeom prst="rect">
            <a:avLst/>
          </a:prstGeom>
          <a:noFill/>
        </p:spPr>
        <p:txBody>
          <a:bodyPr wrap="square" lIns="91440" tIns="45720" rIns="91440" bIns="45720" rtlCol="0" anchor="t">
            <a:spAutoFit/>
          </a:bodyPr>
          <a:lstStyle/>
          <a:p>
            <a:pPr algn="ctr"/>
            <a:r>
              <a:rPr lang="en-GB" altLang="en-US" sz="3200" b="1">
                <a:solidFill>
                  <a:schemeClr val="bg1"/>
                </a:solidFill>
                <a:effectLst>
                  <a:outerShdw blurRad="50800" dist="38100" dir="2700000" algn="tl" rotWithShape="0">
                    <a:prstClr val="black">
                      <a:alpha val="40000"/>
                    </a:prstClr>
                  </a:outerShdw>
                </a:effectLst>
                <a:latin typeface="Segoe UI"/>
                <a:cs typeface="Segoe UI"/>
              </a:rPr>
              <a:t>Vaping Quiz</a:t>
            </a:r>
          </a:p>
          <a:p>
            <a:pPr algn="ctr"/>
            <a:r>
              <a:rPr lang="en-GB" altLang="en-US" sz="3200" b="1">
                <a:solidFill>
                  <a:schemeClr val="bg1"/>
                </a:solidFill>
                <a:effectLst>
                  <a:outerShdw blurRad="50800" dist="38100" dir="2700000" algn="tl" rotWithShape="0">
                    <a:prstClr val="black">
                      <a:alpha val="40000"/>
                    </a:prstClr>
                  </a:outerShdw>
                </a:effectLst>
                <a:latin typeface="Segoe UI"/>
                <a:cs typeface="Segoe UI"/>
              </a:rPr>
              <a:t>True or false?</a:t>
            </a:r>
            <a:br>
              <a:rPr lang="en-GB" altLang="en-US" sz="3200" b="1">
                <a:latin typeface="Segoe UI" panose="020B0502040204020203" pitchFamily="34" charset="0"/>
                <a:cs typeface="Segoe UI" panose="020B0502040204020203" pitchFamily="34" charset="0"/>
              </a:rPr>
            </a:br>
            <a:endParaRPr lang="en-US" sz="3200">
              <a:latin typeface="Segoe UI" panose="020B0502040204020203" pitchFamily="34" charset="0"/>
              <a:cs typeface="Segoe UI" panose="020B0502040204020203" pitchFamily="34" charset="0"/>
            </a:endParaRPr>
          </a:p>
        </p:txBody>
      </p:sp>
      <p:pic>
        <p:nvPicPr>
          <p:cNvPr id="3" name="Picture 2" descr="A yellow cartoon ball with a police hat and whistle&#10;&#10;Description automatically generated">
            <a:extLst>
              <a:ext uri="{FF2B5EF4-FFF2-40B4-BE49-F238E27FC236}">
                <a16:creationId xmlns:a16="http://schemas.microsoft.com/office/drawing/2014/main" id="{03B7F291-7766-AB49-83CF-E8E7619480E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93140" y="1410996"/>
            <a:ext cx="3503877" cy="3338252"/>
          </a:xfrm>
          <a:prstGeom prst="rect">
            <a:avLst/>
          </a:prstGeom>
          <a:ln>
            <a:solidFill>
              <a:schemeClr val="bg1"/>
            </a:solidFill>
          </a:ln>
        </p:spPr>
      </p:pic>
      <p:sp>
        <p:nvSpPr>
          <p:cNvPr id="20" name="TextBox 19">
            <a:extLst>
              <a:ext uri="{FF2B5EF4-FFF2-40B4-BE49-F238E27FC236}">
                <a16:creationId xmlns:a16="http://schemas.microsoft.com/office/drawing/2014/main" id="{CDEE69A0-2BB6-6C4A-AA1E-5BEE9E603C85}"/>
              </a:ext>
            </a:extLst>
          </p:cNvPr>
          <p:cNvSpPr txBox="1"/>
          <p:nvPr/>
        </p:nvSpPr>
        <p:spPr>
          <a:xfrm>
            <a:off x="4631768" y="1559374"/>
            <a:ext cx="7200913" cy="2677656"/>
          </a:xfrm>
          <a:prstGeom prst="rect">
            <a:avLst/>
          </a:prstGeom>
          <a:noFill/>
        </p:spPr>
        <p:txBody>
          <a:bodyPr wrap="square" lIns="91440" tIns="45720" rIns="91440" bIns="45720" anchor="t">
            <a:spAutoFit/>
          </a:bodyPr>
          <a:lstStyle/>
          <a:p>
            <a:endParaRPr lang="en-GB" sz="2400">
              <a:solidFill>
                <a:srgbClr val="1F090A"/>
              </a:solidFill>
              <a:latin typeface="Segoe UI"/>
              <a:cs typeface="Segoe UI"/>
            </a:endParaRPr>
          </a:p>
          <a:p>
            <a:endParaRPr lang="en-GB" sz="2400">
              <a:solidFill>
                <a:srgbClr val="000000"/>
              </a:solidFill>
              <a:latin typeface="Segoe UI" panose="020B0502040204020203" pitchFamily="34" charset="0"/>
              <a:cs typeface="Segoe UI" panose="020B0502040204020203" pitchFamily="34" charset="0"/>
            </a:endParaRPr>
          </a:p>
          <a:p>
            <a:r>
              <a:rPr lang="en-GB" sz="2400" b="1">
                <a:solidFill>
                  <a:srgbClr val="000000"/>
                </a:solidFill>
                <a:latin typeface="Segoe UI"/>
                <a:cs typeface="Segoe UI"/>
              </a:rPr>
              <a:t>TRUE - </a:t>
            </a:r>
            <a:r>
              <a:rPr lang="en-GB" sz="2400">
                <a:solidFill>
                  <a:srgbClr val="1F090A"/>
                </a:solidFill>
                <a:latin typeface="Segoe UI"/>
                <a:cs typeface="Segoe UI"/>
              </a:rPr>
              <a:t>It is illegal to give or sell a vape to a young person under 18</a:t>
            </a:r>
            <a:endParaRPr lang="en-GB" sz="2400">
              <a:solidFill>
                <a:srgbClr val="000000"/>
              </a:solidFill>
              <a:latin typeface="Segoe UI" panose="020B0502040204020203" pitchFamily="34" charset="0"/>
              <a:cs typeface="Segoe UI" panose="020B0502040204020203" pitchFamily="34" charset="0"/>
            </a:endParaRPr>
          </a:p>
          <a:p>
            <a:br>
              <a:rPr lang="en-GB" sz="2400">
                <a:latin typeface="Segoe UI" panose="020B0502040204020203" pitchFamily="34" charset="0"/>
                <a:cs typeface="Segoe UI" panose="020B0502040204020203" pitchFamily="34" charset="0"/>
              </a:rPr>
            </a:br>
            <a:r>
              <a:rPr lang="en-GB" sz="2400">
                <a:solidFill>
                  <a:srgbClr val="000000"/>
                </a:solidFill>
                <a:latin typeface="Segoe UI"/>
                <a:cs typeface="Segoe UI"/>
              </a:rPr>
              <a:t>If someone over 18 gives or sells vapes to anyone under 18 that is illegal.  </a:t>
            </a:r>
            <a:endParaRPr lang="en-GB" sz="2400">
              <a:latin typeface="Segoe UI"/>
              <a:cs typeface="Segoe UI"/>
            </a:endParaRPr>
          </a:p>
        </p:txBody>
      </p:sp>
      <p:pic>
        <p:nvPicPr>
          <p:cNvPr id="7" name="Picture 6" descr="A sign with a red circle and a black and white text&#10;&#10;AI-generated content may be incorrect.">
            <a:extLst>
              <a:ext uri="{FF2B5EF4-FFF2-40B4-BE49-F238E27FC236}">
                <a16:creationId xmlns:a16="http://schemas.microsoft.com/office/drawing/2014/main" id="{6BA01A9D-6E6D-DCF5-78D2-EC08F2292629}"/>
              </a:ext>
            </a:extLst>
          </p:cNvPr>
          <p:cNvPicPr>
            <a:picLocks noChangeAspect="1"/>
          </p:cNvPicPr>
          <p:nvPr/>
        </p:nvPicPr>
        <p:blipFill>
          <a:blip r:embed="rId4"/>
          <a:stretch>
            <a:fillRect/>
          </a:stretch>
        </p:blipFill>
        <p:spPr>
          <a:xfrm>
            <a:off x="2686257" y="4739583"/>
            <a:ext cx="1938270" cy="1895614"/>
          </a:xfrm>
          <a:prstGeom prst="rect">
            <a:avLst/>
          </a:prstGeom>
        </p:spPr>
      </p:pic>
      <p:pic>
        <p:nvPicPr>
          <p:cNvPr id="13" name="Picture 12" descr="Blue and white logo with text&#10;&#10;AI-generated content may be incorrect.">
            <a:extLst>
              <a:ext uri="{FF2B5EF4-FFF2-40B4-BE49-F238E27FC236}">
                <a16:creationId xmlns:a16="http://schemas.microsoft.com/office/drawing/2014/main" id="{72468EE9-CD79-6494-47A9-D02B1E93E109}"/>
              </a:ext>
            </a:extLst>
          </p:cNvPr>
          <p:cNvPicPr>
            <a:picLocks noChangeAspect="1"/>
          </p:cNvPicPr>
          <p:nvPr/>
        </p:nvPicPr>
        <p:blipFill>
          <a:blip r:embed="rId5"/>
          <a:stretch>
            <a:fillRect/>
          </a:stretch>
        </p:blipFill>
        <p:spPr>
          <a:xfrm>
            <a:off x="10995421" y="202802"/>
            <a:ext cx="1012033" cy="750095"/>
          </a:xfrm>
          <a:prstGeom prst="rect">
            <a:avLst/>
          </a:prstGeom>
        </p:spPr>
      </p:pic>
      <p:pic>
        <p:nvPicPr>
          <p:cNvPr id="15" name="Picture 14" descr="A colorful rectangular sign with black text&#10;&#10;AI-generated content may be incorrect.">
            <a:extLst>
              <a:ext uri="{FF2B5EF4-FFF2-40B4-BE49-F238E27FC236}">
                <a16:creationId xmlns:a16="http://schemas.microsoft.com/office/drawing/2014/main" id="{C878430A-6790-2BB0-AC83-C7D3043BBD35}"/>
              </a:ext>
            </a:extLst>
          </p:cNvPr>
          <p:cNvPicPr>
            <a:picLocks noChangeAspect="1"/>
          </p:cNvPicPr>
          <p:nvPr/>
        </p:nvPicPr>
        <p:blipFill>
          <a:blip r:embed="rId6"/>
          <a:stretch>
            <a:fillRect/>
          </a:stretch>
        </p:blipFill>
        <p:spPr>
          <a:xfrm>
            <a:off x="102518" y="169271"/>
            <a:ext cx="1183555" cy="975249"/>
          </a:xfrm>
          <a:prstGeom prst="rect">
            <a:avLst/>
          </a:prstGeom>
        </p:spPr>
      </p:pic>
    </p:spTree>
    <p:extLst>
      <p:ext uri="{BB962C8B-B14F-4D97-AF65-F5344CB8AC3E}">
        <p14:creationId xmlns:p14="http://schemas.microsoft.com/office/powerpoint/2010/main" val="1416848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A3E4A0-5454-9344-84EE-232BA6918FE9}"/>
              </a:ext>
            </a:extLst>
          </p:cNvPr>
          <p:cNvSpPr>
            <a:spLocks noChangeArrowheads="1"/>
          </p:cNvSpPr>
          <p:nvPr/>
        </p:nvSpPr>
        <p:spPr bwMode="auto">
          <a:xfrm>
            <a:off x="1143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443AC1AD-4824-4904-B62A-45B6D9224C25">
            <a:extLst>
              <a:ext uri="{FF2B5EF4-FFF2-40B4-BE49-F238E27FC236}">
                <a16:creationId xmlns:a16="http://schemas.microsoft.com/office/drawing/2014/main" id="{A346769E-53FA-4A45-8E99-40EC89E62C0E}"/>
              </a:ext>
            </a:extLst>
          </p:cNvPr>
          <p:cNvSpPr>
            <a:spLocks noChangeAspect="1" noChangeArrowheads="1"/>
          </p:cNvSpPr>
          <p:nvPr/>
        </p:nvSpPr>
        <p:spPr bwMode="auto">
          <a:xfrm>
            <a:off x="1143000" y="457200"/>
            <a:ext cx="6819900" cy="5676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Rectangle 5">
            <a:extLst>
              <a:ext uri="{FF2B5EF4-FFF2-40B4-BE49-F238E27FC236}">
                <a16:creationId xmlns:a16="http://schemas.microsoft.com/office/drawing/2014/main" id="{AAACCB29-718A-8447-99BC-FBBA4E3C880E}"/>
              </a:ext>
            </a:extLst>
          </p:cNvPr>
          <p:cNvSpPr/>
          <p:nvPr/>
        </p:nvSpPr>
        <p:spPr>
          <a:xfrm>
            <a:off x="0" y="0"/>
            <a:ext cx="12192000" cy="1147054"/>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7114234-D789-3B40-AB02-A34E12595DA1}"/>
              </a:ext>
            </a:extLst>
          </p:cNvPr>
          <p:cNvSpPr txBox="1">
            <a:spLocks/>
          </p:cNvSpPr>
          <p:nvPr/>
        </p:nvSpPr>
        <p:spPr>
          <a:xfrm>
            <a:off x="0" y="-104617"/>
            <a:ext cx="12192000" cy="125909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200" b="1">
                <a:solidFill>
                  <a:schemeClr val="bg1"/>
                </a:solidFill>
                <a:effectLst>
                  <a:outerShdw blurRad="50800" dist="38100" dir="2700000" algn="tl" rotWithShape="0">
                    <a:prstClr val="black">
                      <a:alpha val="40000"/>
                    </a:prstClr>
                  </a:outerShdw>
                </a:effectLst>
                <a:latin typeface="Arial"/>
                <a:cs typeface="Arial"/>
              </a:rPr>
              <a:t>Vapes: What are they?</a:t>
            </a:r>
            <a:endParaRPr lang="en-US" sz="32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AB15BB21-CB2E-4944-AFB6-F0DD62EDD5A7}"/>
              </a:ext>
            </a:extLst>
          </p:cNvPr>
          <p:cNvSpPr txBox="1"/>
          <p:nvPr/>
        </p:nvSpPr>
        <p:spPr>
          <a:xfrm>
            <a:off x="895610" y="737678"/>
            <a:ext cx="4588840" cy="5816977"/>
          </a:xfrm>
          <a:prstGeom prst="rect">
            <a:avLst/>
          </a:prstGeom>
          <a:noFill/>
        </p:spPr>
        <p:txBody>
          <a:bodyPr wrap="square" lIns="91440" tIns="45720" rIns="91440" bIns="45720" rtlCol="0" anchor="t">
            <a:spAutoFit/>
          </a:bodyPr>
          <a:lstStyle/>
          <a:p>
            <a:br>
              <a:rPr lang="en-GB" b="1" dirty="0">
                <a:latin typeface="Segoe UI" panose="020B0502040204020203" pitchFamily="34" charset="0"/>
                <a:ea typeface="Calibri"/>
                <a:cs typeface="Segoe UI" panose="020B0502040204020203" pitchFamily="34" charset="0"/>
              </a:rPr>
            </a:br>
            <a:endParaRPr lang="en-US">
              <a:latin typeface="Segoe UI" panose="020B0502040204020203" pitchFamily="34" charset="0"/>
              <a:ea typeface="Calibri"/>
              <a:cs typeface="Segoe UI" panose="020B0502040204020203" pitchFamily="34" charset="0"/>
            </a:endParaRPr>
          </a:p>
          <a:p>
            <a:pPr marL="342900" indent="-342900">
              <a:buClr>
                <a:srgbClr val="8D2456"/>
              </a:buClr>
              <a:buFont typeface="Wingdings" panose="05000000000000000000" pitchFamily="2" charset="2"/>
              <a:buChar char="q"/>
            </a:pPr>
            <a:r>
              <a:rPr lang="en-GB" sz="2400" dirty="0">
                <a:latin typeface="Segoe UI"/>
                <a:ea typeface="Calibri"/>
                <a:cs typeface="Segoe UI"/>
              </a:rPr>
              <a:t>Vapes are electronic devices for people to breathe in a flavoured mist, or vapour. </a:t>
            </a:r>
          </a:p>
          <a:p>
            <a:pPr marL="342900" indent="-342900">
              <a:buClr>
                <a:srgbClr val="8D2456"/>
              </a:buClr>
              <a:buFont typeface="Wingdings" panose="05000000000000000000" pitchFamily="2" charset="2"/>
              <a:buChar char="q"/>
            </a:pPr>
            <a:endParaRPr lang="en-GB" sz="2400">
              <a:latin typeface="Segoe UI" panose="020B0502040204020203" pitchFamily="34" charset="0"/>
              <a:ea typeface="Calibri"/>
              <a:cs typeface="Segoe UI" panose="020B0502040204020203" pitchFamily="34" charset="0"/>
            </a:endParaRPr>
          </a:p>
          <a:p>
            <a:pPr marL="342900" indent="-342900">
              <a:buClr>
                <a:srgbClr val="8D2456"/>
              </a:buClr>
              <a:buFont typeface="Wingdings" panose="05000000000000000000" pitchFamily="2" charset="2"/>
              <a:buChar char="q"/>
            </a:pPr>
            <a:r>
              <a:rPr lang="en-GB" sz="2400" dirty="0">
                <a:latin typeface="Segoe UI"/>
                <a:ea typeface="Calibri"/>
                <a:cs typeface="Segoe UI"/>
              </a:rPr>
              <a:t>This vapour comes from a heated liquid inside the vape that contains </a:t>
            </a:r>
            <a:r>
              <a:rPr lang="en-GB" sz="2400" b="1" dirty="0">
                <a:latin typeface="Segoe UI"/>
                <a:ea typeface="Calibri"/>
                <a:cs typeface="Segoe UI"/>
              </a:rPr>
              <a:t>nicotine </a:t>
            </a:r>
            <a:r>
              <a:rPr lang="en-GB" sz="2400" dirty="0">
                <a:latin typeface="Segoe UI"/>
                <a:ea typeface="Calibri"/>
                <a:cs typeface="Segoe UI"/>
              </a:rPr>
              <a:t>and flavouring </a:t>
            </a:r>
            <a:r>
              <a:rPr lang="en-GB" sz="2400" b="1" dirty="0">
                <a:latin typeface="Segoe UI"/>
                <a:ea typeface="Calibri"/>
                <a:cs typeface="Segoe UI"/>
              </a:rPr>
              <a:t>chemicals</a:t>
            </a:r>
            <a:r>
              <a:rPr lang="en-GB" sz="2400" dirty="0">
                <a:latin typeface="Segoe UI"/>
                <a:ea typeface="Calibri"/>
                <a:cs typeface="Segoe UI"/>
              </a:rPr>
              <a:t>.</a:t>
            </a:r>
            <a:endParaRPr lang="en-GB" sz="2400" baseline="30000" dirty="0">
              <a:latin typeface="Segoe UI"/>
              <a:ea typeface="Calibri"/>
              <a:cs typeface="Segoe UI"/>
            </a:endParaRPr>
          </a:p>
          <a:p>
            <a:pPr marL="342900" indent="-342900">
              <a:buClr>
                <a:srgbClr val="8D2456"/>
              </a:buClr>
              <a:buFont typeface="Wingdings" panose="05000000000000000000" pitchFamily="2" charset="2"/>
              <a:buChar char="q"/>
            </a:pPr>
            <a:endParaRPr lang="en-GB" sz="2400">
              <a:latin typeface="Segoe UI" panose="020B0502040204020203" pitchFamily="34" charset="0"/>
              <a:ea typeface="Calibri"/>
              <a:cs typeface="Segoe UI" panose="020B0502040204020203" pitchFamily="34" charset="0"/>
            </a:endParaRPr>
          </a:p>
          <a:p>
            <a:pPr marL="342900" indent="-342900">
              <a:buClr>
                <a:srgbClr val="8D2456"/>
              </a:buClr>
              <a:buFont typeface="Wingdings" panose="05000000000000000000" pitchFamily="2" charset="2"/>
              <a:buChar char="q"/>
            </a:pPr>
            <a:r>
              <a:rPr lang="en-GB" sz="2400" dirty="0">
                <a:latin typeface="Segoe UI"/>
                <a:ea typeface="Calibri"/>
                <a:cs typeface="Segoe UI"/>
              </a:rPr>
              <a:t>Vapes are not to be used by young people. </a:t>
            </a:r>
          </a:p>
          <a:p>
            <a:pPr marL="342900" indent="-342900">
              <a:buClr>
                <a:srgbClr val="8D2456"/>
              </a:buClr>
              <a:buFont typeface="Wingdings" panose="05000000000000000000" pitchFamily="2" charset="2"/>
              <a:buChar char="q"/>
            </a:pPr>
            <a:endParaRPr lang="en-GB" sz="2400">
              <a:latin typeface="Segoe UI"/>
              <a:ea typeface="Calibri"/>
              <a:cs typeface="Segoe UI"/>
            </a:endParaRPr>
          </a:p>
          <a:p>
            <a:pPr marL="342900" indent="-342900">
              <a:buClr>
                <a:srgbClr val="8D2456"/>
              </a:buClr>
              <a:buFont typeface="Wingdings" panose="05000000000000000000" pitchFamily="2" charset="2"/>
              <a:buChar char="q"/>
            </a:pPr>
            <a:r>
              <a:rPr lang="en-GB" sz="2400" dirty="0">
                <a:latin typeface="Segoe UI"/>
                <a:ea typeface="Calibri"/>
                <a:cs typeface="Segoe UI"/>
              </a:rPr>
              <a:t>They can be used to help adults to stop smoking.</a:t>
            </a:r>
            <a:endParaRPr lang="en-GB" sz="2400" baseline="30000" dirty="0">
              <a:latin typeface="Segoe UI"/>
              <a:ea typeface="Calibri"/>
              <a:cs typeface="Segoe UI"/>
            </a:endParaRPr>
          </a:p>
        </p:txBody>
      </p:sp>
      <p:pic>
        <p:nvPicPr>
          <p:cNvPr id="5" name="Picture 4" descr="A group of different colored electronic cigarettes&#10;&#10;Description automatically generated">
            <a:extLst>
              <a:ext uri="{FF2B5EF4-FFF2-40B4-BE49-F238E27FC236}">
                <a16:creationId xmlns:a16="http://schemas.microsoft.com/office/drawing/2014/main" id="{CB0D8681-6C29-C9C9-296D-FE1181C9CCFE}"/>
              </a:ext>
            </a:extLst>
          </p:cNvPr>
          <p:cNvPicPr>
            <a:picLocks noChangeAspect="1"/>
          </p:cNvPicPr>
          <p:nvPr/>
        </p:nvPicPr>
        <p:blipFill>
          <a:blip r:embed="rId3"/>
          <a:stretch>
            <a:fillRect/>
          </a:stretch>
        </p:blipFill>
        <p:spPr>
          <a:xfrm>
            <a:off x="5484450" y="1778121"/>
            <a:ext cx="6429590" cy="3756405"/>
          </a:xfrm>
          <a:prstGeom prst="rect">
            <a:avLst/>
          </a:prstGeom>
          <a:ln>
            <a:solidFill>
              <a:schemeClr val="bg1"/>
            </a:solidFill>
          </a:ln>
        </p:spPr>
      </p:pic>
      <p:pic>
        <p:nvPicPr>
          <p:cNvPr id="10" name="Picture 9" descr="Blue and white logo with text&#10;&#10;AI-generated content may be incorrect.">
            <a:extLst>
              <a:ext uri="{FF2B5EF4-FFF2-40B4-BE49-F238E27FC236}">
                <a16:creationId xmlns:a16="http://schemas.microsoft.com/office/drawing/2014/main" id="{D00463AA-6163-3F71-BD58-D9234AFF6577}"/>
              </a:ext>
            </a:extLst>
          </p:cNvPr>
          <p:cNvPicPr>
            <a:picLocks noChangeAspect="1"/>
          </p:cNvPicPr>
          <p:nvPr/>
        </p:nvPicPr>
        <p:blipFill>
          <a:blip r:embed="rId4"/>
          <a:stretch>
            <a:fillRect/>
          </a:stretch>
        </p:blipFill>
        <p:spPr>
          <a:xfrm>
            <a:off x="10995421" y="202802"/>
            <a:ext cx="1012033" cy="750095"/>
          </a:xfrm>
          <a:prstGeom prst="rect">
            <a:avLst/>
          </a:prstGeom>
        </p:spPr>
      </p:pic>
      <p:pic>
        <p:nvPicPr>
          <p:cNvPr id="12" name="Picture 11" descr="A colorful rectangular sign with black text&#10;&#10;AI-generated content may be incorrect.">
            <a:extLst>
              <a:ext uri="{FF2B5EF4-FFF2-40B4-BE49-F238E27FC236}">
                <a16:creationId xmlns:a16="http://schemas.microsoft.com/office/drawing/2014/main" id="{475B54DE-1079-2C12-31B0-8276DC8849D6}"/>
              </a:ext>
            </a:extLst>
          </p:cNvPr>
          <p:cNvPicPr>
            <a:picLocks noChangeAspect="1"/>
          </p:cNvPicPr>
          <p:nvPr/>
        </p:nvPicPr>
        <p:blipFill>
          <a:blip r:embed="rId5"/>
          <a:stretch>
            <a:fillRect/>
          </a:stretch>
        </p:blipFill>
        <p:spPr>
          <a:xfrm>
            <a:off x="102518" y="169271"/>
            <a:ext cx="1183555" cy="975249"/>
          </a:xfrm>
          <a:prstGeom prst="rect">
            <a:avLst/>
          </a:prstGeom>
        </p:spPr>
      </p:pic>
    </p:spTree>
    <p:extLst>
      <p:ext uri="{BB962C8B-B14F-4D97-AF65-F5344CB8AC3E}">
        <p14:creationId xmlns:p14="http://schemas.microsoft.com/office/powerpoint/2010/main" val="355621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7114234-D789-3B40-AB02-A34E12595DA1}"/>
              </a:ext>
            </a:extLst>
          </p:cNvPr>
          <p:cNvSpPr txBox="1">
            <a:spLocks/>
          </p:cNvSpPr>
          <p:nvPr/>
        </p:nvSpPr>
        <p:spPr>
          <a:xfrm>
            <a:off x="0" y="3921"/>
            <a:ext cx="12192000" cy="1149611"/>
          </a:xfrm>
          <a:prstGeom prst="rect">
            <a:avLst/>
          </a:prstGeom>
          <a:solidFill>
            <a:schemeClr val="accent2"/>
          </a:solidFill>
        </p:spPr>
        <p:txBody>
          <a:bodyPr vert="horz" lIns="91440" tIns="45720" rIns="91440" bIns="45720" rtlCol="0" anchor="ctr">
            <a:normAutofit/>
          </a:bodyPr>
          <a:lstStyle>
            <a:defPPr>
              <a:defRPr lang="en-US"/>
            </a:defPPr>
            <a:lvl1pPr marL="0" algn="ctr" defTabSz="914400" rtl="0" eaLnBrk="1" latinLnBrk="0" hangingPunct="1">
              <a:lnSpc>
                <a:spcPct val="90000"/>
              </a:lnSpc>
              <a:spcBef>
                <a:spcPct val="0"/>
              </a:spcBef>
              <a:buNone/>
              <a:defRPr sz="60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3200" b="1">
                <a:solidFill>
                  <a:schemeClr val="bg1"/>
                </a:solidFill>
                <a:effectLst>
                  <a:outerShdw blurRad="50800" dist="38100" dir="2700000" algn="tl" rotWithShape="0">
                    <a:prstClr val="black">
                      <a:alpha val="40000"/>
                    </a:prstClr>
                  </a:outerShdw>
                </a:effectLst>
                <a:latin typeface="Segoe UI"/>
                <a:cs typeface="Segoe UI"/>
              </a:rPr>
              <a:t>What does vaping liquid have in it?</a:t>
            </a:r>
          </a:p>
        </p:txBody>
      </p:sp>
      <p:sp>
        <p:nvSpPr>
          <p:cNvPr id="2" name="TextBox 1">
            <a:extLst>
              <a:ext uri="{FF2B5EF4-FFF2-40B4-BE49-F238E27FC236}">
                <a16:creationId xmlns:a16="http://schemas.microsoft.com/office/drawing/2014/main" id="{F3D93FAA-CE05-A44B-BC70-8861E3CC7798}"/>
              </a:ext>
            </a:extLst>
          </p:cNvPr>
          <p:cNvSpPr txBox="1"/>
          <p:nvPr/>
        </p:nvSpPr>
        <p:spPr>
          <a:xfrm>
            <a:off x="509452" y="1154478"/>
            <a:ext cx="6236122" cy="646331"/>
          </a:xfrm>
          <a:prstGeom prst="rect">
            <a:avLst/>
          </a:prstGeom>
          <a:noFill/>
        </p:spPr>
        <p:txBody>
          <a:bodyPr wrap="square" rtlCol="0">
            <a:spAutoFit/>
          </a:bodyPr>
          <a:lstStyle/>
          <a:p>
            <a:endParaRPr lang="en-GB"/>
          </a:p>
          <a:p>
            <a:endParaRPr lang="en-US"/>
          </a:p>
        </p:txBody>
      </p:sp>
      <p:sp>
        <p:nvSpPr>
          <p:cNvPr id="3" name="Rectangle 2">
            <a:extLst>
              <a:ext uri="{FF2B5EF4-FFF2-40B4-BE49-F238E27FC236}">
                <a16:creationId xmlns:a16="http://schemas.microsoft.com/office/drawing/2014/main" id="{B1A3E4A0-5454-9344-84EE-232BA6918FE9}"/>
              </a:ext>
            </a:extLst>
          </p:cNvPr>
          <p:cNvSpPr>
            <a:spLocks noChangeArrowheads="1"/>
          </p:cNvSpPr>
          <p:nvPr/>
        </p:nvSpPr>
        <p:spPr bwMode="auto">
          <a:xfrm>
            <a:off x="1143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443AC1AD-4824-4904-B62A-45B6D9224C25">
            <a:extLst>
              <a:ext uri="{FF2B5EF4-FFF2-40B4-BE49-F238E27FC236}">
                <a16:creationId xmlns:a16="http://schemas.microsoft.com/office/drawing/2014/main" id="{A346769E-53FA-4A45-8E99-40EC89E62C0E}"/>
              </a:ext>
            </a:extLst>
          </p:cNvPr>
          <p:cNvSpPr>
            <a:spLocks noChangeAspect="1" noChangeArrowheads="1"/>
          </p:cNvSpPr>
          <p:nvPr/>
        </p:nvSpPr>
        <p:spPr bwMode="auto">
          <a:xfrm>
            <a:off x="1143000" y="457200"/>
            <a:ext cx="6819900" cy="5676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Speech Bubble: Oval 4">
            <a:extLst>
              <a:ext uri="{FF2B5EF4-FFF2-40B4-BE49-F238E27FC236}">
                <a16:creationId xmlns:a16="http://schemas.microsoft.com/office/drawing/2014/main" id="{520F1E20-84FC-EC97-3ED3-E51DFD09E163}"/>
              </a:ext>
            </a:extLst>
          </p:cNvPr>
          <p:cNvSpPr/>
          <p:nvPr/>
        </p:nvSpPr>
        <p:spPr>
          <a:xfrm rot="-5220000" flipH="1">
            <a:off x="1088247" y="2610339"/>
            <a:ext cx="2580361" cy="3808882"/>
          </a:xfrm>
          <a:prstGeom prst="wedgeEllipseCallout">
            <a:avLst/>
          </a:prstGeom>
          <a:solidFill>
            <a:schemeClr val="bg1"/>
          </a:solidFill>
          <a:ln w="76200">
            <a:solidFill>
              <a:srgbClr val="29CA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a:p>
        </p:txBody>
      </p:sp>
      <p:sp>
        <p:nvSpPr>
          <p:cNvPr id="13" name="TextBox 12">
            <a:extLst>
              <a:ext uri="{FF2B5EF4-FFF2-40B4-BE49-F238E27FC236}">
                <a16:creationId xmlns:a16="http://schemas.microsoft.com/office/drawing/2014/main" id="{C40D73B5-3E87-A937-D068-29125CC52E56}"/>
              </a:ext>
            </a:extLst>
          </p:cNvPr>
          <p:cNvSpPr txBox="1"/>
          <p:nvPr/>
        </p:nvSpPr>
        <p:spPr>
          <a:xfrm>
            <a:off x="838703" y="3523362"/>
            <a:ext cx="3079447" cy="19841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a:latin typeface="Segoe UI" panose="020B0502040204020203" pitchFamily="34" charset="0"/>
                <a:ea typeface="Calibri"/>
                <a:cs typeface="Segoe UI" panose="020B0502040204020203" pitchFamily="34" charset="0"/>
              </a:rPr>
              <a:t>Nicotine:</a:t>
            </a:r>
            <a:r>
              <a:rPr lang="en-US" sz="2400">
                <a:latin typeface="Segoe UI" panose="020B0502040204020203" pitchFamily="34" charset="0"/>
                <a:ea typeface="Calibri"/>
                <a:cs typeface="Segoe UI" panose="020B0502040204020203" pitchFamily="34" charset="0"/>
              </a:rPr>
              <a:t>​</a:t>
            </a:r>
            <a:br>
              <a:rPr lang="en-US" sz="2400">
                <a:latin typeface="Segoe UI" panose="020B0502040204020203" pitchFamily="34" charset="0"/>
                <a:ea typeface="Calibri"/>
                <a:cs typeface="Segoe UI" panose="020B0502040204020203" pitchFamily="34" charset="0"/>
              </a:rPr>
            </a:br>
            <a:r>
              <a:rPr lang="en-GB" sz="2400" b="1">
                <a:latin typeface="Segoe UI" panose="020B0502040204020203" pitchFamily="34" charset="0"/>
                <a:ea typeface="Calibri"/>
                <a:cs typeface="Segoe UI" panose="020B0502040204020203" pitchFamily="34" charset="0"/>
              </a:rPr>
              <a:t> </a:t>
            </a:r>
            <a:r>
              <a:rPr lang="en-GB" sz="2400">
                <a:latin typeface="Segoe UI" panose="020B0502040204020203" pitchFamily="34" charset="0"/>
                <a:ea typeface="Calibri"/>
                <a:cs typeface="Segoe UI" panose="020B0502040204020203" pitchFamily="34" charset="0"/>
              </a:rPr>
              <a:t>This is a drug that can make people want to keep using it. It is addictive. </a:t>
            </a:r>
            <a:endParaRPr lang="en-US" sz="2400">
              <a:latin typeface="Segoe UI" panose="020B0502040204020203" pitchFamily="34" charset="0"/>
              <a:cs typeface="Segoe UI" panose="020B0502040204020203" pitchFamily="34" charset="0"/>
            </a:endParaRPr>
          </a:p>
        </p:txBody>
      </p:sp>
      <p:sp>
        <p:nvSpPr>
          <p:cNvPr id="14" name="Speech Bubble: Oval 13">
            <a:extLst>
              <a:ext uri="{FF2B5EF4-FFF2-40B4-BE49-F238E27FC236}">
                <a16:creationId xmlns:a16="http://schemas.microsoft.com/office/drawing/2014/main" id="{C8391D01-C922-1FF1-D4B9-2DE711B56914}"/>
              </a:ext>
            </a:extLst>
          </p:cNvPr>
          <p:cNvSpPr/>
          <p:nvPr/>
        </p:nvSpPr>
        <p:spPr>
          <a:xfrm rot="5160000">
            <a:off x="7662546" y="2527862"/>
            <a:ext cx="2819087" cy="4499463"/>
          </a:xfrm>
          <a:prstGeom prst="wedgeEllipseCallout">
            <a:avLst/>
          </a:prstGeom>
          <a:solidFill>
            <a:schemeClr val="bg1"/>
          </a:solidFill>
          <a:ln w="76200">
            <a:solidFill>
              <a:srgbClr val="71D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a:p>
        </p:txBody>
      </p:sp>
      <p:sp>
        <p:nvSpPr>
          <p:cNvPr id="16" name="TextBox 15">
            <a:extLst>
              <a:ext uri="{FF2B5EF4-FFF2-40B4-BE49-F238E27FC236}">
                <a16:creationId xmlns:a16="http://schemas.microsoft.com/office/drawing/2014/main" id="{294CAF38-8720-6D3F-C933-67413A198CDC}"/>
              </a:ext>
            </a:extLst>
          </p:cNvPr>
          <p:cNvSpPr txBox="1"/>
          <p:nvPr/>
        </p:nvSpPr>
        <p:spPr>
          <a:xfrm>
            <a:off x="7222024" y="3974758"/>
            <a:ext cx="3700336"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a:latin typeface="Segoe UI"/>
                <a:cs typeface="Segoe UI"/>
              </a:rPr>
              <a:t>Chemicals and artificial flavours:</a:t>
            </a:r>
            <a:r>
              <a:rPr lang="en-US" sz="2400">
                <a:latin typeface="Segoe UI"/>
                <a:cs typeface="Segoe UI"/>
              </a:rPr>
              <a:t>​</a:t>
            </a:r>
            <a:endParaRPr lang="en-US" sz="2400">
              <a:latin typeface="Segoe UI"/>
              <a:ea typeface="Calibri"/>
              <a:cs typeface="Segoe UI"/>
            </a:endParaRPr>
          </a:p>
          <a:p>
            <a:pPr algn="ctr"/>
            <a:r>
              <a:rPr lang="en-GB" sz="2400">
                <a:latin typeface="Segoe UI"/>
                <a:cs typeface="Segoe UI"/>
              </a:rPr>
              <a:t>These are for flavour. Some may damage lungs. </a:t>
            </a:r>
            <a:endParaRPr lang="en-US" sz="2400">
              <a:latin typeface="Segoe UI"/>
              <a:ea typeface="Calibri"/>
              <a:cs typeface="Segoe UI"/>
            </a:endParaRPr>
          </a:p>
        </p:txBody>
      </p:sp>
      <p:sp>
        <p:nvSpPr>
          <p:cNvPr id="18" name="Speech Bubble: Oval 17">
            <a:extLst>
              <a:ext uri="{FF2B5EF4-FFF2-40B4-BE49-F238E27FC236}">
                <a16:creationId xmlns:a16="http://schemas.microsoft.com/office/drawing/2014/main" id="{B3C2FF4A-D2AF-4570-8EEA-44EAA7DD93F3}"/>
              </a:ext>
            </a:extLst>
          </p:cNvPr>
          <p:cNvSpPr/>
          <p:nvPr/>
        </p:nvSpPr>
        <p:spPr>
          <a:xfrm>
            <a:off x="4076867" y="1402777"/>
            <a:ext cx="4042126" cy="2112749"/>
          </a:xfrm>
          <a:prstGeom prst="wedgeEllipseCallout">
            <a:avLst/>
          </a:prstGeom>
          <a:solidFill>
            <a:schemeClr val="bg1"/>
          </a:solidFill>
          <a:ln w="76200">
            <a:solidFill>
              <a:srgbClr val="EB8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atin typeface="Segoe UI" panose="020B0502040204020203" pitchFamily="34" charset="0"/>
                <a:cs typeface="Segoe UI" panose="020B0502040204020203" pitchFamily="34" charset="0"/>
              </a:rPr>
              <a:t>be</a:t>
            </a:r>
          </a:p>
        </p:txBody>
      </p:sp>
      <p:sp>
        <p:nvSpPr>
          <p:cNvPr id="19" name="TextBox 18">
            <a:extLst>
              <a:ext uri="{FF2B5EF4-FFF2-40B4-BE49-F238E27FC236}">
                <a16:creationId xmlns:a16="http://schemas.microsoft.com/office/drawing/2014/main" id="{FD0C9529-C060-0926-88E1-654B44FB26A1}"/>
              </a:ext>
            </a:extLst>
          </p:cNvPr>
          <p:cNvSpPr txBox="1"/>
          <p:nvPr/>
        </p:nvSpPr>
        <p:spPr>
          <a:xfrm>
            <a:off x="4244390" y="1824639"/>
            <a:ext cx="3641964" cy="12388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latin typeface="Segoe UI"/>
                <a:cs typeface="Segoe UI"/>
              </a:rPr>
              <a:t>Vegetable glycerol​:</a:t>
            </a:r>
          </a:p>
          <a:p>
            <a:pPr algn="ctr">
              <a:spcBef>
                <a:spcPts val="300"/>
              </a:spcBef>
            </a:pPr>
            <a:r>
              <a:rPr lang="en-GB" sz="2400" b="1" dirty="0">
                <a:latin typeface="Segoe UI"/>
                <a:cs typeface="Segoe UI"/>
              </a:rPr>
              <a:t> </a:t>
            </a:r>
            <a:r>
              <a:rPr lang="en-GB" sz="2400">
                <a:latin typeface="Segoe UI"/>
                <a:cs typeface="Segoe UI"/>
              </a:rPr>
              <a:t>Makes it visible, like a mist. </a:t>
            </a:r>
            <a:r>
              <a:rPr lang="en-US">
                <a:latin typeface="Segoe UI"/>
                <a:cs typeface="Segoe UI"/>
              </a:rPr>
              <a:t>​</a:t>
            </a:r>
            <a:endParaRPr lang="en-US">
              <a:latin typeface="Segoe UI"/>
              <a:ea typeface="Calibri"/>
              <a:cs typeface="Segoe UI"/>
            </a:endParaRPr>
          </a:p>
        </p:txBody>
      </p:sp>
      <p:pic>
        <p:nvPicPr>
          <p:cNvPr id="10" name="Picture 9" descr="Blue and white logo with text&#10;&#10;AI-generated content may be incorrect.">
            <a:extLst>
              <a:ext uri="{FF2B5EF4-FFF2-40B4-BE49-F238E27FC236}">
                <a16:creationId xmlns:a16="http://schemas.microsoft.com/office/drawing/2014/main" id="{413F9839-8C56-E772-25D1-995389E10854}"/>
              </a:ext>
            </a:extLst>
          </p:cNvPr>
          <p:cNvPicPr>
            <a:picLocks noChangeAspect="1"/>
          </p:cNvPicPr>
          <p:nvPr/>
        </p:nvPicPr>
        <p:blipFill>
          <a:blip r:embed="rId3"/>
          <a:stretch>
            <a:fillRect/>
          </a:stretch>
        </p:blipFill>
        <p:spPr>
          <a:xfrm>
            <a:off x="10995421" y="202802"/>
            <a:ext cx="1012033" cy="750095"/>
          </a:xfrm>
          <a:prstGeom prst="rect">
            <a:avLst/>
          </a:prstGeom>
        </p:spPr>
      </p:pic>
      <p:pic>
        <p:nvPicPr>
          <p:cNvPr id="12" name="Picture 11" descr="A colorful rectangular sign with black text&#10;&#10;AI-generated content may be incorrect.">
            <a:extLst>
              <a:ext uri="{FF2B5EF4-FFF2-40B4-BE49-F238E27FC236}">
                <a16:creationId xmlns:a16="http://schemas.microsoft.com/office/drawing/2014/main" id="{130CB75A-C4D6-18E3-B4D2-4929994BA75B}"/>
              </a:ext>
            </a:extLst>
          </p:cNvPr>
          <p:cNvPicPr>
            <a:picLocks noChangeAspect="1"/>
          </p:cNvPicPr>
          <p:nvPr/>
        </p:nvPicPr>
        <p:blipFill>
          <a:blip r:embed="rId4"/>
          <a:stretch>
            <a:fillRect/>
          </a:stretch>
        </p:blipFill>
        <p:spPr>
          <a:xfrm>
            <a:off x="102518" y="169271"/>
            <a:ext cx="1183555" cy="975249"/>
          </a:xfrm>
          <a:prstGeom prst="rect">
            <a:avLst/>
          </a:prstGeom>
        </p:spPr>
      </p:pic>
    </p:spTree>
    <p:extLst>
      <p:ext uri="{BB962C8B-B14F-4D97-AF65-F5344CB8AC3E}">
        <p14:creationId xmlns:p14="http://schemas.microsoft.com/office/powerpoint/2010/main" val="121971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ppt_x"/>
                                          </p:val>
                                        </p:tav>
                                        <p:tav tm="100000">
                                          <p:val>
                                            <p:strVal val="#ppt_x"/>
                                          </p:val>
                                        </p:tav>
                                      </p:tavLst>
                                    </p:anim>
                                    <p:anim calcmode="lin" valueType="num">
                                      <p:cBhvr additive="base">
                                        <p:cTn id="1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p:bldP spid="14" grpId="0" animBg="1"/>
      <p:bldP spid="16" grpId="0"/>
      <p:bldP spid="18" grpId="0" animBg="1"/>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A12E3-4FC8-DD57-51FE-A104BBDA7C3C}"/>
            </a:ext>
          </a:extLst>
        </p:cNvPr>
        <p:cNvGrpSpPr/>
        <p:nvPr/>
      </p:nvGrpSpPr>
      <p:grpSpPr>
        <a:xfrm>
          <a:off x="0" y="0"/>
          <a:ext cx="0" cy="0"/>
          <a:chOff x="0" y="0"/>
          <a:chExt cx="0" cy="0"/>
        </a:xfrm>
      </p:grpSpPr>
      <p:sp>
        <p:nvSpPr>
          <p:cNvPr id="9" name="Oval 8">
            <a:extLst>
              <a:ext uri="{FF2B5EF4-FFF2-40B4-BE49-F238E27FC236}">
                <a16:creationId xmlns:a16="http://schemas.microsoft.com/office/drawing/2014/main" id="{6EF4ECD8-750D-C693-F183-02472843A195}"/>
              </a:ext>
            </a:extLst>
          </p:cNvPr>
          <p:cNvSpPr/>
          <p:nvPr/>
        </p:nvSpPr>
        <p:spPr>
          <a:xfrm>
            <a:off x="3909662" y="585384"/>
            <a:ext cx="4896897" cy="118568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 name="Oval 5">
            <a:extLst>
              <a:ext uri="{FF2B5EF4-FFF2-40B4-BE49-F238E27FC236}">
                <a16:creationId xmlns:a16="http://schemas.microsoft.com/office/drawing/2014/main" id="{0848FFA7-5E42-B15A-ACFE-9B4BE2136593}"/>
              </a:ext>
            </a:extLst>
          </p:cNvPr>
          <p:cNvSpPr/>
          <p:nvPr/>
        </p:nvSpPr>
        <p:spPr>
          <a:xfrm>
            <a:off x="-1297002" y="-687607"/>
            <a:ext cx="4730001" cy="439707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 name="Title 1">
            <a:extLst>
              <a:ext uri="{FF2B5EF4-FFF2-40B4-BE49-F238E27FC236}">
                <a16:creationId xmlns:a16="http://schemas.microsoft.com/office/drawing/2014/main" id="{56586185-FBCD-47D9-AC92-C6613FAD8DAF}"/>
              </a:ext>
            </a:extLst>
          </p:cNvPr>
          <p:cNvSpPr txBox="1">
            <a:spLocks/>
          </p:cNvSpPr>
          <p:nvPr/>
        </p:nvSpPr>
        <p:spPr>
          <a:xfrm>
            <a:off x="4795614" y="1178650"/>
            <a:ext cx="3754789" cy="4533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GB" sz="3200" b="1">
                <a:solidFill>
                  <a:schemeClr val="bg1"/>
                </a:solidFill>
                <a:latin typeface="Segoe UI"/>
                <a:cs typeface="Segoe UI"/>
              </a:rPr>
              <a:t>What is nicotine?</a:t>
            </a:r>
            <a:br>
              <a:rPr lang="en-GB" sz="3200">
                <a:latin typeface="Segoe UI" panose="020B0502040204020203" pitchFamily="34" charset="0"/>
                <a:cs typeface="Segoe UI" panose="020B0502040204020203" pitchFamily="34" charset="0"/>
              </a:rPr>
            </a:br>
            <a:endParaRPr lang="en-GB" sz="3200">
              <a:latin typeface="Segoe UI" panose="020B0502040204020203" pitchFamily="34" charset="0"/>
              <a:cs typeface="Segoe UI" panose="020B0502040204020203" pitchFamily="34" charset="0"/>
            </a:endParaRPr>
          </a:p>
        </p:txBody>
      </p:sp>
      <p:pic>
        <p:nvPicPr>
          <p:cNvPr id="11" name="Picture 10" descr="A molecule structure with white balls and black balls&#10;&#10;Description automatically generated">
            <a:extLst>
              <a:ext uri="{FF2B5EF4-FFF2-40B4-BE49-F238E27FC236}">
                <a16:creationId xmlns:a16="http://schemas.microsoft.com/office/drawing/2014/main" id="{F5F4835F-7994-9E15-6BA9-4A40DE34AE0D}"/>
              </a:ext>
            </a:extLst>
          </p:cNvPr>
          <p:cNvPicPr>
            <a:picLocks noChangeAspect="1"/>
          </p:cNvPicPr>
          <p:nvPr/>
        </p:nvPicPr>
        <p:blipFill>
          <a:blip r:embed="rId4" cstate="hqprint">
            <a:extLst>
              <a:ext uri="{28A0092B-C50C-407E-A947-70E740481C1C}">
                <a14:useLocalDpi xmlns:a14="http://schemas.microsoft.com/office/drawing/2010/main"/>
              </a:ext>
            </a:extLst>
          </a:blip>
          <a:srcRect r="-1" b="-1"/>
          <a:stretch/>
        </p:blipFill>
        <p:spPr>
          <a:xfrm>
            <a:off x="-2785" y="270445"/>
            <a:ext cx="2990145" cy="2503076"/>
          </a:xfrm>
          <a:custGeom>
            <a:avLst/>
            <a:gdLst/>
            <a:ahLst/>
            <a:cxnLst/>
            <a:rect l="l" t="t" r="r" b="b"/>
            <a:pathLst>
              <a:path w="7203799" h="6030364">
                <a:moveTo>
                  <a:pt x="4122552" y="0"/>
                </a:moveTo>
                <a:cubicBezTo>
                  <a:pt x="4596210" y="0"/>
                  <a:pt x="5032147" y="81110"/>
                  <a:pt x="5418463" y="240852"/>
                </a:cubicBezTo>
                <a:cubicBezTo>
                  <a:pt x="5780509" y="390677"/>
                  <a:pt x="6098496" y="609358"/>
                  <a:pt x="6363612" y="890695"/>
                </a:cubicBezTo>
                <a:cubicBezTo>
                  <a:pt x="6905445" y="1465899"/>
                  <a:pt x="7203799" y="2283333"/>
                  <a:pt x="7203799" y="3192481"/>
                </a:cubicBezTo>
                <a:cubicBezTo>
                  <a:pt x="7203799" y="3555204"/>
                  <a:pt x="7088321" y="3846319"/>
                  <a:pt x="6829541" y="4136467"/>
                </a:cubicBezTo>
                <a:cubicBezTo>
                  <a:pt x="6558859" y="4439977"/>
                  <a:pt x="6152137" y="4719524"/>
                  <a:pt x="5721456" y="5015457"/>
                </a:cubicBezTo>
                <a:cubicBezTo>
                  <a:pt x="5641997" y="5069990"/>
                  <a:pt x="5559911" y="5126451"/>
                  <a:pt x="5477826" y="5183599"/>
                </a:cubicBezTo>
                <a:cubicBezTo>
                  <a:pt x="4743068" y="5695047"/>
                  <a:pt x="4206802" y="6030364"/>
                  <a:pt x="3475911" y="6030364"/>
                </a:cubicBezTo>
                <a:cubicBezTo>
                  <a:pt x="2362258" y="6030364"/>
                  <a:pt x="1573553" y="5618755"/>
                  <a:pt x="838794" y="4653974"/>
                </a:cubicBezTo>
                <a:cubicBezTo>
                  <a:pt x="742642" y="4527696"/>
                  <a:pt x="648651" y="4412849"/>
                  <a:pt x="557754" y="4301854"/>
                </a:cubicBezTo>
                <a:cubicBezTo>
                  <a:pt x="181022" y="3841635"/>
                  <a:pt x="0" y="3602300"/>
                  <a:pt x="0" y="3192481"/>
                </a:cubicBezTo>
                <a:cubicBezTo>
                  <a:pt x="0" y="2785556"/>
                  <a:pt x="113467" y="2383585"/>
                  <a:pt x="337003" y="1997729"/>
                </a:cubicBezTo>
                <a:cubicBezTo>
                  <a:pt x="555745" y="1620270"/>
                  <a:pt x="868475" y="1274763"/>
                  <a:pt x="1266386" y="971116"/>
                </a:cubicBezTo>
                <a:cubicBezTo>
                  <a:pt x="1657494" y="672565"/>
                  <a:pt x="2122028" y="426344"/>
                  <a:pt x="2610064" y="259166"/>
                </a:cubicBezTo>
                <a:cubicBezTo>
                  <a:pt x="3111238" y="87171"/>
                  <a:pt x="3620296" y="0"/>
                  <a:pt x="4122552" y="0"/>
                </a:cubicBezTo>
                <a:close/>
              </a:path>
            </a:pathLst>
          </a:custGeom>
        </p:spPr>
      </p:pic>
      <p:pic>
        <p:nvPicPr>
          <p:cNvPr id="12" name="Picture 11" descr="Blue and white logo with text&#10;&#10;AI-generated content may be incorrect.">
            <a:extLst>
              <a:ext uri="{FF2B5EF4-FFF2-40B4-BE49-F238E27FC236}">
                <a16:creationId xmlns:a16="http://schemas.microsoft.com/office/drawing/2014/main" id="{F0D5475E-212D-0DA4-B4A0-C577B70F5487}"/>
              </a:ext>
            </a:extLst>
          </p:cNvPr>
          <p:cNvPicPr>
            <a:picLocks noChangeAspect="1"/>
          </p:cNvPicPr>
          <p:nvPr/>
        </p:nvPicPr>
        <p:blipFill>
          <a:blip r:embed="rId5"/>
          <a:stretch>
            <a:fillRect/>
          </a:stretch>
        </p:blipFill>
        <p:spPr>
          <a:xfrm>
            <a:off x="10834687" y="5970983"/>
            <a:ext cx="1012033" cy="750095"/>
          </a:xfrm>
          <a:prstGeom prst="rect">
            <a:avLst/>
          </a:prstGeom>
          <a:ln>
            <a:solidFill>
              <a:schemeClr val="bg1"/>
            </a:solidFill>
          </a:ln>
        </p:spPr>
      </p:pic>
      <p:sp>
        <p:nvSpPr>
          <p:cNvPr id="15" name="Oval 14">
            <a:extLst>
              <a:ext uri="{FF2B5EF4-FFF2-40B4-BE49-F238E27FC236}">
                <a16:creationId xmlns:a16="http://schemas.microsoft.com/office/drawing/2014/main" id="{FBF95B2D-945D-AF2F-F0A5-7D047EC3A038}"/>
              </a:ext>
            </a:extLst>
          </p:cNvPr>
          <p:cNvSpPr/>
          <p:nvPr/>
        </p:nvSpPr>
        <p:spPr>
          <a:xfrm>
            <a:off x="10305253" y="515669"/>
            <a:ext cx="1660939" cy="1611387"/>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6C06D75-F4CD-D4C0-4D2C-A55472AE04E4}"/>
              </a:ext>
            </a:extLst>
          </p:cNvPr>
          <p:cNvSpPr/>
          <p:nvPr/>
        </p:nvSpPr>
        <p:spPr>
          <a:xfrm>
            <a:off x="10442763" y="656372"/>
            <a:ext cx="1396857" cy="1357067"/>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latin typeface="Segoe UI" panose="020B0502040204020203" pitchFamily="34" charset="0"/>
                <a:cs typeface="Segoe UI" panose="020B0502040204020203" pitchFamily="34" charset="0"/>
              </a:rPr>
              <a:t>TRUSTED</a:t>
            </a:r>
            <a:br>
              <a:rPr lang="en-US" sz="1400" b="1">
                <a:latin typeface="Segoe UI" panose="020B0502040204020203" pitchFamily="34" charset="0"/>
                <a:cs typeface="Segoe UI" panose="020B0502040204020203" pitchFamily="34" charset="0"/>
              </a:rPr>
            </a:br>
            <a:r>
              <a:rPr lang="en-US" sz="1400" b="1">
                <a:solidFill>
                  <a:schemeClr val="tx1"/>
                </a:solidFill>
                <a:latin typeface="Segoe UI" panose="020B0502040204020203" pitchFamily="34" charset="0"/>
                <a:cs typeface="Segoe UI" panose="020B0502040204020203" pitchFamily="34" charset="0"/>
              </a:rPr>
              <a:t>ADULT</a:t>
            </a:r>
            <a:endParaRPr lang="en-US" sz="1400" b="1">
              <a:solidFill>
                <a:schemeClr val="tx1"/>
              </a:solidFill>
              <a:latin typeface="Segoe UI" panose="020B0502040204020203" pitchFamily="34" charset="0"/>
              <a:ea typeface="Calibri"/>
              <a:cs typeface="Segoe UI" panose="020B0502040204020203" pitchFamily="34" charset="0"/>
            </a:endParaRPr>
          </a:p>
        </p:txBody>
      </p:sp>
      <p:pic>
        <p:nvPicPr>
          <p:cNvPr id="3" name="Picture 2" descr="A colorful rectangular sign with black text&#10;&#10;AI-generated content may be incorrect.">
            <a:extLst>
              <a:ext uri="{FF2B5EF4-FFF2-40B4-BE49-F238E27FC236}">
                <a16:creationId xmlns:a16="http://schemas.microsoft.com/office/drawing/2014/main" id="{E4AFED77-FE4F-E416-EAE7-6FD86DC8F0FA}"/>
              </a:ext>
            </a:extLst>
          </p:cNvPr>
          <p:cNvPicPr>
            <a:picLocks noChangeAspect="1"/>
          </p:cNvPicPr>
          <p:nvPr/>
        </p:nvPicPr>
        <p:blipFill>
          <a:blip r:embed="rId6"/>
          <a:stretch>
            <a:fillRect/>
          </a:stretch>
        </p:blipFill>
        <p:spPr>
          <a:xfrm>
            <a:off x="186177" y="5929374"/>
            <a:ext cx="1128338" cy="831684"/>
          </a:xfrm>
          <a:prstGeom prst="rect">
            <a:avLst/>
          </a:prstGeom>
        </p:spPr>
      </p:pic>
      <p:sp>
        <p:nvSpPr>
          <p:cNvPr id="2" name="TextBox 1">
            <a:extLst>
              <a:ext uri="{FF2B5EF4-FFF2-40B4-BE49-F238E27FC236}">
                <a16:creationId xmlns:a16="http://schemas.microsoft.com/office/drawing/2014/main" id="{88F47D1D-8FDA-E765-8C5E-7C7BF55F0905}"/>
              </a:ext>
            </a:extLst>
          </p:cNvPr>
          <p:cNvSpPr txBox="1"/>
          <p:nvPr/>
        </p:nvSpPr>
        <p:spPr>
          <a:xfrm>
            <a:off x="3907536" y="2233263"/>
            <a:ext cx="636094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a:buChar char="q"/>
            </a:pPr>
            <a:r>
              <a:rPr lang="en-GB" sz="2400">
                <a:latin typeface="Segoe UI"/>
                <a:cs typeface="Segoe UI"/>
              </a:rPr>
              <a:t>Nicotine is a </a:t>
            </a:r>
            <a:r>
              <a:rPr lang="en-GB" sz="2400" b="1">
                <a:latin typeface="Segoe UI"/>
                <a:cs typeface="Segoe UI"/>
              </a:rPr>
              <a:t>chemical </a:t>
            </a:r>
            <a:r>
              <a:rPr lang="en-GB" sz="2400">
                <a:latin typeface="Segoe UI"/>
                <a:cs typeface="Segoe UI"/>
              </a:rPr>
              <a:t>that can change how we feel.  </a:t>
            </a:r>
            <a:endParaRPr lang="en-US">
              <a:ea typeface="Calibri" panose="020F0502020204030204"/>
              <a:cs typeface="Calibri" panose="020F0502020204030204"/>
            </a:endParaRPr>
          </a:p>
        </p:txBody>
      </p:sp>
      <p:sp>
        <p:nvSpPr>
          <p:cNvPr id="4" name="TextBox 3">
            <a:extLst>
              <a:ext uri="{FF2B5EF4-FFF2-40B4-BE49-F238E27FC236}">
                <a16:creationId xmlns:a16="http://schemas.microsoft.com/office/drawing/2014/main" id="{5E338715-6D4C-1AC8-8616-0D8537217072}"/>
              </a:ext>
            </a:extLst>
          </p:cNvPr>
          <p:cNvSpPr txBox="1"/>
          <p:nvPr/>
        </p:nvSpPr>
        <p:spPr>
          <a:xfrm>
            <a:off x="3907536" y="3062320"/>
            <a:ext cx="664464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a:buChar char="q"/>
            </a:pPr>
            <a:endParaRPr lang="en-GB">
              <a:latin typeface="Arial"/>
              <a:cs typeface="Arial"/>
            </a:endParaRPr>
          </a:p>
          <a:p>
            <a:pPr marL="342900" indent="-342900">
              <a:buFont typeface="Wingdings"/>
              <a:buChar char="q"/>
            </a:pPr>
            <a:r>
              <a:rPr lang="en-GB" sz="2400">
                <a:latin typeface="Segoe UI"/>
                <a:cs typeface="Arial"/>
              </a:rPr>
              <a:t>This can make a person feel more awake, jumpy, and ready to react quickly.</a:t>
            </a:r>
          </a:p>
        </p:txBody>
      </p:sp>
      <p:sp>
        <p:nvSpPr>
          <p:cNvPr id="8" name="TextBox 7">
            <a:extLst>
              <a:ext uri="{FF2B5EF4-FFF2-40B4-BE49-F238E27FC236}">
                <a16:creationId xmlns:a16="http://schemas.microsoft.com/office/drawing/2014/main" id="{C57A3CF2-50DC-65D8-7374-1E32CB9FE85F}"/>
              </a:ext>
            </a:extLst>
          </p:cNvPr>
          <p:cNvSpPr txBox="1"/>
          <p:nvPr/>
        </p:nvSpPr>
        <p:spPr>
          <a:xfrm>
            <a:off x="3908974" y="4321777"/>
            <a:ext cx="664464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a:buChar char="q"/>
            </a:pPr>
            <a:endParaRPr lang="en-GB">
              <a:latin typeface="Arial"/>
              <a:cs typeface="Arial"/>
            </a:endParaRPr>
          </a:p>
          <a:p>
            <a:pPr marL="342900" indent="-342900">
              <a:buFont typeface="Wingdings"/>
              <a:buChar char="q"/>
            </a:pPr>
            <a:r>
              <a:rPr lang="en-GB" sz="2400" dirty="0">
                <a:latin typeface="Segoe UI"/>
                <a:cs typeface="Segoe UI"/>
              </a:rPr>
              <a:t>It also makes </a:t>
            </a:r>
            <a:r>
              <a:rPr lang="en-GB" sz="2400" b="1" dirty="0">
                <a:latin typeface="Segoe UI"/>
                <a:cs typeface="Segoe UI"/>
              </a:rPr>
              <a:t>a person's breathing and heartbeat faster. </a:t>
            </a:r>
            <a:r>
              <a:rPr lang="en-GB" sz="2400" dirty="0">
                <a:latin typeface="Segoe UI"/>
                <a:cs typeface="Segoe UI"/>
              </a:rPr>
              <a:t>This feeling wears off and it can make a person feel </a:t>
            </a:r>
            <a:r>
              <a:rPr lang="en-GB" sz="2400" b="1" dirty="0">
                <a:latin typeface="Segoe UI"/>
                <a:cs typeface="Segoe UI"/>
              </a:rPr>
              <a:t>tired.</a:t>
            </a:r>
            <a:r>
              <a:rPr lang="en-GB" sz="2400" dirty="0">
                <a:latin typeface="Segoe UI"/>
                <a:cs typeface="Arial"/>
              </a:rPr>
              <a:t>.</a:t>
            </a:r>
          </a:p>
        </p:txBody>
      </p:sp>
    </p:spTree>
    <p:custDataLst>
      <p:tags r:id="rId1"/>
    </p:custDataLst>
    <p:extLst>
      <p:ext uri="{BB962C8B-B14F-4D97-AF65-F5344CB8AC3E}">
        <p14:creationId xmlns:p14="http://schemas.microsoft.com/office/powerpoint/2010/main" val="285509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A052C-E24D-1C5E-269E-012F778F6BEA}"/>
            </a:ext>
          </a:extLst>
        </p:cNvPr>
        <p:cNvGrpSpPr/>
        <p:nvPr/>
      </p:nvGrpSpPr>
      <p:grpSpPr>
        <a:xfrm>
          <a:off x="0" y="0"/>
          <a:ext cx="0" cy="0"/>
          <a:chOff x="0" y="0"/>
          <a:chExt cx="0" cy="0"/>
        </a:xfrm>
      </p:grpSpPr>
      <p:sp>
        <p:nvSpPr>
          <p:cNvPr id="3" name="Oval 2">
            <a:extLst>
              <a:ext uri="{FF2B5EF4-FFF2-40B4-BE49-F238E27FC236}">
                <a16:creationId xmlns:a16="http://schemas.microsoft.com/office/drawing/2014/main" id="{7801C751-4DF1-73EE-8DDF-A0441C75257C}"/>
              </a:ext>
            </a:extLst>
          </p:cNvPr>
          <p:cNvSpPr/>
          <p:nvPr/>
        </p:nvSpPr>
        <p:spPr>
          <a:xfrm>
            <a:off x="3909662" y="585384"/>
            <a:ext cx="4896897" cy="118568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14" name="Picture 13" descr="A person sitting down with his head on his knees&#10;&#10;Description automatically generated">
            <a:extLst>
              <a:ext uri="{FF2B5EF4-FFF2-40B4-BE49-F238E27FC236}">
                <a16:creationId xmlns:a16="http://schemas.microsoft.com/office/drawing/2014/main" id="{9F3E5A26-5AA2-291F-725D-C9B6E9E7BC2E}"/>
              </a:ext>
            </a:extLst>
          </p:cNvPr>
          <p:cNvPicPr>
            <a:picLocks noChangeAspect="1"/>
          </p:cNvPicPr>
          <p:nvPr/>
        </p:nvPicPr>
        <p:blipFill>
          <a:blip r:embed="rId4"/>
          <a:stretch>
            <a:fillRect/>
          </a:stretch>
        </p:blipFill>
        <p:spPr>
          <a:xfrm>
            <a:off x="2597655" y="2678022"/>
            <a:ext cx="8551404" cy="4109394"/>
          </a:xfrm>
          <a:prstGeom prst="rect">
            <a:avLst/>
          </a:prstGeom>
          <a:ln>
            <a:solidFill>
              <a:schemeClr val="bg1"/>
            </a:solidFill>
          </a:ln>
        </p:spPr>
      </p:pic>
      <p:sp>
        <p:nvSpPr>
          <p:cNvPr id="6" name="Oval 5">
            <a:extLst>
              <a:ext uri="{FF2B5EF4-FFF2-40B4-BE49-F238E27FC236}">
                <a16:creationId xmlns:a16="http://schemas.microsoft.com/office/drawing/2014/main" id="{CBA77E14-F166-D4AB-4F87-C121A358BEF4}"/>
              </a:ext>
            </a:extLst>
          </p:cNvPr>
          <p:cNvSpPr/>
          <p:nvPr/>
        </p:nvSpPr>
        <p:spPr>
          <a:xfrm>
            <a:off x="-1297002" y="-687607"/>
            <a:ext cx="4730001" cy="4397074"/>
          </a:xfrm>
          <a:prstGeom prst="ellipse">
            <a:avLst/>
          </a:prstGeom>
          <a:solidFill>
            <a:srgbClr val="8D2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 name="Title 1">
            <a:extLst>
              <a:ext uri="{FF2B5EF4-FFF2-40B4-BE49-F238E27FC236}">
                <a16:creationId xmlns:a16="http://schemas.microsoft.com/office/drawing/2014/main" id="{407EA511-FD57-9708-C884-B081F476E86C}"/>
              </a:ext>
            </a:extLst>
          </p:cNvPr>
          <p:cNvSpPr txBox="1">
            <a:spLocks/>
          </p:cNvSpPr>
          <p:nvPr/>
        </p:nvSpPr>
        <p:spPr>
          <a:xfrm>
            <a:off x="4288771" y="829353"/>
            <a:ext cx="5096467" cy="11331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GB" sz="3200" b="1">
                <a:solidFill>
                  <a:schemeClr val="bg1"/>
                </a:solidFill>
                <a:latin typeface="Segoe UI"/>
                <a:cs typeface="Segoe UI"/>
              </a:rPr>
              <a:t>Nicotine withdrawal</a:t>
            </a:r>
            <a:br>
              <a:rPr lang="en-GB" sz="3200">
                <a:latin typeface="Segoe UI" panose="020B0502040204020203" pitchFamily="34" charset="0"/>
                <a:cs typeface="Segoe UI" panose="020B0502040204020203" pitchFamily="34" charset="0"/>
              </a:rPr>
            </a:br>
            <a:endParaRPr lang="en-GB" sz="3200">
              <a:latin typeface="Segoe UI" panose="020B0502040204020203" pitchFamily="34" charset="0"/>
              <a:cs typeface="Segoe UI" panose="020B0502040204020203" pitchFamily="34" charset="0"/>
            </a:endParaRPr>
          </a:p>
        </p:txBody>
      </p:sp>
      <p:pic>
        <p:nvPicPr>
          <p:cNvPr id="11" name="Picture 10" descr="A molecule structure with white balls and black balls&#10;&#10;Description automatically generated">
            <a:extLst>
              <a:ext uri="{FF2B5EF4-FFF2-40B4-BE49-F238E27FC236}">
                <a16:creationId xmlns:a16="http://schemas.microsoft.com/office/drawing/2014/main" id="{F293A878-38EA-EEB9-9853-F01F777CACFF}"/>
              </a:ext>
            </a:extLst>
          </p:cNvPr>
          <p:cNvPicPr>
            <a:picLocks noChangeAspect="1"/>
          </p:cNvPicPr>
          <p:nvPr/>
        </p:nvPicPr>
        <p:blipFill>
          <a:blip r:embed="rId5" cstate="hqprint">
            <a:extLst>
              <a:ext uri="{28A0092B-C50C-407E-A947-70E740481C1C}">
                <a14:useLocalDpi xmlns:a14="http://schemas.microsoft.com/office/drawing/2010/main"/>
              </a:ext>
            </a:extLst>
          </a:blip>
          <a:srcRect r="-1" b="-1"/>
          <a:stretch/>
        </p:blipFill>
        <p:spPr>
          <a:xfrm>
            <a:off x="673290" y="836393"/>
            <a:ext cx="2314070" cy="1937128"/>
          </a:xfrm>
          <a:custGeom>
            <a:avLst/>
            <a:gdLst/>
            <a:ahLst/>
            <a:cxnLst/>
            <a:rect l="l" t="t" r="r" b="b"/>
            <a:pathLst>
              <a:path w="7203799" h="6030364">
                <a:moveTo>
                  <a:pt x="4122552" y="0"/>
                </a:moveTo>
                <a:cubicBezTo>
                  <a:pt x="4596210" y="0"/>
                  <a:pt x="5032147" y="81110"/>
                  <a:pt x="5418463" y="240852"/>
                </a:cubicBezTo>
                <a:cubicBezTo>
                  <a:pt x="5780509" y="390677"/>
                  <a:pt x="6098496" y="609358"/>
                  <a:pt x="6363612" y="890695"/>
                </a:cubicBezTo>
                <a:cubicBezTo>
                  <a:pt x="6905445" y="1465899"/>
                  <a:pt x="7203799" y="2283333"/>
                  <a:pt x="7203799" y="3192481"/>
                </a:cubicBezTo>
                <a:cubicBezTo>
                  <a:pt x="7203799" y="3555204"/>
                  <a:pt x="7088321" y="3846319"/>
                  <a:pt x="6829541" y="4136467"/>
                </a:cubicBezTo>
                <a:cubicBezTo>
                  <a:pt x="6558859" y="4439977"/>
                  <a:pt x="6152137" y="4719524"/>
                  <a:pt x="5721456" y="5015457"/>
                </a:cubicBezTo>
                <a:cubicBezTo>
                  <a:pt x="5641997" y="5069990"/>
                  <a:pt x="5559911" y="5126451"/>
                  <a:pt x="5477826" y="5183599"/>
                </a:cubicBezTo>
                <a:cubicBezTo>
                  <a:pt x="4743068" y="5695047"/>
                  <a:pt x="4206802" y="6030364"/>
                  <a:pt x="3475911" y="6030364"/>
                </a:cubicBezTo>
                <a:cubicBezTo>
                  <a:pt x="2362258" y="6030364"/>
                  <a:pt x="1573553" y="5618755"/>
                  <a:pt x="838794" y="4653974"/>
                </a:cubicBezTo>
                <a:cubicBezTo>
                  <a:pt x="742642" y="4527696"/>
                  <a:pt x="648651" y="4412849"/>
                  <a:pt x="557754" y="4301854"/>
                </a:cubicBezTo>
                <a:cubicBezTo>
                  <a:pt x="181022" y="3841635"/>
                  <a:pt x="0" y="3602300"/>
                  <a:pt x="0" y="3192481"/>
                </a:cubicBezTo>
                <a:cubicBezTo>
                  <a:pt x="0" y="2785556"/>
                  <a:pt x="113467" y="2383585"/>
                  <a:pt x="337003" y="1997729"/>
                </a:cubicBezTo>
                <a:cubicBezTo>
                  <a:pt x="555745" y="1620270"/>
                  <a:pt x="868475" y="1274763"/>
                  <a:pt x="1266386" y="971116"/>
                </a:cubicBezTo>
                <a:cubicBezTo>
                  <a:pt x="1657494" y="672565"/>
                  <a:pt x="2122028" y="426344"/>
                  <a:pt x="2610064" y="259166"/>
                </a:cubicBezTo>
                <a:cubicBezTo>
                  <a:pt x="3111238" y="87171"/>
                  <a:pt x="3620296" y="0"/>
                  <a:pt x="4122552" y="0"/>
                </a:cubicBezTo>
                <a:close/>
              </a:path>
            </a:pathLst>
          </a:custGeom>
        </p:spPr>
      </p:pic>
      <p:sp>
        <p:nvSpPr>
          <p:cNvPr id="4" name="TextBox 3">
            <a:extLst>
              <a:ext uri="{FF2B5EF4-FFF2-40B4-BE49-F238E27FC236}">
                <a16:creationId xmlns:a16="http://schemas.microsoft.com/office/drawing/2014/main" id="{70798E45-F734-E251-8200-D81EEFE56B7A}"/>
              </a:ext>
            </a:extLst>
          </p:cNvPr>
          <p:cNvSpPr txBox="1"/>
          <p:nvPr/>
        </p:nvSpPr>
        <p:spPr>
          <a:xfrm>
            <a:off x="3445033" y="1743729"/>
            <a:ext cx="7134822" cy="830997"/>
          </a:xfrm>
          <a:prstGeom prst="rect">
            <a:avLst/>
          </a:prstGeom>
          <a:noFill/>
        </p:spPr>
        <p:txBody>
          <a:bodyPr wrap="square">
            <a:spAutoFit/>
          </a:bodyPr>
          <a:lstStyle/>
          <a:p>
            <a:r>
              <a:rPr lang="en-GB" sz="2400">
                <a:effectLst/>
                <a:latin typeface="Segoe UI" panose="020B0502040204020203" pitchFamily="34" charset="0"/>
                <a:cs typeface="Segoe UI" panose="020B0502040204020203" pitchFamily="34" charset="0"/>
              </a:rPr>
              <a:t>When someone stops using nicotine, their body can react in uncomfortable ways, called withdrawal. </a:t>
            </a:r>
          </a:p>
        </p:txBody>
      </p:sp>
      <p:sp>
        <p:nvSpPr>
          <p:cNvPr id="9" name="Oval 8">
            <a:extLst>
              <a:ext uri="{FF2B5EF4-FFF2-40B4-BE49-F238E27FC236}">
                <a16:creationId xmlns:a16="http://schemas.microsoft.com/office/drawing/2014/main" id="{9FA221E8-6A4E-AE29-3B1F-D77449700A97}"/>
              </a:ext>
            </a:extLst>
          </p:cNvPr>
          <p:cNvSpPr/>
          <p:nvPr/>
        </p:nvSpPr>
        <p:spPr>
          <a:xfrm>
            <a:off x="10305253" y="515669"/>
            <a:ext cx="1660939" cy="1611387"/>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6F050A5-629D-C370-284D-A0BBF96ED485}"/>
              </a:ext>
            </a:extLst>
          </p:cNvPr>
          <p:cNvSpPr/>
          <p:nvPr/>
        </p:nvSpPr>
        <p:spPr>
          <a:xfrm>
            <a:off x="10442763" y="656372"/>
            <a:ext cx="1396857" cy="1357067"/>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latin typeface="Segoe UI" panose="020B0502040204020203" pitchFamily="34" charset="0"/>
                <a:cs typeface="Segoe UI" panose="020B0502040204020203" pitchFamily="34" charset="0"/>
              </a:rPr>
              <a:t>TRUSTED</a:t>
            </a:r>
            <a:br>
              <a:rPr lang="en-US" sz="1400" b="1">
                <a:latin typeface="Segoe UI" panose="020B0502040204020203" pitchFamily="34" charset="0"/>
                <a:cs typeface="Segoe UI" panose="020B0502040204020203" pitchFamily="34" charset="0"/>
              </a:rPr>
            </a:br>
            <a:r>
              <a:rPr lang="en-US" sz="1400" b="1">
                <a:solidFill>
                  <a:schemeClr val="tx1"/>
                </a:solidFill>
                <a:latin typeface="Segoe UI" panose="020B0502040204020203" pitchFamily="34" charset="0"/>
                <a:cs typeface="Segoe UI" panose="020B0502040204020203" pitchFamily="34" charset="0"/>
              </a:rPr>
              <a:t>ADULT</a:t>
            </a:r>
            <a:endParaRPr lang="en-US" sz="1400" b="1">
              <a:solidFill>
                <a:schemeClr val="tx1"/>
              </a:solidFill>
              <a:latin typeface="Segoe UI" panose="020B0502040204020203" pitchFamily="34" charset="0"/>
              <a:ea typeface="Calibri"/>
              <a:cs typeface="Segoe UI" panose="020B0502040204020203" pitchFamily="34" charset="0"/>
            </a:endParaRPr>
          </a:p>
        </p:txBody>
      </p:sp>
      <p:pic>
        <p:nvPicPr>
          <p:cNvPr id="5" name="Picture 4" descr="Blue and white logo with text&#10;&#10;AI-generated content may be incorrect.">
            <a:extLst>
              <a:ext uri="{FF2B5EF4-FFF2-40B4-BE49-F238E27FC236}">
                <a16:creationId xmlns:a16="http://schemas.microsoft.com/office/drawing/2014/main" id="{5C5DA982-8D4A-EA52-FCD8-6DB4A0EC9EEA}"/>
              </a:ext>
            </a:extLst>
          </p:cNvPr>
          <p:cNvPicPr>
            <a:picLocks noChangeAspect="1"/>
          </p:cNvPicPr>
          <p:nvPr/>
        </p:nvPicPr>
        <p:blipFill>
          <a:blip r:embed="rId6"/>
          <a:stretch>
            <a:fillRect/>
          </a:stretch>
        </p:blipFill>
        <p:spPr>
          <a:xfrm>
            <a:off x="10834687" y="5970983"/>
            <a:ext cx="1012033" cy="750095"/>
          </a:xfrm>
          <a:prstGeom prst="rect">
            <a:avLst/>
          </a:prstGeom>
          <a:ln>
            <a:solidFill>
              <a:schemeClr val="bg1"/>
            </a:solidFill>
          </a:ln>
        </p:spPr>
      </p:pic>
      <p:pic>
        <p:nvPicPr>
          <p:cNvPr id="8" name="Picture 7" descr="A colorful rectangular sign with black text&#10;&#10;AI-generated content may be incorrect.">
            <a:extLst>
              <a:ext uri="{FF2B5EF4-FFF2-40B4-BE49-F238E27FC236}">
                <a16:creationId xmlns:a16="http://schemas.microsoft.com/office/drawing/2014/main" id="{109E3FE2-5C20-6437-665F-768326DAA5BD}"/>
              </a:ext>
            </a:extLst>
          </p:cNvPr>
          <p:cNvPicPr>
            <a:picLocks noChangeAspect="1"/>
          </p:cNvPicPr>
          <p:nvPr/>
        </p:nvPicPr>
        <p:blipFill>
          <a:blip r:embed="rId7"/>
          <a:stretch>
            <a:fillRect/>
          </a:stretch>
        </p:blipFill>
        <p:spPr>
          <a:xfrm>
            <a:off x="362640" y="5760932"/>
            <a:ext cx="1128338" cy="831684"/>
          </a:xfrm>
          <a:prstGeom prst="rect">
            <a:avLst/>
          </a:prstGeom>
        </p:spPr>
      </p:pic>
    </p:spTree>
    <p:custDataLst>
      <p:tags r:id="rId1"/>
    </p:custDataLst>
    <p:extLst>
      <p:ext uri="{BB962C8B-B14F-4D97-AF65-F5344CB8AC3E}">
        <p14:creationId xmlns:p14="http://schemas.microsoft.com/office/powerpoint/2010/main" val="1780435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27F6A63E-3767-B167-7A03-2D7BBFD48FF1}"/>
              </a:ext>
            </a:extLst>
          </p:cNvPr>
          <p:cNvSpPr/>
          <p:nvPr/>
        </p:nvSpPr>
        <p:spPr>
          <a:xfrm>
            <a:off x="-2188049" y="-339990"/>
            <a:ext cx="6039812" cy="567067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CDD4EEBB-3118-BDCA-2D8C-EDD1F1CA65C9}"/>
              </a:ext>
            </a:extLst>
          </p:cNvPr>
          <p:cNvGrpSpPr/>
          <p:nvPr/>
        </p:nvGrpSpPr>
        <p:grpSpPr>
          <a:xfrm>
            <a:off x="5404342" y="940834"/>
            <a:ext cx="5917744" cy="973440"/>
            <a:chOff x="0" y="34950"/>
            <a:chExt cx="5917744" cy="973440"/>
          </a:xfrm>
        </p:grpSpPr>
        <p:sp>
          <p:nvSpPr>
            <p:cNvPr id="4" name="Rounded Rectangle 3">
              <a:extLst>
                <a:ext uri="{FF2B5EF4-FFF2-40B4-BE49-F238E27FC236}">
                  <a16:creationId xmlns:a16="http://schemas.microsoft.com/office/drawing/2014/main" id="{0631FD5C-72A2-1A0D-A5C9-94A6324A9138}"/>
                </a:ext>
              </a:extLst>
            </p:cNvPr>
            <p:cNvSpPr/>
            <p:nvPr/>
          </p:nvSpPr>
          <p:spPr>
            <a:xfrm>
              <a:off x="0" y="34950"/>
              <a:ext cx="5917744" cy="973440"/>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en-US">
                <a:latin typeface="Segoe UI" panose="020B0502040204020203" pitchFamily="34" charset="0"/>
                <a:cs typeface="Segoe UI" panose="020B0502040204020203" pitchFamily="34" charset="0"/>
              </a:endParaRPr>
            </a:p>
          </p:txBody>
        </p:sp>
        <p:sp>
          <p:nvSpPr>
            <p:cNvPr id="5" name="Rounded Rectangle 4">
              <a:extLst>
                <a:ext uri="{FF2B5EF4-FFF2-40B4-BE49-F238E27FC236}">
                  <a16:creationId xmlns:a16="http://schemas.microsoft.com/office/drawing/2014/main" id="{F292CF47-AA4C-FC31-B193-76EF8181EDC0}"/>
                </a:ext>
              </a:extLst>
            </p:cNvPr>
            <p:cNvSpPr txBox="1"/>
            <p:nvPr/>
          </p:nvSpPr>
          <p:spPr>
            <a:xfrm>
              <a:off x="47519" y="82469"/>
              <a:ext cx="5822706" cy="8784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Segoe UI" panose="020B0502040204020203" pitchFamily="34" charset="0"/>
                  <a:cs typeface="Segoe UI" panose="020B0502040204020203" pitchFamily="34" charset="0"/>
                </a:rPr>
                <a:t>Respectful</a:t>
              </a:r>
            </a:p>
          </p:txBody>
        </p:sp>
      </p:grpSp>
      <p:grpSp>
        <p:nvGrpSpPr>
          <p:cNvPr id="6" name="Group 5">
            <a:extLst>
              <a:ext uri="{FF2B5EF4-FFF2-40B4-BE49-F238E27FC236}">
                <a16:creationId xmlns:a16="http://schemas.microsoft.com/office/drawing/2014/main" id="{04A37427-F300-411E-0F32-DE12DF4A71E3}"/>
              </a:ext>
            </a:extLst>
          </p:cNvPr>
          <p:cNvGrpSpPr/>
          <p:nvPr/>
        </p:nvGrpSpPr>
        <p:grpSpPr>
          <a:xfrm>
            <a:off x="5394993" y="2080866"/>
            <a:ext cx="5917744" cy="973440"/>
            <a:chOff x="0" y="1158150"/>
            <a:chExt cx="5917744" cy="973440"/>
          </a:xfrm>
        </p:grpSpPr>
        <p:sp>
          <p:nvSpPr>
            <p:cNvPr id="7" name="Rounded Rectangle 6">
              <a:extLst>
                <a:ext uri="{FF2B5EF4-FFF2-40B4-BE49-F238E27FC236}">
                  <a16:creationId xmlns:a16="http://schemas.microsoft.com/office/drawing/2014/main" id="{11A1B002-975E-59DB-185A-5D1728FC3D2F}"/>
                </a:ext>
              </a:extLst>
            </p:cNvPr>
            <p:cNvSpPr/>
            <p:nvPr/>
          </p:nvSpPr>
          <p:spPr>
            <a:xfrm>
              <a:off x="0" y="1158150"/>
              <a:ext cx="5917744" cy="973440"/>
            </a:xfrm>
            <a:prstGeom prst="roundRect">
              <a:avLst/>
            </a:prstGeom>
            <a:solidFill>
              <a:srgbClr val="00B050"/>
            </a:solidFill>
          </p:spPr>
          <p:style>
            <a:lnRef idx="2">
              <a:schemeClr val="lt1">
                <a:hueOff val="0"/>
                <a:satOff val="0"/>
                <a:lumOff val="0"/>
                <a:alphaOff val="0"/>
              </a:schemeClr>
            </a:lnRef>
            <a:fillRef idx="1">
              <a:scrgbClr r="0" g="0" b="0"/>
            </a:fillRef>
            <a:effectRef idx="0">
              <a:schemeClr val="accent5">
                <a:hueOff val="90002"/>
                <a:satOff val="2173"/>
                <a:lumOff val="-10490"/>
                <a:alphaOff val="0"/>
              </a:schemeClr>
            </a:effectRef>
            <a:fontRef idx="minor">
              <a:schemeClr val="lt1"/>
            </a:fontRef>
          </p:style>
          <p:txBody>
            <a:bodyPr/>
            <a:lstStyle/>
            <a:p>
              <a:endParaRPr lang="en-US">
                <a:latin typeface="Segoe UI" panose="020B0502040204020203" pitchFamily="34" charset="0"/>
                <a:cs typeface="Segoe UI" panose="020B0502040204020203" pitchFamily="34" charset="0"/>
              </a:endParaRPr>
            </a:p>
          </p:txBody>
        </p:sp>
        <p:sp>
          <p:nvSpPr>
            <p:cNvPr id="8" name="Rounded Rectangle 4">
              <a:extLst>
                <a:ext uri="{FF2B5EF4-FFF2-40B4-BE49-F238E27FC236}">
                  <a16:creationId xmlns:a16="http://schemas.microsoft.com/office/drawing/2014/main" id="{EDB2BDB0-6345-C282-7B73-1C9AA4228A9E}"/>
                </a:ext>
              </a:extLst>
            </p:cNvPr>
            <p:cNvSpPr txBox="1"/>
            <p:nvPr/>
          </p:nvSpPr>
          <p:spPr>
            <a:xfrm>
              <a:off x="47519" y="1205669"/>
              <a:ext cx="5822706" cy="8784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latin typeface="Segoe UI" panose="020B0502040204020203" pitchFamily="34" charset="0"/>
                  <a:cs typeface="Segoe UI" panose="020B0502040204020203" pitchFamily="34" charset="0"/>
                </a:rPr>
                <a:t>Listening</a:t>
              </a:r>
              <a:endParaRPr lang="en-US" sz="2400" kern="1200">
                <a:latin typeface="Segoe UI" panose="020B0502040204020203" pitchFamily="34" charset="0"/>
                <a:cs typeface="Segoe UI" panose="020B0502040204020203" pitchFamily="34" charset="0"/>
              </a:endParaRPr>
            </a:p>
          </p:txBody>
        </p:sp>
      </p:grpSp>
      <p:grpSp>
        <p:nvGrpSpPr>
          <p:cNvPr id="9" name="Group 8">
            <a:extLst>
              <a:ext uri="{FF2B5EF4-FFF2-40B4-BE49-F238E27FC236}">
                <a16:creationId xmlns:a16="http://schemas.microsoft.com/office/drawing/2014/main" id="{1746F854-751A-180C-8419-CC296ABE2754}"/>
              </a:ext>
            </a:extLst>
          </p:cNvPr>
          <p:cNvGrpSpPr/>
          <p:nvPr/>
        </p:nvGrpSpPr>
        <p:grpSpPr>
          <a:xfrm>
            <a:off x="5372629" y="3194397"/>
            <a:ext cx="5917744" cy="973440"/>
            <a:chOff x="0" y="2281350"/>
            <a:chExt cx="5917744" cy="973440"/>
          </a:xfrm>
        </p:grpSpPr>
        <p:sp>
          <p:nvSpPr>
            <p:cNvPr id="10" name="Rounded Rectangle 9">
              <a:extLst>
                <a:ext uri="{FF2B5EF4-FFF2-40B4-BE49-F238E27FC236}">
                  <a16:creationId xmlns:a16="http://schemas.microsoft.com/office/drawing/2014/main" id="{3FBCE0A3-CB41-AE14-429D-4D0F6FAAA1DB}"/>
                </a:ext>
              </a:extLst>
            </p:cNvPr>
            <p:cNvSpPr/>
            <p:nvPr/>
          </p:nvSpPr>
          <p:spPr>
            <a:xfrm>
              <a:off x="0" y="2281350"/>
              <a:ext cx="5917744" cy="973440"/>
            </a:xfrm>
            <a:prstGeom prst="roundRect">
              <a:avLst/>
            </a:prstGeom>
            <a:solidFill>
              <a:schemeClr val="accent2"/>
            </a:solidFill>
            <a:ln>
              <a:solidFill>
                <a:srgbClr val="ED9F40"/>
              </a:solidFill>
            </a:ln>
          </p:spPr>
          <p:style>
            <a:lnRef idx="2">
              <a:schemeClr val="lt1">
                <a:hueOff val="0"/>
                <a:satOff val="0"/>
                <a:lumOff val="0"/>
                <a:alphaOff val="0"/>
              </a:schemeClr>
            </a:lnRef>
            <a:fillRef idx="1">
              <a:scrgbClr r="0" g="0" b="0"/>
            </a:fillRef>
            <a:effectRef idx="0">
              <a:schemeClr val="accent5">
                <a:hueOff val="180003"/>
                <a:satOff val="4346"/>
                <a:lumOff val="-20980"/>
                <a:alphaOff val="0"/>
              </a:schemeClr>
            </a:effectRef>
            <a:fontRef idx="minor">
              <a:schemeClr val="lt1"/>
            </a:fontRef>
          </p:style>
          <p:txBody>
            <a:bodyPr/>
            <a:lstStyle/>
            <a:p>
              <a:endParaRPr lang="en-US">
                <a:latin typeface="Segoe UI" panose="020B0502040204020203" pitchFamily="34" charset="0"/>
                <a:cs typeface="Segoe UI" panose="020B0502040204020203" pitchFamily="34" charset="0"/>
              </a:endParaRPr>
            </a:p>
          </p:txBody>
        </p:sp>
        <p:sp>
          <p:nvSpPr>
            <p:cNvPr id="11" name="Rounded Rectangle 4">
              <a:extLst>
                <a:ext uri="{FF2B5EF4-FFF2-40B4-BE49-F238E27FC236}">
                  <a16:creationId xmlns:a16="http://schemas.microsoft.com/office/drawing/2014/main" id="{6DB4C122-8F9B-0640-F5A4-E59BC3A5145D}"/>
                </a:ext>
              </a:extLst>
            </p:cNvPr>
            <p:cNvSpPr txBox="1"/>
            <p:nvPr/>
          </p:nvSpPr>
          <p:spPr>
            <a:xfrm>
              <a:off x="47519" y="2328869"/>
              <a:ext cx="5822706" cy="878402"/>
            </a:xfrm>
            <a:prstGeom prst="rect">
              <a:avLst/>
            </a:prstGeom>
            <a:solidFill>
              <a:schemeClr val="accent2"/>
            </a:solidFill>
            <a:ln>
              <a:solidFill>
                <a:schemeClr val="accent2"/>
              </a:solid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latin typeface="Segoe UI" panose="020B0502040204020203" pitchFamily="34" charset="0"/>
                  <a:cs typeface="Segoe UI" panose="020B0502040204020203" pitchFamily="34" charset="0"/>
                </a:rPr>
                <a:t>Focused</a:t>
              </a:r>
              <a:endParaRPr lang="en-US" sz="2400" kern="1200">
                <a:latin typeface="Segoe UI" panose="020B0502040204020203" pitchFamily="34" charset="0"/>
                <a:cs typeface="Segoe UI" panose="020B0502040204020203" pitchFamily="34" charset="0"/>
              </a:endParaRPr>
            </a:p>
          </p:txBody>
        </p:sp>
      </p:grpSp>
      <p:grpSp>
        <p:nvGrpSpPr>
          <p:cNvPr id="12" name="Group 11">
            <a:extLst>
              <a:ext uri="{FF2B5EF4-FFF2-40B4-BE49-F238E27FC236}">
                <a16:creationId xmlns:a16="http://schemas.microsoft.com/office/drawing/2014/main" id="{1CA6ADFA-57FF-686B-3EED-CB9FBA2F99CB}"/>
              </a:ext>
            </a:extLst>
          </p:cNvPr>
          <p:cNvGrpSpPr/>
          <p:nvPr/>
        </p:nvGrpSpPr>
        <p:grpSpPr>
          <a:xfrm>
            <a:off x="5356823" y="4292393"/>
            <a:ext cx="5917744" cy="973440"/>
            <a:chOff x="0" y="3404550"/>
            <a:chExt cx="5917744" cy="973440"/>
          </a:xfrm>
        </p:grpSpPr>
        <p:sp>
          <p:nvSpPr>
            <p:cNvPr id="15" name="Rounded Rectangle 14">
              <a:extLst>
                <a:ext uri="{FF2B5EF4-FFF2-40B4-BE49-F238E27FC236}">
                  <a16:creationId xmlns:a16="http://schemas.microsoft.com/office/drawing/2014/main" id="{8BBBA251-2B34-B0EA-6AAF-7A03D5554A8B}"/>
                </a:ext>
              </a:extLst>
            </p:cNvPr>
            <p:cNvSpPr/>
            <p:nvPr/>
          </p:nvSpPr>
          <p:spPr>
            <a:xfrm>
              <a:off x="0" y="3404550"/>
              <a:ext cx="5917744" cy="973440"/>
            </a:xfrm>
            <a:prstGeom prst="roundRect">
              <a:avLst/>
            </a:prstGeom>
            <a:solidFill>
              <a:srgbClr val="7030A0"/>
            </a:solidFill>
          </p:spPr>
          <p:style>
            <a:lnRef idx="2">
              <a:schemeClr val="lt1">
                <a:hueOff val="0"/>
                <a:satOff val="0"/>
                <a:lumOff val="0"/>
                <a:alphaOff val="0"/>
              </a:schemeClr>
            </a:lnRef>
            <a:fillRef idx="1">
              <a:scrgbClr r="0" g="0" b="0"/>
            </a:fillRef>
            <a:effectRef idx="0">
              <a:schemeClr val="accent5">
                <a:hueOff val="270005"/>
                <a:satOff val="6519"/>
                <a:lumOff val="-31471"/>
                <a:alphaOff val="0"/>
              </a:schemeClr>
            </a:effectRef>
            <a:fontRef idx="minor">
              <a:schemeClr val="lt1"/>
            </a:fontRef>
          </p:style>
          <p:txBody>
            <a:bodyPr/>
            <a:lstStyle/>
            <a:p>
              <a:endParaRPr lang="en-US">
                <a:latin typeface="Segoe UI" panose="020B0502040204020203" pitchFamily="34" charset="0"/>
                <a:cs typeface="Segoe UI" panose="020B0502040204020203" pitchFamily="34" charset="0"/>
              </a:endParaRPr>
            </a:p>
          </p:txBody>
        </p:sp>
        <p:sp>
          <p:nvSpPr>
            <p:cNvPr id="16" name="Rounded Rectangle 4">
              <a:extLst>
                <a:ext uri="{FF2B5EF4-FFF2-40B4-BE49-F238E27FC236}">
                  <a16:creationId xmlns:a16="http://schemas.microsoft.com/office/drawing/2014/main" id="{D6CCB948-A61F-9D55-30CF-E113C5AD9BFB}"/>
                </a:ext>
              </a:extLst>
            </p:cNvPr>
            <p:cNvSpPr txBox="1"/>
            <p:nvPr/>
          </p:nvSpPr>
          <p:spPr>
            <a:xfrm>
              <a:off x="47519" y="3452069"/>
              <a:ext cx="5822706" cy="8784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a:latin typeface="Segoe UI" panose="020B0502040204020203" pitchFamily="34" charset="0"/>
                  <a:cs typeface="Segoe UI" panose="020B0502040204020203" pitchFamily="34" charset="0"/>
                </a:rPr>
                <a:t>Careful Sharing</a:t>
              </a:r>
              <a:endParaRPr lang="en-US" sz="2400" kern="1200">
                <a:latin typeface="Segoe UI" panose="020B0502040204020203" pitchFamily="34" charset="0"/>
                <a:cs typeface="Segoe UI" panose="020B0502040204020203" pitchFamily="34" charset="0"/>
              </a:endParaRPr>
            </a:p>
          </p:txBody>
        </p:sp>
      </p:grpSp>
      <p:grpSp>
        <p:nvGrpSpPr>
          <p:cNvPr id="19" name="Group 18">
            <a:extLst>
              <a:ext uri="{FF2B5EF4-FFF2-40B4-BE49-F238E27FC236}">
                <a16:creationId xmlns:a16="http://schemas.microsoft.com/office/drawing/2014/main" id="{35D00A12-BD0E-B7D1-9BA3-784E11091842}"/>
              </a:ext>
            </a:extLst>
          </p:cNvPr>
          <p:cNvGrpSpPr/>
          <p:nvPr/>
        </p:nvGrpSpPr>
        <p:grpSpPr>
          <a:xfrm>
            <a:off x="5356823" y="5408184"/>
            <a:ext cx="5917744" cy="973440"/>
            <a:chOff x="0" y="4527750"/>
            <a:chExt cx="5917744" cy="973440"/>
          </a:xfrm>
        </p:grpSpPr>
        <p:sp>
          <p:nvSpPr>
            <p:cNvPr id="20" name="Rounded Rectangle 19">
              <a:extLst>
                <a:ext uri="{FF2B5EF4-FFF2-40B4-BE49-F238E27FC236}">
                  <a16:creationId xmlns:a16="http://schemas.microsoft.com/office/drawing/2014/main" id="{B7E3CC5F-709D-B474-5EE6-12E231226ED3}"/>
                </a:ext>
              </a:extLst>
            </p:cNvPr>
            <p:cNvSpPr/>
            <p:nvPr/>
          </p:nvSpPr>
          <p:spPr>
            <a:xfrm>
              <a:off x="0" y="4527750"/>
              <a:ext cx="5917744" cy="973440"/>
            </a:xfrm>
            <a:prstGeom prst="roundRect">
              <a:avLst/>
            </a:prstGeom>
            <a:solidFill>
              <a:srgbClr val="0070C0"/>
            </a:solidFill>
          </p:spPr>
          <p:style>
            <a:lnRef idx="2">
              <a:schemeClr val="lt1">
                <a:hueOff val="0"/>
                <a:satOff val="0"/>
                <a:lumOff val="0"/>
                <a:alphaOff val="0"/>
              </a:schemeClr>
            </a:lnRef>
            <a:fillRef idx="1">
              <a:scrgbClr r="0" g="0" b="0"/>
            </a:fillRef>
            <a:effectRef idx="0">
              <a:schemeClr val="accent5">
                <a:hueOff val="360006"/>
                <a:satOff val="8692"/>
                <a:lumOff val="-41961"/>
                <a:alphaOff val="0"/>
              </a:schemeClr>
            </a:effectRef>
            <a:fontRef idx="minor">
              <a:schemeClr val="lt1"/>
            </a:fontRef>
          </p:style>
          <p:txBody>
            <a:bodyPr/>
            <a:lstStyle/>
            <a:p>
              <a:endParaRPr lang="en-US">
                <a:latin typeface="Segoe UI" panose="020B0502040204020203" pitchFamily="34" charset="0"/>
                <a:cs typeface="Segoe UI" panose="020B0502040204020203" pitchFamily="34" charset="0"/>
              </a:endParaRPr>
            </a:p>
          </p:txBody>
        </p:sp>
        <p:sp>
          <p:nvSpPr>
            <p:cNvPr id="22" name="Rounded Rectangle 4">
              <a:extLst>
                <a:ext uri="{FF2B5EF4-FFF2-40B4-BE49-F238E27FC236}">
                  <a16:creationId xmlns:a16="http://schemas.microsoft.com/office/drawing/2014/main" id="{20BEFE1B-63AF-81C2-B992-3AA944655584}"/>
                </a:ext>
              </a:extLst>
            </p:cNvPr>
            <p:cNvSpPr txBox="1"/>
            <p:nvPr/>
          </p:nvSpPr>
          <p:spPr>
            <a:xfrm>
              <a:off x="47519" y="4575269"/>
              <a:ext cx="5822706" cy="8784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latin typeface="Segoe UI" panose="020B0502040204020203" pitchFamily="34" charset="0"/>
                  <a:cs typeface="Segoe UI" panose="020B0502040204020203" pitchFamily="34" charset="0"/>
                </a:rPr>
                <a:t>Anything else?</a:t>
              </a:r>
            </a:p>
          </p:txBody>
        </p:sp>
      </p:grpSp>
      <p:sp>
        <p:nvSpPr>
          <p:cNvPr id="29" name="Title 1">
            <a:extLst>
              <a:ext uri="{FF2B5EF4-FFF2-40B4-BE49-F238E27FC236}">
                <a16:creationId xmlns:a16="http://schemas.microsoft.com/office/drawing/2014/main" id="{8DCD7F23-3F0F-3ACD-A6F9-D7503B838961}"/>
              </a:ext>
            </a:extLst>
          </p:cNvPr>
          <p:cNvSpPr txBox="1">
            <a:spLocks/>
          </p:cNvSpPr>
          <p:nvPr/>
        </p:nvSpPr>
        <p:spPr>
          <a:xfrm>
            <a:off x="5644" y="2214140"/>
            <a:ext cx="3846450" cy="14682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GB" sz="3600" b="1">
                <a:solidFill>
                  <a:schemeClr val="bg1"/>
                </a:solidFill>
                <a:latin typeface="Segoe UI"/>
                <a:cs typeface="Arial"/>
              </a:rPr>
              <a:t>Our</a:t>
            </a:r>
            <a:r>
              <a:rPr lang="en-GB" sz="3600" b="1">
                <a:solidFill>
                  <a:schemeClr val="bg1"/>
                </a:solidFill>
                <a:latin typeface="Arial"/>
                <a:cs typeface="Arial"/>
              </a:rPr>
              <a:t> Ground Rules for Learning </a:t>
            </a:r>
            <a:r>
              <a:rPr lang="en-GB" sz="3600" b="1">
                <a:latin typeface="Arial"/>
                <a:cs typeface="Arial"/>
              </a:rPr>
              <a:t> </a:t>
            </a:r>
            <a:r>
              <a:rPr lang="en-GB" sz="3600" b="1">
                <a:latin typeface="Aller"/>
              </a:rPr>
              <a:t> </a:t>
            </a:r>
            <a:br>
              <a:rPr lang="en-GB" sz="2000">
                <a:latin typeface="Aller" panose="02000503030000020004" pitchFamily="2" charset="77"/>
              </a:rPr>
            </a:br>
            <a:endParaRPr lang="en-GB" sz="2000">
              <a:latin typeface="Arial" panose="020B0604020202020204" pitchFamily="34" charset="0"/>
              <a:cs typeface="Arial" panose="020B0604020202020204" pitchFamily="34" charset="0"/>
            </a:endParaRPr>
          </a:p>
        </p:txBody>
      </p:sp>
      <p:pic>
        <p:nvPicPr>
          <p:cNvPr id="13" name="Picture 12" descr="Blue and white logo with text&#10;&#10;AI-generated content may be incorrect.">
            <a:extLst>
              <a:ext uri="{FF2B5EF4-FFF2-40B4-BE49-F238E27FC236}">
                <a16:creationId xmlns:a16="http://schemas.microsoft.com/office/drawing/2014/main" id="{06784D97-5AEE-B8C0-30F9-7E36FD4280EC}"/>
              </a:ext>
            </a:extLst>
          </p:cNvPr>
          <p:cNvPicPr>
            <a:picLocks noChangeAspect="1"/>
          </p:cNvPicPr>
          <p:nvPr/>
        </p:nvPicPr>
        <p:blipFill>
          <a:blip r:embed="rId4"/>
          <a:stretch>
            <a:fillRect/>
          </a:stretch>
        </p:blipFill>
        <p:spPr>
          <a:xfrm>
            <a:off x="10995421" y="101202"/>
            <a:ext cx="1012033" cy="750095"/>
          </a:xfrm>
          <a:prstGeom prst="rect">
            <a:avLst/>
          </a:prstGeom>
          <a:ln>
            <a:noFill/>
          </a:ln>
        </p:spPr>
      </p:pic>
      <p:sp>
        <p:nvSpPr>
          <p:cNvPr id="18" name="Oval 17">
            <a:extLst>
              <a:ext uri="{FF2B5EF4-FFF2-40B4-BE49-F238E27FC236}">
                <a16:creationId xmlns:a16="http://schemas.microsoft.com/office/drawing/2014/main" id="{D6FD2496-F91E-D9DB-0212-3A3795CC196E}"/>
              </a:ext>
            </a:extLst>
          </p:cNvPr>
          <p:cNvSpPr/>
          <p:nvPr/>
        </p:nvSpPr>
        <p:spPr>
          <a:xfrm>
            <a:off x="2744784" y="4456638"/>
            <a:ext cx="1660939" cy="1611387"/>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1F213A2-6E0B-59B1-1260-9938F3F8E374}"/>
              </a:ext>
            </a:extLst>
          </p:cNvPr>
          <p:cNvSpPr/>
          <p:nvPr/>
        </p:nvSpPr>
        <p:spPr>
          <a:xfrm>
            <a:off x="2882294" y="4597341"/>
            <a:ext cx="1396857" cy="1357067"/>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latin typeface="Segoe UI" panose="020B0502040204020203" pitchFamily="34" charset="0"/>
                <a:cs typeface="Segoe UI" panose="020B0502040204020203" pitchFamily="34" charset="0"/>
              </a:rPr>
              <a:t>TRUSTED</a:t>
            </a:r>
            <a:br>
              <a:rPr lang="en-US" sz="1400" b="1">
                <a:latin typeface="Segoe UI" panose="020B0502040204020203" pitchFamily="34" charset="0"/>
                <a:cs typeface="Segoe UI" panose="020B0502040204020203" pitchFamily="34" charset="0"/>
              </a:rPr>
            </a:br>
            <a:r>
              <a:rPr lang="en-US" sz="1400" b="1">
                <a:solidFill>
                  <a:schemeClr val="tx1"/>
                </a:solidFill>
                <a:latin typeface="Segoe UI" panose="020B0502040204020203" pitchFamily="34" charset="0"/>
                <a:cs typeface="Segoe UI" panose="020B0502040204020203" pitchFamily="34" charset="0"/>
              </a:rPr>
              <a:t>ADULT</a:t>
            </a:r>
            <a:endParaRPr lang="en-US" sz="1400" b="1">
              <a:solidFill>
                <a:schemeClr val="tx1"/>
              </a:solidFill>
              <a:latin typeface="Segoe UI" panose="020B0502040204020203" pitchFamily="34" charset="0"/>
              <a:ea typeface="Calibri"/>
              <a:cs typeface="Segoe UI" panose="020B0502040204020203" pitchFamily="34" charset="0"/>
            </a:endParaRPr>
          </a:p>
        </p:txBody>
      </p:sp>
      <p:pic>
        <p:nvPicPr>
          <p:cNvPr id="25" name="Picture 24" descr="A colorful rectangular sign with black text&#10;&#10;AI-generated content may be incorrect.">
            <a:extLst>
              <a:ext uri="{FF2B5EF4-FFF2-40B4-BE49-F238E27FC236}">
                <a16:creationId xmlns:a16="http://schemas.microsoft.com/office/drawing/2014/main" id="{F5CB25A6-290D-123C-3C8A-5E1051F35D3B}"/>
              </a:ext>
            </a:extLst>
          </p:cNvPr>
          <p:cNvPicPr>
            <a:picLocks noChangeAspect="1"/>
          </p:cNvPicPr>
          <p:nvPr/>
        </p:nvPicPr>
        <p:blipFill>
          <a:blip r:embed="rId5"/>
          <a:stretch>
            <a:fillRect/>
          </a:stretch>
        </p:blipFill>
        <p:spPr>
          <a:xfrm>
            <a:off x="3077766" y="475059"/>
            <a:ext cx="2155032" cy="1609726"/>
          </a:xfrm>
          <a:prstGeom prst="rect">
            <a:avLst/>
          </a:prstGeom>
        </p:spPr>
      </p:pic>
    </p:spTree>
    <p:custDataLst>
      <p:tags r:id="rId1"/>
    </p:custDataLst>
    <p:extLst>
      <p:ext uri="{BB962C8B-B14F-4D97-AF65-F5344CB8AC3E}">
        <p14:creationId xmlns:p14="http://schemas.microsoft.com/office/powerpoint/2010/main" val="9184668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5">
            <a:extLst>
              <a:ext uri="{FF2B5EF4-FFF2-40B4-BE49-F238E27FC236}">
                <a16:creationId xmlns:a16="http://schemas.microsoft.com/office/drawing/2014/main" id="{302FB9F7-A47C-DC25-5603-6845833E81C7}"/>
              </a:ext>
            </a:extLst>
          </p:cNvPr>
          <p:cNvSpPr txBox="1">
            <a:spLocks/>
          </p:cNvSpPr>
          <p:nvPr/>
        </p:nvSpPr>
        <p:spPr>
          <a:xfrm>
            <a:off x="0" y="0"/>
            <a:ext cx="12192000" cy="1151602"/>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Arial"/>
                <a:cs typeface="Arial"/>
              </a:rPr>
              <a:t>How can vaping affect someone's health? </a:t>
            </a:r>
            <a:endParaRPr lang="en-US" sz="32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16" name="Ink 15">
                <a:extLst>
                  <a:ext uri="{FF2B5EF4-FFF2-40B4-BE49-F238E27FC236}">
                    <a16:creationId xmlns:a16="http://schemas.microsoft.com/office/drawing/2014/main" id="{23B3E5C8-6423-8995-E1A2-B30DA752347B}"/>
                  </a:ext>
                </a:extLst>
              </p14:cNvPr>
              <p14:cNvContentPartPr/>
              <p14:nvPr/>
            </p14:nvContentPartPr>
            <p14:xfrm>
              <a:off x="4212300" y="4429050"/>
              <a:ext cx="470880" cy="430920"/>
            </p14:xfrm>
          </p:contentPart>
        </mc:Choice>
        <mc:Fallback xmlns="">
          <p:pic>
            <p:nvPicPr>
              <p:cNvPr id="16" name="Ink 15">
                <a:extLst>
                  <a:ext uri="{FF2B5EF4-FFF2-40B4-BE49-F238E27FC236}">
                    <a16:creationId xmlns:a16="http://schemas.microsoft.com/office/drawing/2014/main" id="{23B3E5C8-6423-8995-E1A2-B30DA752347B}"/>
                  </a:ext>
                </a:extLst>
              </p:cNvPr>
              <p:cNvPicPr/>
              <p:nvPr/>
            </p:nvPicPr>
            <p:blipFill>
              <a:blip r:embed="rId4"/>
              <a:stretch>
                <a:fillRect/>
              </a:stretch>
            </p:blipFill>
            <p:spPr>
              <a:xfrm>
                <a:off x="4149300" y="4365997"/>
                <a:ext cx="596520" cy="55666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4AC6DF1B-6C94-E9ED-D9D4-B16214723E96}"/>
                  </a:ext>
                </a:extLst>
              </p14:cNvPr>
              <p14:cNvContentPartPr/>
              <p14:nvPr/>
            </p14:nvContentPartPr>
            <p14:xfrm>
              <a:off x="2521740" y="5155530"/>
              <a:ext cx="452160" cy="406080"/>
            </p14:xfrm>
          </p:contentPart>
        </mc:Choice>
        <mc:Fallback xmlns="">
          <p:pic>
            <p:nvPicPr>
              <p:cNvPr id="17" name="Ink 16">
                <a:extLst>
                  <a:ext uri="{FF2B5EF4-FFF2-40B4-BE49-F238E27FC236}">
                    <a16:creationId xmlns:a16="http://schemas.microsoft.com/office/drawing/2014/main" id="{4AC6DF1B-6C94-E9ED-D9D4-B16214723E96}"/>
                  </a:ext>
                </a:extLst>
              </p:cNvPr>
              <p:cNvPicPr/>
              <p:nvPr/>
            </p:nvPicPr>
            <p:blipFill>
              <a:blip r:embed="rId6"/>
              <a:stretch>
                <a:fillRect/>
              </a:stretch>
            </p:blipFill>
            <p:spPr>
              <a:xfrm>
                <a:off x="2458740" y="5092530"/>
                <a:ext cx="577800" cy="5317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 name="Ink 19">
                <a:extLst>
                  <a:ext uri="{FF2B5EF4-FFF2-40B4-BE49-F238E27FC236}">
                    <a16:creationId xmlns:a16="http://schemas.microsoft.com/office/drawing/2014/main" id="{C5583610-FBD5-80F7-F703-6DDE9E01D89F}"/>
                  </a:ext>
                </a:extLst>
              </p14:cNvPr>
              <p14:cNvContentPartPr/>
              <p14:nvPr/>
            </p14:nvContentPartPr>
            <p14:xfrm>
              <a:off x="4138860" y="5920530"/>
              <a:ext cx="692640" cy="389160"/>
            </p14:xfrm>
          </p:contentPart>
        </mc:Choice>
        <mc:Fallback xmlns="">
          <p:pic>
            <p:nvPicPr>
              <p:cNvPr id="20" name="Ink 19">
                <a:extLst>
                  <a:ext uri="{FF2B5EF4-FFF2-40B4-BE49-F238E27FC236}">
                    <a16:creationId xmlns:a16="http://schemas.microsoft.com/office/drawing/2014/main" id="{C5583610-FBD5-80F7-F703-6DDE9E01D89F}"/>
                  </a:ext>
                </a:extLst>
              </p:cNvPr>
              <p:cNvPicPr/>
              <p:nvPr/>
            </p:nvPicPr>
            <p:blipFill>
              <a:blip r:embed="rId8"/>
              <a:stretch>
                <a:fillRect/>
              </a:stretch>
            </p:blipFill>
            <p:spPr>
              <a:xfrm>
                <a:off x="4075860" y="5857530"/>
                <a:ext cx="818280" cy="514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3" name="Ink 22">
                <a:extLst>
                  <a:ext uri="{FF2B5EF4-FFF2-40B4-BE49-F238E27FC236}">
                    <a16:creationId xmlns:a16="http://schemas.microsoft.com/office/drawing/2014/main" id="{E188BC57-791A-7F35-F1F0-B029A6514811}"/>
                  </a:ext>
                </a:extLst>
              </p14:cNvPr>
              <p14:cNvContentPartPr/>
              <p14:nvPr/>
            </p14:nvContentPartPr>
            <p14:xfrm>
              <a:off x="9142140" y="3255090"/>
              <a:ext cx="479520" cy="360000"/>
            </p14:xfrm>
          </p:contentPart>
        </mc:Choice>
        <mc:Fallback xmlns="">
          <p:pic>
            <p:nvPicPr>
              <p:cNvPr id="23" name="Ink 22">
                <a:extLst>
                  <a:ext uri="{FF2B5EF4-FFF2-40B4-BE49-F238E27FC236}">
                    <a16:creationId xmlns:a16="http://schemas.microsoft.com/office/drawing/2014/main" id="{E188BC57-791A-7F35-F1F0-B029A6514811}"/>
                  </a:ext>
                </a:extLst>
              </p:cNvPr>
              <p:cNvPicPr/>
              <p:nvPr/>
            </p:nvPicPr>
            <p:blipFill>
              <a:blip r:embed="rId10"/>
              <a:stretch>
                <a:fillRect/>
              </a:stretch>
            </p:blipFill>
            <p:spPr>
              <a:xfrm>
                <a:off x="9079140" y="3192090"/>
                <a:ext cx="605160" cy="4856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6" name="Ink 25">
                <a:extLst>
                  <a:ext uri="{FF2B5EF4-FFF2-40B4-BE49-F238E27FC236}">
                    <a16:creationId xmlns:a16="http://schemas.microsoft.com/office/drawing/2014/main" id="{94A976E1-8085-0860-2C23-4E10CD9CF8C1}"/>
                  </a:ext>
                </a:extLst>
              </p14:cNvPr>
              <p14:cNvContentPartPr/>
              <p14:nvPr/>
            </p14:nvContentPartPr>
            <p14:xfrm>
              <a:off x="9587100" y="3975090"/>
              <a:ext cx="448920" cy="384840"/>
            </p14:xfrm>
          </p:contentPart>
        </mc:Choice>
        <mc:Fallback xmlns="">
          <p:pic>
            <p:nvPicPr>
              <p:cNvPr id="26" name="Ink 25">
                <a:extLst>
                  <a:ext uri="{FF2B5EF4-FFF2-40B4-BE49-F238E27FC236}">
                    <a16:creationId xmlns:a16="http://schemas.microsoft.com/office/drawing/2014/main" id="{94A976E1-8085-0860-2C23-4E10CD9CF8C1}"/>
                  </a:ext>
                </a:extLst>
              </p:cNvPr>
              <p:cNvPicPr/>
              <p:nvPr/>
            </p:nvPicPr>
            <p:blipFill>
              <a:blip r:embed="rId12"/>
              <a:stretch>
                <a:fillRect/>
              </a:stretch>
            </p:blipFill>
            <p:spPr>
              <a:xfrm>
                <a:off x="9524100" y="3912090"/>
                <a:ext cx="574560" cy="5104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7" name="Ink 26">
                <a:extLst>
                  <a:ext uri="{FF2B5EF4-FFF2-40B4-BE49-F238E27FC236}">
                    <a16:creationId xmlns:a16="http://schemas.microsoft.com/office/drawing/2014/main" id="{D1E23F41-9E0B-E084-2439-2B0D4943D5B4}"/>
                  </a:ext>
                </a:extLst>
              </p14:cNvPr>
              <p14:cNvContentPartPr/>
              <p14:nvPr/>
            </p14:nvContentPartPr>
            <p14:xfrm>
              <a:off x="9189660" y="4699050"/>
              <a:ext cx="693000" cy="414720"/>
            </p14:xfrm>
          </p:contentPart>
        </mc:Choice>
        <mc:Fallback xmlns="">
          <p:pic>
            <p:nvPicPr>
              <p:cNvPr id="27" name="Ink 26">
                <a:extLst>
                  <a:ext uri="{FF2B5EF4-FFF2-40B4-BE49-F238E27FC236}">
                    <a16:creationId xmlns:a16="http://schemas.microsoft.com/office/drawing/2014/main" id="{D1E23F41-9E0B-E084-2439-2B0D4943D5B4}"/>
                  </a:ext>
                </a:extLst>
              </p:cNvPr>
              <p:cNvPicPr/>
              <p:nvPr/>
            </p:nvPicPr>
            <p:blipFill>
              <a:blip r:embed="rId14"/>
              <a:stretch>
                <a:fillRect/>
              </a:stretch>
            </p:blipFill>
            <p:spPr>
              <a:xfrm>
                <a:off x="9126660" y="4635995"/>
                <a:ext cx="818640" cy="540469"/>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0" name="Ink 29">
                <a:extLst>
                  <a:ext uri="{FF2B5EF4-FFF2-40B4-BE49-F238E27FC236}">
                    <a16:creationId xmlns:a16="http://schemas.microsoft.com/office/drawing/2014/main" id="{3A9CF228-6AFB-9EAE-FED9-8C4FD93D6B44}"/>
                  </a:ext>
                </a:extLst>
              </p14:cNvPr>
              <p14:cNvContentPartPr/>
              <p14:nvPr/>
            </p14:nvContentPartPr>
            <p14:xfrm>
              <a:off x="4149660" y="3926490"/>
              <a:ext cx="360" cy="360"/>
            </p14:xfrm>
          </p:contentPart>
        </mc:Choice>
        <mc:Fallback xmlns="">
          <p:pic>
            <p:nvPicPr>
              <p:cNvPr id="30" name="Ink 29">
                <a:extLst>
                  <a:ext uri="{FF2B5EF4-FFF2-40B4-BE49-F238E27FC236}">
                    <a16:creationId xmlns:a16="http://schemas.microsoft.com/office/drawing/2014/main" id="{3A9CF228-6AFB-9EAE-FED9-8C4FD93D6B44}"/>
                  </a:ext>
                </a:extLst>
              </p:cNvPr>
              <p:cNvPicPr/>
              <p:nvPr/>
            </p:nvPicPr>
            <p:blipFill>
              <a:blip r:embed="rId16"/>
              <a:stretch>
                <a:fillRect/>
              </a:stretch>
            </p:blipFill>
            <p:spPr>
              <a:xfrm>
                <a:off x="4086660" y="386349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1" name="Ink 30">
                <a:extLst>
                  <a:ext uri="{FF2B5EF4-FFF2-40B4-BE49-F238E27FC236}">
                    <a16:creationId xmlns:a16="http://schemas.microsoft.com/office/drawing/2014/main" id="{C537A985-34BF-F67A-3F79-173B42D6CDCB}"/>
                  </a:ext>
                </a:extLst>
              </p14:cNvPr>
              <p14:cNvContentPartPr/>
              <p14:nvPr/>
            </p14:nvContentPartPr>
            <p14:xfrm>
              <a:off x="3857731" y="3676666"/>
              <a:ext cx="559080" cy="480960"/>
            </p14:xfrm>
          </p:contentPart>
        </mc:Choice>
        <mc:Fallback xmlns="">
          <p:pic>
            <p:nvPicPr>
              <p:cNvPr id="31" name="Ink 30">
                <a:extLst>
                  <a:ext uri="{FF2B5EF4-FFF2-40B4-BE49-F238E27FC236}">
                    <a16:creationId xmlns:a16="http://schemas.microsoft.com/office/drawing/2014/main" id="{C537A985-34BF-F67A-3F79-173B42D6CDCB}"/>
                  </a:ext>
                </a:extLst>
              </p:cNvPr>
              <p:cNvPicPr/>
              <p:nvPr/>
            </p:nvPicPr>
            <p:blipFill>
              <a:blip r:embed="rId18"/>
              <a:stretch>
                <a:fillRect/>
              </a:stretch>
            </p:blipFill>
            <p:spPr>
              <a:xfrm>
                <a:off x="3794731" y="3613666"/>
                <a:ext cx="684720" cy="6066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2" name="Ink 31">
                <a:extLst>
                  <a:ext uri="{FF2B5EF4-FFF2-40B4-BE49-F238E27FC236}">
                    <a16:creationId xmlns:a16="http://schemas.microsoft.com/office/drawing/2014/main" id="{31355A7B-7478-1CE6-3F71-2DC57815D218}"/>
                  </a:ext>
                </a:extLst>
              </p14:cNvPr>
              <p14:cNvContentPartPr/>
              <p14:nvPr/>
            </p14:nvContentPartPr>
            <p14:xfrm>
              <a:off x="3938340" y="2944050"/>
              <a:ext cx="540360" cy="401400"/>
            </p14:xfrm>
          </p:contentPart>
        </mc:Choice>
        <mc:Fallback xmlns="">
          <p:pic>
            <p:nvPicPr>
              <p:cNvPr id="32" name="Ink 31">
                <a:extLst>
                  <a:ext uri="{FF2B5EF4-FFF2-40B4-BE49-F238E27FC236}">
                    <a16:creationId xmlns:a16="http://schemas.microsoft.com/office/drawing/2014/main" id="{31355A7B-7478-1CE6-3F71-2DC57815D218}"/>
                  </a:ext>
                </a:extLst>
              </p:cNvPr>
              <p:cNvPicPr/>
              <p:nvPr/>
            </p:nvPicPr>
            <p:blipFill>
              <a:blip r:embed="rId20"/>
              <a:stretch>
                <a:fillRect/>
              </a:stretch>
            </p:blipFill>
            <p:spPr>
              <a:xfrm>
                <a:off x="3875340" y="2880993"/>
                <a:ext cx="666000" cy="527153"/>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3" name="Ink 32">
                <a:extLst>
                  <a:ext uri="{FF2B5EF4-FFF2-40B4-BE49-F238E27FC236}">
                    <a16:creationId xmlns:a16="http://schemas.microsoft.com/office/drawing/2014/main" id="{58483CED-EBF2-9FD6-3291-2188018D35CF}"/>
                  </a:ext>
                </a:extLst>
              </p14:cNvPr>
              <p14:cNvContentPartPr/>
              <p14:nvPr/>
            </p14:nvContentPartPr>
            <p14:xfrm>
              <a:off x="2786700" y="3184890"/>
              <a:ext cx="360" cy="360"/>
            </p14:xfrm>
          </p:contentPart>
        </mc:Choice>
        <mc:Fallback xmlns="">
          <p:pic>
            <p:nvPicPr>
              <p:cNvPr id="33" name="Ink 32">
                <a:extLst>
                  <a:ext uri="{FF2B5EF4-FFF2-40B4-BE49-F238E27FC236}">
                    <a16:creationId xmlns:a16="http://schemas.microsoft.com/office/drawing/2014/main" id="{58483CED-EBF2-9FD6-3291-2188018D35CF}"/>
                  </a:ext>
                </a:extLst>
              </p:cNvPr>
              <p:cNvPicPr/>
              <p:nvPr/>
            </p:nvPicPr>
            <p:blipFill>
              <a:blip r:embed="rId16"/>
              <a:stretch>
                <a:fillRect/>
              </a:stretch>
            </p:blipFill>
            <p:spPr>
              <a:xfrm>
                <a:off x="2723700" y="312189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5" name="Ink 34">
                <a:extLst>
                  <a:ext uri="{FF2B5EF4-FFF2-40B4-BE49-F238E27FC236}">
                    <a16:creationId xmlns:a16="http://schemas.microsoft.com/office/drawing/2014/main" id="{F57BE183-230C-E81A-2408-CB9D3FF426A8}"/>
                  </a:ext>
                </a:extLst>
              </p14:cNvPr>
              <p14:cNvContentPartPr/>
              <p14:nvPr/>
            </p14:nvContentPartPr>
            <p14:xfrm>
              <a:off x="2356500" y="2952330"/>
              <a:ext cx="497520" cy="376200"/>
            </p14:xfrm>
          </p:contentPart>
        </mc:Choice>
        <mc:Fallback xmlns="">
          <p:pic>
            <p:nvPicPr>
              <p:cNvPr id="35" name="Ink 34">
                <a:extLst>
                  <a:ext uri="{FF2B5EF4-FFF2-40B4-BE49-F238E27FC236}">
                    <a16:creationId xmlns:a16="http://schemas.microsoft.com/office/drawing/2014/main" id="{F57BE183-230C-E81A-2408-CB9D3FF426A8}"/>
                  </a:ext>
                </a:extLst>
              </p:cNvPr>
              <p:cNvPicPr/>
              <p:nvPr/>
            </p:nvPicPr>
            <p:blipFill>
              <a:blip r:embed="rId23"/>
              <a:stretch>
                <a:fillRect/>
              </a:stretch>
            </p:blipFill>
            <p:spPr>
              <a:xfrm>
                <a:off x="2293500" y="2889330"/>
                <a:ext cx="623160" cy="5018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7" name="Ink 36">
                <a:extLst>
                  <a:ext uri="{FF2B5EF4-FFF2-40B4-BE49-F238E27FC236}">
                    <a16:creationId xmlns:a16="http://schemas.microsoft.com/office/drawing/2014/main" id="{5568D9ED-493C-AFBF-56D3-E68AB5ABA62E}"/>
                  </a:ext>
                </a:extLst>
              </p14:cNvPr>
              <p14:cNvContentPartPr/>
              <p14:nvPr/>
            </p14:nvContentPartPr>
            <p14:xfrm>
              <a:off x="2713980" y="2257530"/>
              <a:ext cx="561600" cy="357480"/>
            </p14:xfrm>
          </p:contentPart>
        </mc:Choice>
        <mc:Fallback xmlns="">
          <p:pic>
            <p:nvPicPr>
              <p:cNvPr id="37" name="Ink 36">
                <a:extLst>
                  <a:ext uri="{FF2B5EF4-FFF2-40B4-BE49-F238E27FC236}">
                    <a16:creationId xmlns:a16="http://schemas.microsoft.com/office/drawing/2014/main" id="{5568D9ED-493C-AFBF-56D3-E68AB5ABA62E}"/>
                  </a:ext>
                </a:extLst>
              </p:cNvPr>
              <p:cNvPicPr/>
              <p:nvPr/>
            </p:nvPicPr>
            <p:blipFill>
              <a:blip r:embed="rId25"/>
              <a:stretch>
                <a:fillRect/>
              </a:stretch>
            </p:blipFill>
            <p:spPr>
              <a:xfrm>
                <a:off x="2650980" y="2194530"/>
                <a:ext cx="687240" cy="483120"/>
              </a:xfrm>
              <a:prstGeom prst="rect">
                <a:avLst/>
              </a:prstGeom>
            </p:spPr>
          </p:pic>
        </mc:Fallback>
      </mc:AlternateContent>
      <p:pic>
        <p:nvPicPr>
          <p:cNvPr id="2" name="Picture 1" descr="A diagram of a human body&#10;&#10;AI-generated content may be incorrect.">
            <a:extLst>
              <a:ext uri="{FF2B5EF4-FFF2-40B4-BE49-F238E27FC236}">
                <a16:creationId xmlns:a16="http://schemas.microsoft.com/office/drawing/2014/main" id="{B11C80D7-7895-F806-A50D-9B07923D3226}"/>
              </a:ext>
            </a:extLst>
          </p:cNvPr>
          <p:cNvPicPr>
            <a:picLocks noChangeAspect="1"/>
          </p:cNvPicPr>
          <p:nvPr/>
        </p:nvPicPr>
        <p:blipFill>
          <a:blip r:embed="rId26" cstate="hqprint">
            <a:extLst>
              <a:ext uri="{28A0092B-C50C-407E-A947-70E740481C1C}">
                <a14:useLocalDpi xmlns:a14="http://schemas.microsoft.com/office/drawing/2010/main"/>
              </a:ext>
            </a:extLst>
          </a:blip>
          <a:srcRect r="-49"/>
          <a:stretch/>
        </p:blipFill>
        <p:spPr>
          <a:xfrm>
            <a:off x="1032927" y="1194168"/>
            <a:ext cx="9667054" cy="5253373"/>
          </a:xfrm>
          <a:prstGeom prst="rect">
            <a:avLst/>
          </a:prstGeom>
        </p:spPr>
      </p:pic>
      <p:pic>
        <p:nvPicPr>
          <p:cNvPr id="5" name="Picture 4" descr="Blue and white logo with text&#10;&#10;AI-generated content may be incorrect.">
            <a:extLst>
              <a:ext uri="{FF2B5EF4-FFF2-40B4-BE49-F238E27FC236}">
                <a16:creationId xmlns:a16="http://schemas.microsoft.com/office/drawing/2014/main" id="{CA32BB59-F31C-8AE1-BBD0-8BB6E349B568}"/>
              </a:ext>
            </a:extLst>
          </p:cNvPr>
          <p:cNvPicPr>
            <a:picLocks noChangeAspect="1"/>
          </p:cNvPicPr>
          <p:nvPr/>
        </p:nvPicPr>
        <p:blipFill>
          <a:blip r:embed="rId27"/>
          <a:stretch>
            <a:fillRect/>
          </a:stretch>
        </p:blipFill>
        <p:spPr>
          <a:xfrm>
            <a:off x="10995421" y="202802"/>
            <a:ext cx="1012033" cy="750095"/>
          </a:xfrm>
          <a:prstGeom prst="rect">
            <a:avLst/>
          </a:prstGeom>
        </p:spPr>
      </p:pic>
      <p:pic>
        <p:nvPicPr>
          <p:cNvPr id="9" name="Picture 8" descr="A colorful rectangular sign with black text&#10;&#10;AI-generated content may be incorrect.">
            <a:extLst>
              <a:ext uri="{FF2B5EF4-FFF2-40B4-BE49-F238E27FC236}">
                <a16:creationId xmlns:a16="http://schemas.microsoft.com/office/drawing/2014/main" id="{4423E37C-4405-6D3B-1FAE-E1BBE39CF688}"/>
              </a:ext>
            </a:extLst>
          </p:cNvPr>
          <p:cNvPicPr>
            <a:picLocks noChangeAspect="1"/>
          </p:cNvPicPr>
          <p:nvPr/>
        </p:nvPicPr>
        <p:blipFill>
          <a:blip r:embed="rId28"/>
          <a:stretch>
            <a:fillRect/>
          </a:stretch>
        </p:blipFill>
        <p:spPr>
          <a:xfrm>
            <a:off x="102518" y="169271"/>
            <a:ext cx="1183555" cy="975249"/>
          </a:xfrm>
          <a:prstGeom prst="rect">
            <a:avLst/>
          </a:prstGeom>
        </p:spPr>
      </p:pic>
    </p:spTree>
    <p:extLst>
      <p:ext uri="{BB962C8B-B14F-4D97-AF65-F5344CB8AC3E}">
        <p14:creationId xmlns:p14="http://schemas.microsoft.com/office/powerpoint/2010/main" val="1546138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5">
            <a:extLst>
              <a:ext uri="{FF2B5EF4-FFF2-40B4-BE49-F238E27FC236}">
                <a16:creationId xmlns:a16="http://schemas.microsoft.com/office/drawing/2014/main" id="{E96E9C1C-CF7F-A0D0-F29F-1E23CC698696}"/>
              </a:ext>
            </a:extLst>
          </p:cNvPr>
          <p:cNvSpPr txBox="1">
            <a:spLocks/>
          </p:cNvSpPr>
          <p:nvPr/>
        </p:nvSpPr>
        <p:spPr>
          <a:xfrm>
            <a:off x="0" y="0"/>
            <a:ext cx="12192000" cy="1151602"/>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Arial"/>
                <a:cs typeface="Arial"/>
              </a:rPr>
              <a:t>How can vaping affect someone's health? </a:t>
            </a:r>
            <a:endParaRPr lang="en-US" sz="32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3" name="Picture 2" descr="A diagram of a person&amp;#39;s body&#10;&#10;AI-generated content may be incorrect.">
            <a:extLst>
              <a:ext uri="{FF2B5EF4-FFF2-40B4-BE49-F238E27FC236}">
                <a16:creationId xmlns:a16="http://schemas.microsoft.com/office/drawing/2014/main" id="{0E9C3BF0-C9CD-52AF-CF8F-4B406C8D7BE4}"/>
              </a:ext>
            </a:extLst>
          </p:cNvPr>
          <p:cNvPicPr>
            <a:picLocks noChangeAspect="1"/>
          </p:cNvPicPr>
          <p:nvPr/>
        </p:nvPicPr>
        <p:blipFill>
          <a:blip r:embed="rId3" cstate="hqprint">
            <a:extLst>
              <a:ext uri="{28A0092B-C50C-407E-A947-70E740481C1C}">
                <a14:useLocalDpi xmlns:a14="http://schemas.microsoft.com/office/drawing/2010/main"/>
              </a:ext>
            </a:extLst>
          </a:blip>
          <a:srcRect r="-230"/>
          <a:stretch/>
        </p:blipFill>
        <p:spPr>
          <a:xfrm>
            <a:off x="1017263" y="1198653"/>
            <a:ext cx="9770442" cy="5258277"/>
          </a:xfrm>
          <a:prstGeom prst="rect">
            <a:avLst/>
          </a:prstGeom>
          <a:ln>
            <a:solidFill>
              <a:schemeClr val="bg1"/>
            </a:solidFill>
          </a:ln>
        </p:spPr>
      </p:pic>
      <p:sp>
        <p:nvSpPr>
          <p:cNvPr id="10" name="Oval 9">
            <a:extLst>
              <a:ext uri="{FF2B5EF4-FFF2-40B4-BE49-F238E27FC236}">
                <a16:creationId xmlns:a16="http://schemas.microsoft.com/office/drawing/2014/main" id="{AF7AABD5-528A-031D-A4DD-F83B964DE28F}"/>
              </a:ext>
            </a:extLst>
          </p:cNvPr>
          <p:cNvSpPr/>
          <p:nvPr/>
        </p:nvSpPr>
        <p:spPr>
          <a:xfrm>
            <a:off x="10329065" y="1384825"/>
            <a:ext cx="1660939" cy="1611387"/>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C2B8F0C-D818-EA82-5F4D-EAA59AC72FB4}"/>
              </a:ext>
            </a:extLst>
          </p:cNvPr>
          <p:cNvSpPr/>
          <p:nvPr/>
        </p:nvSpPr>
        <p:spPr>
          <a:xfrm>
            <a:off x="10466575" y="1525528"/>
            <a:ext cx="1396857" cy="1357067"/>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latin typeface="Segoe UI" panose="020B0502040204020203" pitchFamily="34" charset="0"/>
                <a:cs typeface="Segoe UI" panose="020B0502040204020203" pitchFamily="34" charset="0"/>
              </a:rPr>
              <a:t>TRUSTED</a:t>
            </a:r>
            <a:br>
              <a:rPr lang="en-US" sz="1400" b="1">
                <a:latin typeface="Segoe UI" panose="020B0502040204020203" pitchFamily="34" charset="0"/>
                <a:cs typeface="Segoe UI" panose="020B0502040204020203" pitchFamily="34" charset="0"/>
              </a:rPr>
            </a:br>
            <a:r>
              <a:rPr lang="en-US" sz="1400" b="1">
                <a:solidFill>
                  <a:schemeClr val="tx1"/>
                </a:solidFill>
                <a:latin typeface="Segoe UI" panose="020B0502040204020203" pitchFamily="34" charset="0"/>
                <a:cs typeface="Segoe UI" panose="020B0502040204020203" pitchFamily="34" charset="0"/>
              </a:rPr>
              <a:t>ADULT</a:t>
            </a:r>
            <a:endParaRPr lang="en-US" sz="1400" b="1">
              <a:solidFill>
                <a:schemeClr val="tx1"/>
              </a:solidFill>
              <a:latin typeface="Segoe UI" panose="020B0502040204020203" pitchFamily="34" charset="0"/>
              <a:ea typeface="Calibri"/>
              <a:cs typeface="Segoe UI" panose="020B0502040204020203" pitchFamily="34" charset="0"/>
            </a:endParaRPr>
          </a:p>
        </p:txBody>
      </p:sp>
      <p:pic>
        <p:nvPicPr>
          <p:cNvPr id="6" name="Picture 5" descr="Blue and white logo with text&#10;&#10;AI-generated content may be incorrect.">
            <a:extLst>
              <a:ext uri="{FF2B5EF4-FFF2-40B4-BE49-F238E27FC236}">
                <a16:creationId xmlns:a16="http://schemas.microsoft.com/office/drawing/2014/main" id="{565E8518-2BCD-7FA2-A1C4-1D5E81C69A27}"/>
              </a:ext>
            </a:extLst>
          </p:cNvPr>
          <p:cNvPicPr>
            <a:picLocks noChangeAspect="1"/>
          </p:cNvPicPr>
          <p:nvPr/>
        </p:nvPicPr>
        <p:blipFill>
          <a:blip r:embed="rId4"/>
          <a:stretch>
            <a:fillRect/>
          </a:stretch>
        </p:blipFill>
        <p:spPr>
          <a:xfrm>
            <a:off x="10995421" y="202802"/>
            <a:ext cx="1012033" cy="750095"/>
          </a:xfrm>
          <a:prstGeom prst="rect">
            <a:avLst/>
          </a:prstGeom>
        </p:spPr>
      </p:pic>
      <p:pic>
        <p:nvPicPr>
          <p:cNvPr id="8" name="Picture 7" descr="A colorful rectangular sign with black text&#10;&#10;AI-generated content may be incorrect.">
            <a:extLst>
              <a:ext uri="{FF2B5EF4-FFF2-40B4-BE49-F238E27FC236}">
                <a16:creationId xmlns:a16="http://schemas.microsoft.com/office/drawing/2014/main" id="{DAA66025-AB0F-4926-F619-3EDB6AD5F6B4}"/>
              </a:ext>
            </a:extLst>
          </p:cNvPr>
          <p:cNvPicPr>
            <a:picLocks noChangeAspect="1"/>
          </p:cNvPicPr>
          <p:nvPr/>
        </p:nvPicPr>
        <p:blipFill>
          <a:blip r:embed="rId5"/>
          <a:stretch>
            <a:fillRect/>
          </a:stretch>
        </p:blipFill>
        <p:spPr>
          <a:xfrm>
            <a:off x="102518" y="169271"/>
            <a:ext cx="1183555" cy="975249"/>
          </a:xfrm>
          <a:prstGeom prst="rect">
            <a:avLst/>
          </a:prstGeom>
        </p:spPr>
      </p:pic>
    </p:spTree>
    <p:extLst>
      <p:ext uri="{BB962C8B-B14F-4D97-AF65-F5344CB8AC3E}">
        <p14:creationId xmlns:p14="http://schemas.microsoft.com/office/powerpoint/2010/main" val="34445493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F0FE9-07B6-1813-741E-387CF91AF6B8}"/>
            </a:ext>
          </a:extLst>
        </p:cNvPr>
        <p:cNvGrpSpPr/>
        <p:nvPr/>
      </p:nvGrpSpPr>
      <p:grpSpPr>
        <a:xfrm>
          <a:off x="0" y="0"/>
          <a:ext cx="0" cy="0"/>
          <a:chOff x="0" y="0"/>
          <a:chExt cx="0" cy="0"/>
        </a:xfrm>
      </p:grpSpPr>
      <p:sp>
        <p:nvSpPr>
          <p:cNvPr id="10" name="Title 5">
            <a:extLst>
              <a:ext uri="{FF2B5EF4-FFF2-40B4-BE49-F238E27FC236}">
                <a16:creationId xmlns:a16="http://schemas.microsoft.com/office/drawing/2014/main" id="{6A761E31-965E-307A-9E8D-D9E75C6A920D}"/>
              </a:ext>
            </a:extLst>
          </p:cNvPr>
          <p:cNvSpPr txBox="1">
            <a:spLocks/>
          </p:cNvSpPr>
          <p:nvPr/>
        </p:nvSpPr>
        <p:spPr>
          <a:xfrm>
            <a:off x="0" y="624"/>
            <a:ext cx="12192000" cy="1157223"/>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lnSpc>
                <a:spcPct val="107000"/>
              </a:lnSpc>
              <a:spcAft>
                <a:spcPts val="800"/>
              </a:spcAft>
            </a:pPr>
            <a:r>
              <a:rPr lang="en-US" sz="3200" b="1">
                <a:solidFill>
                  <a:srgbClr val="FFFFFF"/>
                </a:solidFill>
                <a:effectLst>
                  <a:outerShdw blurRad="50800" dist="38100" dir="2700000" algn="tl">
                    <a:srgbClr val="000000">
                      <a:alpha val="40000"/>
                    </a:srgbClr>
                  </a:outerShdw>
                </a:effectLst>
                <a:latin typeface="Segoe UI"/>
                <a:ea typeface="Calibri"/>
                <a:cs typeface="Segoe UI"/>
              </a:rPr>
              <a:t>What</a:t>
            </a:r>
            <a:r>
              <a:rPr lang="en-US" sz="3200" b="1" kern="1200">
                <a:solidFill>
                  <a:srgbClr val="FFFFFF"/>
                </a:solidFill>
                <a:effectLst>
                  <a:outerShdw blurRad="50800" dist="38100" dir="2700000" algn="tl">
                    <a:srgbClr val="000000">
                      <a:alpha val="40000"/>
                    </a:srgbClr>
                  </a:outerShdw>
                </a:effectLst>
                <a:latin typeface="Segoe UI"/>
                <a:ea typeface="Calibri"/>
                <a:cs typeface="Segoe UI"/>
              </a:rPr>
              <a:t> do we need to help us breathe?</a:t>
            </a:r>
            <a:endParaRPr lang="en-GB" sz="3200">
              <a:effectLst/>
              <a:latin typeface="Segoe UI"/>
              <a:ea typeface="Calibri"/>
              <a:cs typeface="Segoe UI"/>
            </a:endParaRPr>
          </a:p>
        </p:txBody>
      </p:sp>
      <p:sp>
        <p:nvSpPr>
          <p:cNvPr id="4" name="Rectangle 3">
            <a:extLst>
              <a:ext uri="{FF2B5EF4-FFF2-40B4-BE49-F238E27FC236}">
                <a16:creationId xmlns:a16="http://schemas.microsoft.com/office/drawing/2014/main" id="{D42BA075-1D77-E1F8-B48C-D8C6213637E8}"/>
              </a:ext>
            </a:extLst>
          </p:cNvPr>
          <p:cNvSpPr/>
          <p:nvPr/>
        </p:nvSpPr>
        <p:spPr>
          <a:xfrm>
            <a:off x="901640" y="1381612"/>
            <a:ext cx="4988689" cy="4720060"/>
          </a:xfrm>
          <a:prstGeom prst="rect">
            <a:avLst/>
          </a:prstGeom>
          <a:solidFill>
            <a:srgbClr val="9E0E7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4000"/>
          </a:p>
        </p:txBody>
      </p:sp>
      <p:sp>
        <p:nvSpPr>
          <p:cNvPr id="3" name="Content Placeholder 2">
            <a:extLst>
              <a:ext uri="{FF2B5EF4-FFF2-40B4-BE49-F238E27FC236}">
                <a16:creationId xmlns:a16="http://schemas.microsoft.com/office/drawing/2014/main" id="{D34E3A5F-2818-ED4C-6F14-310C1A2E3825}"/>
              </a:ext>
            </a:extLst>
          </p:cNvPr>
          <p:cNvSpPr>
            <a:spLocks noGrp="1"/>
          </p:cNvSpPr>
          <p:nvPr>
            <p:ph idx="1"/>
          </p:nvPr>
        </p:nvSpPr>
        <p:spPr>
          <a:xfrm>
            <a:off x="1084256" y="1555232"/>
            <a:ext cx="5139996" cy="3496086"/>
          </a:xfrm>
        </p:spPr>
        <p:txBody>
          <a:bodyPr vert="horz" lIns="91440" tIns="45720" rIns="91440" bIns="45720" rtlCol="0" anchor="t">
            <a:normAutofit/>
          </a:bodyPr>
          <a:lstStyle/>
          <a:p>
            <a:pPr marL="0" indent="0">
              <a:buNone/>
            </a:pPr>
            <a:r>
              <a:rPr lang="en-US" sz="2000" b="1">
                <a:solidFill>
                  <a:schemeClr val="bg1"/>
                </a:solidFill>
                <a:latin typeface="Segoe UI" panose="020B0502040204020203" pitchFamily="34" charset="0"/>
                <a:cs typeface="Segoe UI" panose="020B0502040204020203" pitchFamily="34" charset="0"/>
              </a:rPr>
              <a:t>Activity:</a:t>
            </a:r>
          </a:p>
          <a:p>
            <a:pPr marL="0" indent="0">
              <a:buNone/>
            </a:pPr>
            <a:r>
              <a:rPr lang="en-US" sz="2000">
                <a:solidFill>
                  <a:schemeClr val="bg1"/>
                </a:solidFill>
                <a:latin typeface="Segoe UI" panose="020B0502040204020203" pitchFamily="34" charset="0"/>
                <a:ea typeface="+mn-lt"/>
                <a:cs typeface="Segoe UI" panose="020B0502040204020203" pitchFamily="34" charset="0"/>
              </a:rPr>
              <a:t>Take a deep breath in through our nose, hold it for a moment... and now slowly breathe out through your mouth.</a:t>
            </a:r>
            <a:endParaRPr lang="en-US" sz="2000">
              <a:solidFill>
                <a:schemeClr val="bg1"/>
              </a:solidFill>
              <a:latin typeface="Segoe UI" panose="020B0502040204020203" pitchFamily="34" charset="0"/>
              <a:cs typeface="Segoe UI" panose="020B0502040204020203" pitchFamily="34" charset="0"/>
            </a:endParaRPr>
          </a:p>
        </p:txBody>
      </p:sp>
      <p:sp>
        <p:nvSpPr>
          <p:cNvPr id="2" name="TextBox 1">
            <a:extLst>
              <a:ext uri="{FF2B5EF4-FFF2-40B4-BE49-F238E27FC236}">
                <a16:creationId xmlns:a16="http://schemas.microsoft.com/office/drawing/2014/main" id="{A22FB9E5-F401-E003-8E28-25FB98D4DB8B}"/>
              </a:ext>
            </a:extLst>
          </p:cNvPr>
          <p:cNvSpPr txBox="1"/>
          <p:nvPr/>
        </p:nvSpPr>
        <p:spPr>
          <a:xfrm>
            <a:off x="6301672" y="2081001"/>
            <a:ext cx="5424105" cy="36009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14350" indent="-514350">
              <a:spcBef>
                <a:spcPts val="600"/>
              </a:spcBef>
              <a:buFont typeface=""/>
              <a:buChar char="•"/>
            </a:pPr>
            <a:r>
              <a:rPr lang="en-US" sz="2000">
                <a:latin typeface="Segoe UI" panose="020B0502040204020203" pitchFamily="34" charset="0"/>
                <a:cs typeface="Segoe UI" panose="020B0502040204020203" pitchFamily="34" charset="0"/>
              </a:rPr>
              <a:t>When we breathe in, what is it that our body needs from the air?​</a:t>
            </a:r>
            <a:endParaRPr lang="en-US">
              <a:latin typeface="Segoe UI" panose="020B0502040204020203" pitchFamily="34" charset="0"/>
              <a:cs typeface="Segoe UI" panose="020B0502040204020203" pitchFamily="34" charset="0"/>
            </a:endParaRPr>
          </a:p>
          <a:p>
            <a:pPr marL="514350" indent="-514350">
              <a:spcBef>
                <a:spcPts val="600"/>
              </a:spcBef>
              <a:buFont typeface=""/>
              <a:buChar char="•"/>
            </a:pPr>
            <a:endParaRPr lang="en-US" sz="2000">
              <a:latin typeface="Segoe UI" panose="020B0502040204020203" pitchFamily="34" charset="0"/>
              <a:cs typeface="Segoe UI" panose="020B0502040204020203" pitchFamily="34" charset="0"/>
            </a:endParaRPr>
          </a:p>
          <a:p>
            <a:pPr marL="514350" indent="-514350">
              <a:spcBef>
                <a:spcPts val="600"/>
              </a:spcBef>
              <a:buFont typeface=""/>
              <a:buChar char="•"/>
            </a:pPr>
            <a:r>
              <a:rPr lang="en-US" sz="2000">
                <a:latin typeface="Segoe UI" panose="020B0502040204020203" pitchFamily="34" charset="0"/>
                <a:cs typeface="Segoe UI" panose="020B0502040204020203" pitchFamily="34" charset="0"/>
              </a:rPr>
              <a:t>And what do we breathe out? ​</a:t>
            </a:r>
          </a:p>
          <a:p>
            <a:pPr marL="514350" indent="-514350">
              <a:spcBef>
                <a:spcPts val="600"/>
              </a:spcBef>
              <a:buFont typeface=""/>
              <a:buChar char="•"/>
            </a:pPr>
            <a:endParaRPr lang="en-US" sz="2000">
              <a:latin typeface="Segoe UI" panose="020B0502040204020203" pitchFamily="34" charset="0"/>
              <a:cs typeface="Segoe UI" panose="020B0502040204020203" pitchFamily="34" charset="0"/>
            </a:endParaRPr>
          </a:p>
          <a:p>
            <a:pPr marL="514350" indent="-514350">
              <a:spcBef>
                <a:spcPts val="600"/>
              </a:spcBef>
              <a:buFont typeface=""/>
              <a:buChar char="•"/>
            </a:pPr>
            <a:r>
              <a:rPr lang="en-US" sz="2000">
                <a:latin typeface="Segoe UI" panose="020B0502040204020203" pitchFamily="34" charset="0"/>
                <a:cs typeface="Segoe UI" panose="020B0502040204020203" pitchFamily="34" charset="0"/>
              </a:rPr>
              <a:t>What vital organs keep us alive through breathing? ​</a:t>
            </a:r>
          </a:p>
          <a:p>
            <a:pPr marL="514350" indent="-514350">
              <a:spcBef>
                <a:spcPts val="600"/>
              </a:spcBef>
              <a:buFont typeface=""/>
              <a:buChar char="•"/>
            </a:pPr>
            <a:endParaRPr lang="en-US" sz="2000">
              <a:latin typeface="Segoe UI" panose="020B0502040204020203" pitchFamily="34" charset="0"/>
              <a:cs typeface="Segoe UI" panose="020B0502040204020203" pitchFamily="34" charset="0"/>
            </a:endParaRPr>
          </a:p>
          <a:p>
            <a:pPr marL="514350" indent="-514350">
              <a:spcBef>
                <a:spcPts val="600"/>
              </a:spcBef>
              <a:buFont typeface=""/>
              <a:buChar char="•"/>
            </a:pPr>
            <a:endParaRPr lang="en-US" sz="2000">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p:txBody>
      </p:sp>
      <p:pic>
        <p:nvPicPr>
          <p:cNvPr id="6" name="Picture 5" descr="Chest x-ray">
            <a:extLst>
              <a:ext uri="{FF2B5EF4-FFF2-40B4-BE49-F238E27FC236}">
                <a16:creationId xmlns:a16="http://schemas.microsoft.com/office/drawing/2014/main" id="{E71950A7-097E-EC10-D164-5BD7A18409F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224886" y="2938833"/>
            <a:ext cx="2103132" cy="2516447"/>
          </a:xfrm>
          <a:prstGeom prst="rect">
            <a:avLst/>
          </a:prstGeom>
        </p:spPr>
      </p:pic>
      <p:sp>
        <p:nvSpPr>
          <p:cNvPr id="7" name="TextBox 6">
            <a:extLst>
              <a:ext uri="{FF2B5EF4-FFF2-40B4-BE49-F238E27FC236}">
                <a16:creationId xmlns:a16="http://schemas.microsoft.com/office/drawing/2014/main" id="{039FB1DE-3989-D9A9-4E0B-3C2AA2564FF2}"/>
              </a:ext>
            </a:extLst>
          </p:cNvPr>
          <p:cNvSpPr txBox="1"/>
          <p:nvPr/>
        </p:nvSpPr>
        <p:spPr>
          <a:xfrm>
            <a:off x="6301672" y="2712482"/>
            <a:ext cx="5346685"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pPr>
            <a:r>
              <a:rPr lang="en-US" sz="2000" b="1">
                <a:latin typeface="Segoe UI"/>
                <a:cs typeface="Segoe UI"/>
              </a:rPr>
              <a:t>  Oxygen</a:t>
            </a:r>
          </a:p>
          <a:p>
            <a:pPr>
              <a:spcBef>
                <a:spcPts val="600"/>
              </a:spcBef>
            </a:pPr>
            <a:r>
              <a:rPr lang="en-US" sz="2000">
                <a:solidFill>
                  <a:srgbClr val="FA02BC"/>
                </a:solidFill>
                <a:latin typeface="Segoe UI"/>
                <a:cs typeface="Segoe UI"/>
              </a:rPr>
              <a:t>    </a:t>
            </a:r>
            <a:endParaRPr lang="en-US" sz="2000">
              <a:solidFill>
                <a:srgbClr val="FA02BC"/>
              </a:solidFill>
              <a:latin typeface="Segoe UI" panose="020B0502040204020203" pitchFamily="34" charset="0"/>
              <a:cs typeface="Segoe UI" panose="020B0502040204020203" pitchFamily="34" charset="0"/>
            </a:endParaRPr>
          </a:p>
          <a:p>
            <a:pPr>
              <a:spcBef>
                <a:spcPts val="600"/>
              </a:spcBef>
            </a:pPr>
            <a:r>
              <a:rPr lang="en-US" sz="2000" b="1">
                <a:latin typeface="Segoe UI"/>
                <a:cs typeface="Segoe UI"/>
              </a:rPr>
              <a:t>     Carbon Dioxide </a:t>
            </a:r>
          </a:p>
          <a:p>
            <a:pPr>
              <a:spcBef>
                <a:spcPts val="600"/>
              </a:spcBef>
            </a:pPr>
            <a:endParaRPr lang="en-US" sz="2000">
              <a:solidFill>
                <a:srgbClr val="FA02BC"/>
              </a:solidFill>
              <a:latin typeface="Segoe UI" panose="020B0502040204020203" pitchFamily="34" charset="0"/>
              <a:cs typeface="Segoe UI" panose="020B0502040204020203" pitchFamily="34" charset="0"/>
            </a:endParaRPr>
          </a:p>
          <a:p>
            <a:pPr>
              <a:spcBef>
                <a:spcPts val="600"/>
              </a:spcBef>
            </a:pPr>
            <a:endParaRPr lang="en-US">
              <a:solidFill>
                <a:srgbClr val="FA02BC"/>
              </a:solidFill>
              <a:latin typeface="Segoe UI" panose="020B0502040204020203" pitchFamily="34" charset="0"/>
              <a:cs typeface="Segoe UI" panose="020B0502040204020203" pitchFamily="34" charset="0"/>
            </a:endParaRPr>
          </a:p>
          <a:p>
            <a:pPr>
              <a:spcBef>
                <a:spcPts val="600"/>
              </a:spcBef>
            </a:pPr>
            <a:r>
              <a:rPr lang="en-US" sz="2000" b="1">
                <a:latin typeface="Segoe UI"/>
                <a:cs typeface="Segoe UI"/>
              </a:rPr>
              <a:t>  Our lungs</a:t>
            </a:r>
            <a:r>
              <a:rPr lang="en-US" sz="2000">
                <a:latin typeface="Segoe UI"/>
                <a:cs typeface="Segoe UI"/>
              </a:rPr>
              <a:t>.... </a:t>
            </a:r>
          </a:p>
          <a:p>
            <a:pPr>
              <a:spcBef>
                <a:spcPts val="600"/>
              </a:spcBef>
            </a:pPr>
            <a:endParaRPr lang="en-US" sz="2000">
              <a:latin typeface="Segoe UI" panose="020B0502040204020203" pitchFamily="34" charset="0"/>
              <a:cs typeface="Segoe UI" panose="020B0502040204020203" pitchFamily="34" charset="0"/>
            </a:endParaRPr>
          </a:p>
          <a:p>
            <a:pPr>
              <a:spcBef>
                <a:spcPts val="600"/>
              </a:spcBef>
            </a:pPr>
            <a:r>
              <a:rPr lang="en-US" sz="2000">
                <a:latin typeface="Segoe UI"/>
                <a:cs typeface="Segoe UI"/>
              </a:rPr>
              <a:t>That's why it's so important that we keep them clean and healthy​.</a:t>
            </a:r>
          </a:p>
          <a:p>
            <a:pPr>
              <a:spcBef>
                <a:spcPts val="600"/>
              </a:spcBef>
            </a:pPr>
            <a:endParaRPr lang="en-US" sz="2000">
              <a:solidFill>
                <a:srgbClr val="FA02BC"/>
              </a:solidFill>
              <a:latin typeface="Segoe UI" panose="020B0502040204020203" pitchFamily="34" charset="0"/>
              <a:cs typeface="Segoe UI" panose="020B0502040204020203" pitchFamily="34" charset="0"/>
            </a:endParaRPr>
          </a:p>
        </p:txBody>
      </p:sp>
      <p:sp>
        <p:nvSpPr>
          <p:cNvPr id="9" name="TextBox 8">
            <a:extLst>
              <a:ext uri="{FF2B5EF4-FFF2-40B4-BE49-F238E27FC236}">
                <a16:creationId xmlns:a16="http://schemas.microsoft.com/office/drawing/2014/main" id="{C500A380-3AF7-1CA0-2AD3-45F824BA07C0}"/>
              </a:ext>
            </a:extLst>
          </p:cNvPr>
          <p:cNvSpPr txBox="1"/>
          <p:nvPr/>
        </p:nvSpPr>
        <p:spPr>
          <a:xfrm>
            <a:off x="1181806" y="5593810"/>
            <a:ext cx="4428356" cy="369332"/>
          </a:xfrm>
          <a:prstGeom prst="rect">
            <a:avLst/>
          </a:prstGeom>
          <a:noFill/>
        </p:spPr>
        <p:txBody>
          <a:bodyPr wrap="square" rtlCol="0">
            <a:spAutoFit/>
          </a:bodyPr>
          <a:lstStyle/>
          <a:p>
            <a:r>
              <a:rPr lang="en-GB" b="1">
                <a:solidFill>
                  <a:schemeClr val="bg1"/>
                </a:solidFill>
              </a:rPr>
              <a:t>How did it make you feel?  Calm? Relaxed?</a:t>
            </a:r>
          </a:p>
        </p:txBody>
      </p:sp>
      <p:pic>
        <p:nvPicPr>
          <p:cNvPr id="11" name="Picture 10" descr="Blue and white logo with text&#10;&#10;AI-generated content may be incorrect.">
            <a:extLst>
              <a:ext uri="{FF2B5EF4-FFF2-40B4-BE49-F238E27FC236}">
                <a16:creationId xmlns:a16="http://schemas.microsoft.com/office/drawing/2014/main" id="{22D6CB16-9113-D212-2BF1-F73EFFCDCBF4}"/>
              </a:ext>
            </a:extLst>
          </p:cNvPr>
          <p:cNvPicPr>
            <a:picLocks noChangeAspect="1"/>
          </p:cNvPicPr>
          <p:nvPr/>
        </p:nvPicPr>
        <p:blipFill>
          <a:blip r:embed="rId4"/>
          <a:stretch>
            <a:fillRect/>
          </a:stretch>
        </p:blipFill>
        <p:spPr>
          <a:xfrm>
            <a:off x="10995421" y="202802"/>
            <a:ext cx="1012033" cy="750095"/>
          </a:xfrm>
          <a:prstGeom prst="rect">
            <a:avLst/>
          </a:prstGeom>
        </p:spPr>
      </p:pic>
      <p:pic>
        <p:nvPicPr>
          <p:cNvPr id="16" name="Picture 15" descr="A colorful rectangular sign with black text&#10;&#10;AI-generated content may be incorrect.">
            <a:extLst>
              <a:ext uri="{FF2B5EF4-FFF2-40B4-BE49-F238E27FC236}">
                <a16:creationId xmlns:a16="http://schemas.microsoft.com/office/drawing/2014/main" id="{C852B79D-2AC2-DB7B-AEFE-4DC2498DFAC9}"/>
              </a:ext>
            </a:extLst>
          </p:cNvPr>
          <p:cNvPicPr>
            <a:picLocks noChangeAspect="1"/>
          </p:cNvPicPr>
          <p:nvPr/>
        </p:nvPicPr>
        <p:blipFill>
          <a:blip r:embed="rId5"/>
          <a:stretch>
            <a:fillRect/>
          </a:stretch>
        </p:blipFill>
        <p:spPr>
          <a:xfrm>
            <a:off x="102518" y="169271"/>
            <a:ext cx="1183555" cy="975249"/>
          </a:xfrm>
          <a:prstGeom prst="rect">
            <a:avLst/>
          </a:prstGeom>
        </p:spPr>
      </p:pic>
    </p:spTree>
    <p:extLst>
      <p:ext uri="{BB962C8B-B14F-4D97-AF65-F5344CB8AC3E}">
        <p14:creationId xmlns:p14="http://schemas.microsoft.com/office/powerpoint/2010/main" val="79143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7F7EE1C-0E08-37E3-3CA9-253E16726C96}"/>
              </a:ext>
            </a:extLst>
          </p:cNvPr>
          <p:cNvSpPr/>
          <p:nvPr/>
        </p:nvSpPr>
        <p:spPr>
          <a:xfrm>
            <a:off x="901640" y="1381612"/>
            <a:ext cx="4988689" cy="4720060"/>
          </a:xfrm>
          <a:prstGeom prst="rect">
            <a:avLst/>
          </a:prstGeom>
          <a:solidFill>
            <a:srgbClr val="9E0E7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4000"/>
          </a:p>
        </p:txBody>
      </p:sp>
      <p:sp>
        <p:nvSpPr>
          <p:cNvPr id="4" name="TextBox 3">
            <a:extLst>
              <a:ext uri="{FF2B5EF4-FFF2-40B4-BE49-F238E27FC236}">
                <a16:creationId xmlns:a16="http://schemas.microsoft.com/office/drawing/2014/main" id="{2677A856-CC40-491C-9DEF-F7C03BAD6CD1}"/>
              </a:ext>
            </a:extLst>
          </p:cNvPr>
          <p:cNvSpPr txBox="1"/>
          <p:nvPr/>
        </p:nvSpPr>
        <p:spPr>
          <a:xfrm>
            <a:off x="3236921" y="5027511"/>
            <a:ext cx="6381324" cy="4681216"/>
          </a:xfrm>
          <a:prstGeom prst="rect">
            <a:avLst/>
          </a:prstGeom>
        </p:spPr>
        <p:txBody>
          <a:bodyPr vert="horz" lIns="91440" tIns="45720" rIns="91440" bIns="45720" rtlCol="0" anchor="t">
            <a:normAutofit/>
          </a:bodyPr>
          <a:lstStyle/>
          <a:p>
            <a:pPr algn="ctr" eaLnBrk="1" hangingPunct="1">
              <a:lnSpc>
                <a:spcPct val="90000"/>
              </a:lnSpc>
              <a:spcAft>
                <a:spcPts val="600"/>
              </a:spcAft>
            </a:pPr>
            <a:endParaRPr lang="en-US" sz="3200" b="1" i="0">
              <a:solidFill>
                <a:srgbClr val="00B050"/>
              </a:solidFill>
            </a:endParaRPr>
          </a:p>
        </p:txBody>
      </p:sp>
      <p:sp>
        <p:nvSpPr>
          <p:cNvPr id="37" name="TextBox 36">
            <a:extLst>
              <a:ext uri="{FF2B5EF4-FFF2-40B4-BE49-F238E27FC236}">
                <a16:creationId xmlns:a16="http://schemas.microsoft.com/office/drawing/2014/main" id="{AB49E16C-9EAE-406D-A4FF-FBB361D642B0}"/>
              </a:ext>
            </a:extLst>
          </p:cNvPr>
          <p:cNvSpPr txBox="1"/>
          <p:nvPr/>
        </p:nvSpPr>
        <p:spPr>
          <a:xfrm>
            <a:off x="8104099" y="3749051"/>
            <a:ext cx="26173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i="0">
                <a:solidFill>
                  <a:schemeClr val="bg1"/>
                </a:solidFill>
              </a:rPr>
              <a:t>Eatwell </a:t>
            </a:r>
            <a:endParaRPr lang="en-US" sz="1800" b="1">
              <a:solidFill>
                <a:schemeClr val="bg1"/>
              </a:solidFill>
            </a:endParaRPr>
          </a:p>
        </p:txBody>
      </p:sp>
      <p:sp>
        <p:nvSpPr>
          <p:cNvPr id="46" name="TextBox 45">
            <a:extLst>
              <a:ext uri="{FF2B5EF4-FFF2-40B4-BE49-F238E27FC236}">
                <a16:creationId xmlns:a16="http://schemas.microsoft.com/office/drawing/2014/main" id="{EF6BD72F-1394-4084-84FE-0388A8320F2D}"/>
              </a:ext>
            </a:extLst>
          </p:cNvPr>
          <p:cNvSpPr txBox="1"/>
          <p:nvPr/>
        </p:nvSpPr>
        <p:spPr>
          <a:xfrm>
            <a:off x="5718278" y="3638951"/>
            <a:ext cx="101661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b="1" i="0">
                <a:solidFill>
                  <a:schemeClr val="bg1"/>
                </a:solidFill>
              </a:rPr>
              <a:t>Digital </a:t>
            </a:r>
            <a:endParaRPr lang="en-US" sz="1800" b="1">
              <a:solidFill>
                <a:schemeClr val="bg1"/>
              </a:solidFill>
            </a:endParaRPr>
          </a:p>
          <a:p>
            <a:pPr algn="ctr"/>
            <a:r>
              <a:rPr lang="en-US" sz="1800" b="1" i="0">
                <a:solidFill>
                  <a:schemeClr val="bg1"/>
                </a:solidFill>
              </a:rPr>
              <a:t>detox​</a:t>
            </a:r>
            <a:endParaRPr lang="en-US" sz="1800" b="1">
              <a:solidFill>
                <a:schemeClr val="bg1"/>
              </a:solidFill>
            </a:endParaRPr>
          </a:p>
        </p:txBody>
      </p:sp>
      <p:sp>
        <p:nvSpPr>
          <p:cNvPr id="29" name="TextBox 28">
            <a:extLst>
              <a:ext uri="{FF2B5EF4-FFF2-40B4-BE49-F238E27FC236}">
                <a16:creationId xmlns:a16="http://schemas.microsoft.com/office/drawing/2014/main" id="{CEBCFC42-BD34-417F-BE33-D5B9F8711EB9}"/>
              </a:ext>
            </a:extLst>
          </p:cNvPr>
          <p:cNvSpPr txBox="1"/>
          <p:nvPr/>
        </p:nvSpPr>
        <p:spPr>
          <a:xfrm>
            <a:off x="1207373" y="5186074"/>
            <a:ext cx="9921875" cy="3085767"/>
          </a:xfrm>
          <a:prstGeom prst="rect">
            <a:avLst/>
          </a:prstGeom>
        </p:spPr>
        <p:txBody>
          <a:bodyPr vert="horz" lIns="91440" tIns="45720" rIns="91440" bIns="45720" rtlCol="0" anchor="t">
            <a:normAutofit/>
          </a:bodyPr>
          <a:lstStyle/>
          <a:p>
            <a:pPr algn="ctr" eaLnBrk="1" hangingPunct="1">
              <a:lnSpc>
                <a:spcPct val="90000"/>
              </a:lnSpc>
              <a:spcAft>
                <a:spcPts val="600"/>
              </a:spcAft>
            </a:pPr>
            <a:endParaRPr lang="en-US" sz="3200" b="1" i="0">
              <a:solidFill>
                <a:srgbClr val="00B050"/>
              </a:solidFill>
              <a:ea typeface="Helvetica Neue" panose="02000503000000020004" pitchFamily="2" charset="0"/>
            </a:endParaRPr>
          </a:p>
        </p:txBody>
      </p:sp>
      <p:sp>
        <p:nvSpPr>
          <p:cNvPr id="32" name="TextBox 31">
            <a:extLst>
              <a:ext uri="{FF2B5EF4-FFF2-40B4-BE49-F238E27FC236}">
                <a16:creationId xmlns:a16="http://schemas.microsoft.com/office/drawing/2014/main" id="{9E2BBE6D-B5FA-4976-AB45-66F0CB381F90}"/>
              </a:ext>
            </a:extLst>
          </p:cNvPr>
          <p:cNvSpPr txBox="1"/>
          <p:nvPr/>
        </p:nvSpPr>
        <p:spPr>
          <a:xfrm>
            <a:off x="6225491" y="2212326"/>
            <a:ext cx="5446834" cy="3477875"/>
          </a:xfrm>
          <a:prstGeom prst="rect">
            <a:avLst/>
          </a:prstGeom>
          <a:noFill/>
        </p:spPr>
        <p:txBody>
          <a:bodyPr wrap="square" lIns="91440" tIns="45720" rIns="91440" bIns="45720" anchor="t">
            <a:spAutoFit/>
          </a:bodyPr>
          <a:lstStyle/>
          <a:p>
            <a:pPr algn="ctr"/>
            <a:r>
              <a:rPr lang="en-US" sz="4400" b="1">
                <a:solidFill>
                  <a:srgbClr val="9E0E7A"/>
                </a:solidFill>
                <a:latin typeface="Segoe UI"/>
                <a:ea typeface="MS PGothic"/>
                <a:cs typeface="Segoe UI"/>
              </a:rPr>
              <a:t>Can you think of better ways to feel less stressed or anxious?</a:t>
            </a:r>
            <a:r>
              <a:rPr lang="en-GB" sz="4400">
                <a:solidFill>
                  <a:srgbClr val="8D2456"/>
                </a:solidFill>
                <a:latin typeface="Segoe UI"/>
                <a:ea typeface="MS PGothic"/>
                <a:cs typeface="Segoe UI"/>
              </a:rPr>
              <a:t> </a:t>
            </a:r>
            <a:endParaRPr lang="en-US" sz="4400">
              <a:solidFill>
                <a:srgbClr val="8D2456"/>
              </a:solidFill>
              <a:ea typeface="Calibri"/>
              <a:cs typeface="Calibri"/>
            </a:endParaRPr>
          </a:p>
          <a:p>
            <a:endParaRPr lang="en-GB" sz="2200" kern="1200">
              <a:solidFill>
                <a:schemeClr val="tx1"/>
              </a:solidFill>
              <a:effectLst/>
              <a:latin typeface="Segoe UI" panose="020B0502040204020203" pitchFamily="34" charset="0"/>
              <a:ea typeface="MS PGothic" panose="020B0600070205080204" pitchFamily="34" charset="-128"/>
              <a:cs typeface="Segoe UI" panose="020B0502040204020203" pitchFamily="34" charset="0"/>
            </a:endParaRPr>
          </a:p>
          <a:p>
            <a:pPr marL="285750" indent="-285750">
              <a:buFont typeface="Arial" panose="020B0604020202020204" pitchFamily="34" charset="0"/>
              <a:buChar char="•"/>
            </a:pPr>
            <a:endParaRPr lang="en-GB" sz="2200" b="1">
              <a:latin typeface="Segoe UI" panose="020B0502040204020203" pitchFamily="34" charset="0"/>
              <a:ea typeface="MS PGothic"/>
              <a:cs typeface="Segoe UI" panose="020B0502040204020203" pitchFamily="34" charset="0"/>
            </a:endParaRPr>
          </a:p>
        </p:txBody>
      </p:sp>
      <p:sp>
        <p:nvSpPr>
          <p:cNvPr id="2" name="TextBox 1">
            <a:extLst>
              <a:ext uri="{FF2B5EF4-FFF2-40B4-BE49-F238E27FC236}">
                <a16:creationId xmlns:a16="http://schemas.microsoft.com/office/drawing/2014/main" id="{5996327B-CEF3-5612-F861-447E4D46831A}"/>
              </a:ext>
            </a:extLst>
          </p:cNvPr>
          <p:cNvSpPr txBox="1"/>
          <p:nvPr/>
        </p:nvSpPr>
        <p:spPr>
          <a:xfrm>
            <a:off x="1174888" y="1924981"/>
            <a:ext cx="4442055"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r>
              <a:rPr lang="en-GB" sz="2400" b="1" i="0">
                <a:solidFill>
                  <a:schemeClr val="bg1"/>
                </a:solidFill>
                <a:effectLst/>
                <a:latin typeface="Segoe UI"/>
                <a:cs typeface="Segoe UI"/>
              </a:rPr>
              <a:t>Some people say they </a:t>
            </a:r>
            <a:r>
              <a:rPr lang="en-GB" sz="2400" b="1">
                <a:solidFill>
                  <a:schemeClr val="bg1"/>
                </a:solidFill>
                <a:latin typeface="Segoe UI"/>
                <a:cs typeface="Segoe UI"/>
              </a:rPr>
              <a:t>use a vape</a:t>
            </a:r>
            <a:r>
              <a:rPr lang="en-GB" sz="2400" b="1" i="0">
                <a:solidFill>
                  <a:schemeClr val="bg1"/>
                </a:solidFill>
                <a:effectLst/>
                <a:latin typeface="Segoe UI"/>
                <a:cs typeface="Segoe UI"/>
              </a:rPr>
              <a:t> to feel less stressed or calm. </a:t>
            </a:r>
          </a:p>
          <a:p>
            <a:pPr marL="0" algn="l" rtl="0" fontAlgn="base"/>
            <a:endParaRPr lang="en-GB" sz="2400" b="0" i="0">
              <a:solidFill>
                <a:schemeClr val="bg1"/>
              </a:solidFill>
              <a:effectLst/>
              <a:latin typeface="Segoe UI" panose="020B0502040204020203" pitchFamily="34" charset="0"/>
              <a:cs typeface="Segoe UI" panose="020B0502040204020203" pitchFamily="34" charset="0"/>
            </a:endParaRPr>
          </a:p>
          <a:p>
            <a:pPr marL="0" algn="l" rtl="0" fontAlgn="base"/>
            <a:r>
              <a:rPr lang="en-GB" sz="2400" b="1" i="0">
                <a:solidFill>
                  <a:schemeClr val="bg1"/>
                </a:solidFill>
                <a:effectLst/>
                <a:latin typeface="Segoe UI"/>
                <a:cs typeface="Segoe UI"/>
              </a:rPr>
              <a:t>Vaping doesn’t calm you down. </a:t>
            </a:r>
          </a:p>
          <a:p>
            <a:endParaRPr lang="en-US" sz="2400" b="1">
              <a:solidFill>
                <a:srgbClr val="FFFFFF"/>
              </a:solidFill>
              <a:latin typeface="Segoe UI" panose="020B0502040204020203" pitchFamily="34" charset="0"/>
              <a:cs typeface="Segoe UI" panose="020B0502040204020203" pitchFamily="34" charset="0"/>
            </a:endParaRPr>
          </a:p>
          <a:p>
            <a:r>
              <a:rPr lang="en-US" sz="2400" b="1">
                <a:solidFill>
                  <a:srgbClr val="FFFFFF"/>
                </a:solidFill>
                <a:latin typeface="Segoe UI"/>
                <a:cs typeface="Segoe UI"/>
              </a:rPr>
              <a:t>Can you think of better ways to feel less stressed or anxious? </a:t>
            </a:r>
            <a:endParaRPr lang="en-US" sz="2400" b="1">
              <a:solidFill>
                <a:srgbClr val="FFFFFF"/>
              </a:solidFill>
              <a:latin typeface="Segoe UI" panose="020B0502040204020203" pitchFamily="34" charset="0"/>
              <a:cs typeface="Segoe UI" panose="020B0502040204020203" pitchFamily="34" charset="0"/>
            </a:endParaRPr>
          </a:p>
        </p:txBody>
      </p:sp>
      <p:pic>
        <p:nvPicPr>
          <p:cNvPr id="10" name="Picture 4" descr="NHSGG&amp;C*SPOT">
            <a:extLst>
              <a:ext uri="{FF2B5EF4-FFF2-40B4-BE49-F238E27FC236}">
                <a16:creationId xmlns:a16="http://schemas.microsoft.com/office/drawing/2014/main" id="{C301D9F4-71C1-0045-EF7F-9B390FAA4612}"/>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11136545" y="225514"/>
            <a:ext cx="848935" cy="62062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5">
            <a:extLst>
              <a:ext uri="{FF2B5EF4-FFF2-40B4-BE49-F238E27FC236}">
                <a16:creationId xmlns:a16="http://schemas.microsoft.com/office/drawing/2014/main" id="{F29755D2-9B5F-A49F-C67A-2CD8C82FDF4B}"/>
              </a:ext>
            </a:extLst>
          </p:cNvPr>
          <p:cNvSpPr txBox="1">
            <a:spLocks/>
          </p:cNvSpPr>
          <p:nvPr/>
        </p:nvSpPr>
        <p:spPr>
          <a:xfrm>
            <a:off x="1984" y="2502"/>
            <a:ext cx="12190016" cy="1159094"/>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Segoe UI"/>
                <a:cs typeface="Segoe UI"/>
              </a:rPr>
              <a:t>Staying calm and relaxed…what works for YOU?</a:t>
            </a:r>
          </a:p>
        </p:txBody>
      </p:sp>
      <p:pic>
        <p:nvPicPr>
          <p:cNvPr id="7" name="Picture 6" descr="Blue and white logo with text&#10;&#10;AI-generated content may be incorrect.">
            <a:extLst>
              <a:ext uri="{FF2B5EF4-FFF2-40B4-BE49-F238E27FC236}">
                <a16:creationId xmlns:a16="http://schemas.microsoft.com/office/drawing/2014/main" id="{0124F954-8622-CA2F-5F40-26FAFE49485B}"/>
              </a:ext>
            </a:extLst>
          </p:cNvPr>
          <p:cNvPicPr>
            <a:picLocks noChangeAspect="1"/>
          </p:cNvPicPr>
          <p:nvPr/>
        </p:nvPicPr>
        <p:blipFill>
          <a:blip r:embed="rId5"/>
          <a:stretch>
            <a:fillRect/>
          </a:stretch>
        </p:blipFill>
        <p:spPr>
          <a:xfrm>
            <a:off x="10995421" y="202802"/>
            <a:ext cx="1012033" cy="750095"/>
          </a:xfrm>
          <a:prstGeom prst="rect">
            <a:avLst/>
          </a:prstGeom>
        </p:spPr>
      </p:pic>
      <p:pic>
        <p:nvPicPr>
          <p:cNvPr id="12" name="Picture 11" descr="A colorful rectangular sign with black text&#10;&#10;AI-generated content may be incorrect.">
            <a:extLst>
              <a:ext uri="{FF2B5EF4-FFF2-40B4-BE49-F238E27FC236}">
                <a16:creationId xmlns:a16="http://schemas.microsoft.com/office/drawing/2014/main" id="{7516CD4F-AAB9-4EBC-5A71-307249F73BC4}"/>
              </a:ext>
            </a:extLst>
          </p:cNvPr>
          <p:cNvPicPr>
            <a:picLocks noChangeAspect="1"/>
          </p:cNvPicPr>
          <p:nvPr/>
        </p:nvPicPr>
        <p:blipFill>
          <a:blip r:embed="rId6"/>
          <a:stretch>
            <a:fillRect/>
          </a:stretch>
        </p:blipFill>
        <p:spPr>
          <a:xfrm>
            <a:off x="102518" y="169271"/>
            <a:ext cx="1183555" cy="975249"/>
          </a:xfrm>
          <a:prstGeom prst="rect">
            <a:avLst/>
          </a:prstGeom>
        </p:spPr>
      </p:pic>
    </p:spTree>
    <p:custDataLst>
      <p:tags r:id="rId1"/>
    </p:custDataLst>
    <p:extLst>
      <p:ext uri="{BB962C8B-B14F-4D97-AF65-F5344CB8AC3E}">
        <p14:creationId xmlns:p14="http://schemas.microsoft.com/office/powerpoint/2010/main" val="283481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EA4504-364C-65FF-8425-5462284DA600}"/>
              </a:ext>
            </a:extLst>
          </p:cNvPr>
          <p:cNvSpPr txBox="1"/>
          <p:nvPr/>
        </p:nvSpPr>
        <p:spPr>
          <a:xfrm>
            <a:off x="2636008" y="2556591"/>
            <a:ext cx="2748844" cy="15388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egoe UI"/>
                <a:cs typeface="Arial"/>
              </a:rPr>
              <a:t>Fresh air </a:t>
            </a:r>
            <a:endParaRPr lang="en-US">
              <a:latin typeface="Segoe UI"/>
              <a:ea typeface="Calibri" panose="020F0502020204030204"/>
              <a:cs typeface="Calibri" panose="020F0502020204030204"/>
            </a:endParaRPr>
          </a:p>
          <a:p>
            <a:r>
              <a:rPr lang="en-GB">
                <a:latin typeface="Segoe UI"/>
                <a:cs typeface="Arial"/>
              </a:rPr>
              <a:t>every day​</a:t>
            </a:r>
            <a:r>
              <a:rPr lang="en-US">
                <a:latin typeface="Segoe UI"/>
                <a:cs typeface="Arial"/>
              </a:rPr>
              <a:t>​</a:t>
            </a:r>
            <a:endParaRPr lang="en-US">
              <a:ea typeface="Calibri" panose="020F0502020204030204"/>
              <a:cs typeface="Calibri" panose="020F0502020204030204"/>
            </a:endParaRPr>
          </a:p>
          <a:p>
            <a:endParaRPr lang="en-US" sz="2200">
              <a:latin typeface="Segoe UI"/>
              <a:cs typeface="Arial"/>
            </a:endParaRPr>
          </a:p>
          <a:p>
            <a:r>
              <a:rPr lang="en-US">
                <a:latin typeface="Segoe UI"/>
                <a:cs typeface="Segoe UI"/>
              </a:rPr>
              <a:t>​</a:t>
            </a:r>
          </a:p>
          <a:p>
            <a:endParaRPr lang="en-US">
              <a:latin typeface="Segoe UI"/>
              <a:cs typeface="Segoe UI"/>
            </a:endParaRPr>
          </a:p>
        </p:txBody>
      </p:sp>
      <p:sp>
        <p:nvSpPr>
          <p:cNvPr id="6" name="TextBox 5">
            <a:extLst>
              <a:ext uri="{FF2B5EF4-FFF2-40B4-BE49-F238E27FC236}">
                <a16:creationId xmlns:a16="http://schemas.microsoft.com/office/drawing/2014/main" id="{B3040028-E67B-9D30-CC62-04421C28821A}"/>
              </a:ext>
            </a:extLst>
          </p:cNvPr>
          <p:cNvSpPr txBox="1"/>
          <p:nvPr/>
        </p:nvSpPr>
        <p:spPr>
          <a:xfrm>
            <a:off x="2634878" y="4018174"/>
            <a:ext cx="27488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egoe UI"/>
              </a:rPr>
              <a:t>Hobbies</a:t>
            </a:r>
            <a:r>
              <a:rPr lang="en-US">
                <a:latin typeface="Segoe UI"/>
              </a:rPr>
              <a:t>​​​</a:t>
            </a:r>
            <a:endParaRPr lang="en-US"/>
          </a:p>
        </p:txBody>
      </p:sp>
      <p:sp>
        <p:nvSpPr>
          <p:cNvPr id="7" name="TextBox 6">
            <a:extLst>
              <a:ext uri="{FF2B5EF4-FFF2-40B4-BE49-F238E27FC236}">
                <a16:creationId xmlns:a16="http://schemas.microsoft.com/office/drawing/2014/main" id="{CF08A59D-F9CE-8A26-7182-F17A2539940B}"/>
              </a:ext>
            </a:extLst>
          </p:cNvPr>
          <p:cNvSpPr txBox="1"/>
          <p:nvPr/>
        </p:nvSpPr>
        <p:spPr>
          <a:xfrm>
            <a:off x="2634879" y="5345911"/>
            <a:ext cx="2748844"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latin typeface="Segoe UI"/>
              </a:rPr>
              <a:t>​</a:t>
            </a:r>
            <a:r>
              <a:rPr lang="en-GB">
                <a:latin typeface="Segoe UI"/>
              </a:rPr>
              <a:t>Exercise/sports ​</a:t>
            </a:r>
            <a:r>
              <a:rPr lang="en-US">
                <a:latin typeface="Segoe UI"/>
              </a:rPr>
              <a:t>​​​</a:t>
            </a:r>
            <a:endParaRPr lang="en-US">
              <a:ea typeface="Calibri" panose="020F0502020204030204"/>
              <a:cs typeface="Calibri" panose="020F0502020204030204"/>
            </a:endParaRPr>
          </a:p>
        </p:txBody>
      </p:sp>
      <p:sp>
        <p:nvSpPr>
          <p:cNvPr id="9" name="TextBox 8">
            <a:extLst>
              <a:ext uri="{FF2B5EF4-FFF2-40B4-BE49-F238E27FC236}">
                <a16:creationId xmlns:a16="http://schemas.microsoft.com/office/drawing/2014/main" id="{55307CB6-6EB6-09BB-45AE-0BEDDB326ED4}"/>
              </a:ext>
            </a:extLst>
          </p:cNvPr>
          <p:cNvSpPr txBox="1"/>
          <p:nvPr/>
        </p:nvSpPr>
        <p:spPr>
          <a:xfrm>
            <a:off x="6331876" y="4018359"/>
            <a:ext cx="27488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egoe UI"/>
              </a:rPr>
              <a:t>Reading​</a:t>
            </a:r>
            <a:r>
              <a:rPr lang="en-US">
                <a:latin typeface="Segoe UI"/>
              </a:rPr>
              <a:t>​​​​</a:t>
            </a:r>
          </a:p>
        </p:txBody>
      </p:sp>
      <p:sp>
        <p:nvSpPr>
          <p:cNvPr id="11" name="TextBox 10">
            <a:extLst>
              <a:ext uri="{FF2B5EF4-FFF2-40B4-BE49-F238E27FC236}">
                <a16:creationId xmlns:a16="http://schemas.microsoft.com/office/drawing/2014/main" id="{285109FB-D9A1-8FC5-2B41-51564A299D12}"/>
              </a:ext>
            </a:extLst>
          </p:cNvPr>
          <p:cNvSpPr txBox="1"/>
          <p:nvPr/>
        </p:nvSpPr>
        <p:spPr>
          <a:xfrm>
            <a:off x="6245823" y="2740204"/>
            <a:ext cx="27488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egoe UI"/>
                <a:cs typeface="Segoe UI"/>
              </a:rPr>
              <a:t>Gaming </a:t>
            </a:r>
            <a:endParaRPr lang="en-US">
              <a:ea typeface="Calibri" panose="020F0502020204030204"/>
              <a:cs typeface="Calibri" panose="020F0502020204030204"/>
            </a:endParaRPr>
          </a:p>
        </p:txBody>
      </p:sp>
      <p:sp>
        <p:nvSpPr>
          <p:cNvPr id="12" name="TextBox 11">
            <a:extLst>
              <a:ext uri="{FF2B5EF4-FFF2-40B4-BE49-F238E27FC236}">
                <a16:creationId xmlns:a16="http://schemas.microsoft.com/office/drawing/2014/main" id="{BFC49BBD-061D-8734-F876-7882B7EA97DC}"/>
              </a:ext>
            </a:extLst>
          </p:cNvPr>
          <p:cNvSpPr txBox="1"/>
          <p:nvPr/>
        </p:nvSpPr>
        <p:spPr>
          <a:xfrm>
            <a:off x="6170342" y="1257881"/>
            <a:ext cx="27488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egoe UI"/>
                <a:cs typeface="Segoe UI"/>
              </a:rPr>
              <a:t>Eating well</a:t>
            </a:r>
            <a:r>
              <a:rPr lang="en-US">
                <a:latin typeface="Segoe UI"/>
                <a:cs typeface="Segoe UI"/>
              </a:rPr>
              <a:t>​​​​​</a:t>
            </a:r>
            <a:endParaRPr lang="en-US"/>
          </a:p>
        </p:txBody>
      </p:sp>
      <p:sp>
        <p:nvSpPr>
          <p:cNvPr id="13" name="TextBox 12">
            <a:extLst>
              <a:ext uri="{FF2B5EF4-FFF2-40B4-BE49-F238E27FC236}">
                <a16:creationId xmlns:a16="http://schemas.microsoft.com/office/drawing/2014/main" id="{50981EB7-4300-6209-6644-A3B0609A1790}"/>
              </a:ext>
            </a:extLst>
          </p:cNvPr>
          <p:cNvSpPr txBox="1"/>
          <p:nvPr/>
        </p:nvSpPr>
        <p:spPr>
          <a:xfrm>
            <a:off x="6332741" y="5379628"/>
            <a:ext cx="168107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egoe UI"/>
                <a:cs typeface="Segoe UI"/>
              </a:rPr>
              <a:t>Listening to music</a:t>
            </a:r>
            <a:r>
              <a:rPr lang="en-US">
                <a:latin typeface="Segoe UI"/>
                <a:cs typeface="Segoe UI"/>
              </a:rPr>
              <a:t>​​​​​</a:t>
            </a:r>
            <a:endParaRPr lang="en-US"/>
          </a:p>
        </p:txBody>
      </p:sp>
      <p:sp>
        <p:nvSpPr>
          <p:cNvPr id="14" name="TextBox 13">
            <a:extLst>
              <a:ext uri="{FF2B5EF4-FFF2-40B4-BE49-F238E27FC236}">
                <a16:creationId xmlns:a16="http://schemas.microsoft.com/office/drawing/2014/main" id="{90BD96E9-E8A4-1CDE-5C6A-1235879D32E4}"/>
              </a:ext>
            </a:extLst>
          </p:cNvPr>
          <p:cNvSpPr txBox="1"/>
          <p:nvPr/>
        </p:nvSpPr>
        <p:spPr>
          <a:xfrm>
            <a:off x="10086023" y="1120357"/>
            <a:ext cx="192374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egoe UI"/>
                <a:cs typeface="Segoe UI"/>
              </a:rPr>
              <a:t>Playing with friends​</a:t>
            </a:r>
            <a:r>
              <a:rPr lang="en-US">
                <a:latin typeface="Segoe UI"/>
                <a:cs typeface="Segoe UI"/>
              </a:rPr>
              <a:t>​​​​</a:t>
            </a:r>
            <a:endParaRPr lang="en-US">
              <a:ea typeface="Calibri" panose="020F0502020204030204"/>
              <a:cs typeface="Calibri" panose="020F0502020204030204"/>
            </a:endParaRPr>
          </a:p>
        </p:txBody>
      </p:sp>
      <p:sp>
        <p:nvSpPr>
          <p:cNvPr id="15" name="TextBox 14">
            <a:extLst>
              <a:ext uri="{FF2B5EF4-FFF2-40B4-BE49-F238E27FC236}">
                <a16:creationId xmlns:a16="http://schemas.microsoft.com/office/drawing/2014/main" id="{80E13230-1FBA-2259-59D1-69A4C8841C67}"/>
              </a:ext>
            </a:extLst>
          </p:cNvPr>
          <p:cNvSpPr txBox="1"/>
          <p:nvPr/>
        </p:nvSpPr>
        <p:spPr>
          <a:xfrm>
            <a:off x="10086023" y="2739962"/>
            <a:ext cx="17732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egoe UI"/>
                <a:cs typeface="Segoe UI"/>
              </a:rPr>
              <a:t>Cuddling pets​</a:t>
            </a:r>
            <a:r>
              <a:rPr lang="en-US">
                <a:latin typeface="Segoe UI"/>
                <a:cs typeface="Segoe UI"/>
              </a:rPr>
              <a:t>​​​​</a:t>
            </a:r>
            <a:endParaRPr lang="en-US"/>
          </a:p>
        </p:txBody>
      </p:sp>
      <p:sp>
        <p:nvSpPr>
          <p:cNvPr id="16" name="TextBox 15">
            <a:extLst>
              <a:ext uri="{FF2B5EF4-FFF2-40B4-BE49-F238E27FC236}">
                <a16:creationId xmlns:a16="http://schemas.microsoft.com/office/drawing/2014/main" id="{35489E33-9590-C0F2-8BAB-D507055DCEEC}"/>
              </a:ext>
            </a:extLst>
          </p:cNvPr>
          <p:cNvSpPr txBox="1"/>
          <p:nvPr/>
        </p:nvSpPr>
        <p:spPr>
          <a:xfrm>
            <a:off x="10086022" y="4019078"/>
            <a:ext cx="156630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egoe UI"/>
                <a:cs typeface="Segoe UI"/>
              </a:rPr>
              <a:t>Sharing our worries</a:t>
            </a:r>
            <a:r>
              <a:rPr lang="en-US">
                <a:latin typeface="Segoe UI"/>
                <a:cs typeface="Segoe UI"/>
              </a:rPr>
              <a:t>​​​​​</a:t>
            </a:r>
            <a:endParaRPr lang="en-US"/>
          </a:p>
        </p:txBody>
      </p:sp>
      <p:sp>
        <p:nvSpPr>
          <p:cNvPr id="17" name="TextBox 16">
            <a:extLst>
              <a:ext uri="{FF2B5EF4-FFF2-40B4-BE49-F238E27FC236}">
                <a16:creationId xmlns:a16="http://schemas.microsoft.com/office/drawing/2014/main" id="{C4614BC5-C730-E3A4-B2CC-D58BDC444FA6}"/>
              </a:ext>
            </a:extLst>
          </p:cNvPr>
          <p:cNvSpPr txBox="1"/>
          <p:nvPr/>
        </p:nvSpPr>
        <p:spPr>
          <a:xfrm>
            <a:off x="10086413" y="5126504"/>
            <a:ext cx="1550199" cy="11890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egoe UI"/>
                <a:cs typeface="Segoe UI"/>
              </a:rPr>
              <a:t>Counting to 10</a:t>
            </a:r>
            <a:r>
              <a:rPr lang="en-US">
                <a:latin typeface="Segoe UI"/>
                <a:cs typeface="Segoe UI"/>
              </a:rPr>
              <a:t> and breathing slowly</a:t>
            </a:r>
            <a:endParaRPr lang="en-US"/>
          </a:p>
        </p:txBody>
      </p:sp>
      <p:pic>
        <p:nvPicPr>
          <p:cNvPr id="18" name="Picture 17" descr="A person holding a video game controller&#10;&#10;AI-generated content may be incorrect.">
            <a:extLst>
              <a:ext uri="{FF2B5EF4-FFF2-40B4-BE49-F238E27FC236}">
                <a16:creationId xmlns:a16="http://schemas.microsoft.com/office/drawing/2014/main" id="{A95E56B1-506D-DB38-AFBD-F89AB0FA193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274086" y="2363298"/>
            <a:ext cx="1774167" cy="1185946"/>
          </a:xfrm>
          <a:prstGeom prst="rect">
            <a:avLst/>
          </a:prstGeom>
        </p:spPr>
      </p:pic>
      <p:pic>
        <p:nvPicPr>
          <p:cNvPr id="19" name="Picture 18" descr="A person lying on grass reading a book&#10;&#10;AI-generated content may be incorrect.">
            <a:extLst>
              <a:ext uri="{FF2B5EF4-FFF2-40B4-BE49-F238E27FC236}">
                <a16:creationId xmlns:a16="http://schemas.microsoft.com/office/drawing/2014/main" id="{AB2EB556-1B5A-AA3C-550A-1B32500B591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285510" y="3720931"/>
            <a:ext cx="1769893" cy="1188042"/>
          </a:xfrm>
          <a:prstGeom prst="rect">
            <a:avLst/>
          </a:prstGeom>
        </p:spPr>
      </p:pic>
      <p:pic>
        <p:nvPicPr>
          <p:cNvPr id="21" name="Picture 20" descr="A family eating at a table&#10;&#10;AI-generated content may be incorrect.">
            <a:extLst>
              <a:ext uri="{FF2B5EF4-FFF2-40B4-BE49-F238E27FC236}">
                <a16:creationId xmlns:a16="http://schemas.microsoft.com/office/drawing/2014/main" id="{9522B67F-749E-6E54-46E3-65FE28570249}"/>
              </a:ext>
            </a:extLst>
          </p:cNvPr>
          <p:cNvPicPr>
            <a:picLocks noChangeAspect="1"/>
          </p:cNvPicPr>
          <p:nvPr/>
        </p:nvPicPr>
        <p:blipFill>
          <a:blip r:embed="rId5" cstate="hqprint">
            <a:extLst>
              <a:ext uri="{28A0092B-C50C-407E-A947-70E740481C1C}">
                <a14:useLocalDpi xmlns:a14="http://schemas.microsoft.com/office/drawing/2010/main"/>
              </a:ext>
            </a:extLst>
          </a:blip>
          <a:srcRect r="-182"/>
          <a:stretch/>
        </p:blipFill>
        <p:spPr>
          <a:xfrm>
            <a:off x="4278995" y="900583"/>
            <a:ext cx="1773272" cy="1287340"/>
          </a:xfrm>
          <a:prstGeom prst="rect">
            <a:avLst/>
          </a:prstGeom>
        </p:spPr>
      </p:pic>
      <p:pic>
        <p:nvPicPr>
          <p:cNvPr id="24" name="Picture 23" descr="A group of people holding a football ball&#10;&#10;AI-generated content may be incorrect.">
            <a:extLst>
              <a:ext uri="{FF2B5EF4-FFF2-40B4-BE49-F238E27FC236}">
                <a16:creationId xmlns:a16="http://schemas.microsoft.com/office/drawing/2014/main" id="{89D5E505-4105-7133-628B-888AE7FBA0A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70658" y="5134535"/>
            <a:ext cx="1779600" cy="1188012"/>
          </a:xfrm>
          <a:prstGeom prst="rect">
            <a:avLst/>
          </a:prstGeom>
        </p:spPr>
      </p:pic>
      <p:pic>
        <p:nvPicPr>
          <p:cNvPr id="26" name="Picture 25" descr="A group of kids sitting at a table with drinks&#10;&#10;AI-generated content may be incorrect.">
            <a:extLst>
              <a:ext uri="{FF2B5EF4-FFF2-40B4-BE49-F238E27FC236}">
                <a16:creationId xmlns:a16="http://schemas.microsoft.com/office/drawing/2014/main" id="{0E9B078C-FB67-1882-2B14-DE1621309AC8}"/>
              </a:ext>
            </a:extLst>
          </p:cNvPr>
          <p:cNvPicPr>
            <a:picLocks noChangeAspect="1"/>
          </p:cNvPicPr>
          <p:nvPr/>
        </p:nvPicPr>
        <p:blipFill>
          <a:blip r:embed="rId7" cstate="hqprint">
            <a:extLst>
              <a:ext uri="{28A0092B-C50C-407E-A947-70E740481C1C}">
                <a14:useLocalDpi xmlns:a14="http://schemas.microsoft.com/office/drawing/2010/main"/>
              </a:ext>
            </a:extLst>
          </a:blip>
          <a:srcRect r="-274"/>
          <a:stretch/>
        </p:blipFill>
        <p:spPr>
          <a:xfrm>
            <a:off x="8017912" y="920778"/>
            <a:ext cx="1787536" cy="1284550"/>
          </a:xfrm>
          <a:prstGeom prst="rect">
            <a:avLst/>
          </a:prstGeom>
        </p:spPr>
      </p:pic>
      <p:pic>
        <p:nvPicPr>
          <p:cNvPr id="40" name="Picture 39" descr="A person wearing headphones leaning against a wall&#10;&#10;AI-generated content may be incorrect.">
            <a:extLst>
              <a:ext uri="{FF2B5EF4-FFF2-40B4-BE49-F238E27FC236}">
                <a16:creationId xmlns:a16="http://schemas.microsoft.com/office/drawing/2014/main" id="{0D424BA5-4733-1AA5-9951-0575C61A0717}"/>
              </a:ext>
            </a:extLst>
          </p:cNvPr>
          <p:cNvPicPr>
            <a:picLocks noChangeAspect="1"/>
          </p:cNvPicPr>
          <p:nvPr/>
        </p:nvPicPr>
        <p:blipFill>
          <a:blip r:embed="rId8" cstate="hqprint">
            <a:extLst>
              <a:ext uri="{28A0092B-C50C-407E-A947-70E740481C1C}">
                <a14:useLocalDpi xmlns:a14="http://schemas.microsoft.com/office/drawing/2010/main"/>
              </a:ext>
            </a:extLst>
          </a:blip>
          <a:srcRect b="-1224"/>
          <a:stretch/>
        </p:blipFill>
        <p:spPr>
          <a:xfrm>
            <a:off x="4272096" y="5133141"/>
            <a:ext cx="1780634" cy="1284953"/>
          </a:xfrm>
          <a:prstGeom prst="rect">
            <a:avLst/>
          </a:prstGeom>
        </p:spPr>
      </p:pic>
      <p:pic>
        <p:nvPicPr>
          <p:cNvPr id="63" name="Picture 62" descr="A person and a child sitting outside&#10;&#10;AI-generated content may be incorrect.">
            <a:extLst>
              <a:ext uri="{FF2B5EF4-FFF2-40B4-BE49-F238E27FC236}">
                <a16:creationId xmlns:a16="http://schemas.microsoft.com/office/drawing/2014/main" id="{446D043C-6F89-FF59-25D1-4781F6401EF7}"/>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8024579" y="3719758"/>
            <a:ext cx="1797376" cy="1187085"/>
          </a:xfrm>
          <a:prstGeom prst="rect">
            <a:avLst/>
          </a:prstGeom>
        </p:spPr>
      </p:pic>
      <p:pic>
        <p:nvPicPr>
          <p:cNvPr id="64" name="Picture 63" descr="A child in an apron using a tool to sculpt a clay piece&#10;&#10;AI-generated content may be incorrect.">
            <a:extLst>
              <a:ext uri="{FF2B5EF4-FFF2-40B4-BE49-F238E27FC236}">
                <a16:creationId xmlns:a16="http://schemas.microsoft.com/office/drawing/2014/main" id="{5A4D4DAF-6AD9-E116-B17C-81F1A36CD944}"/>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70658" y="3794557"/>
            <a:ext cx="1769893" cy="1192926"/>
          </a:xfrm>
          <a:prstGeom prst="rect">
            <a:avLst/>
          </a:prstGeom>
        </p:spPr>
      </p:pic>
      <p:pic>
        <p:nvPicPr>
          <p:cNvPr id="2" name="Picture 1" descr="A group of children walking down a street&#10;&#10;AI-generated content may be incorrect.">
            <a:extLst>
              <a:ext uri="{FF2B5EF4-FFF2-40B4-BE49-F238E27FC236}">
                <a16:creationId xmlns:a16="http://schemas.microsoft.com/office/drawing/2014/main" id="{69DD8EA9-3D64-7B8A-0B95-4361EDD1B7C3}"/>
              </a:ext>
            </a:extLst>
          </p:cNvPr>
          <p:cNvPicPr>
            <a:picLocks noChangeAspect="1"/>
          </p:cNvPicPr>
          <p:nvPr/>
        </p:nvPicPr>
        <p:blipFill>
          <a:blip r:embed="rId11" cstate="hqprint">
            <a:extLst>
              <a:ext uri="{28A0092B-C50C-407E-A947-70E740481C1C}">
                <a14:useLocalDpi xmlns:a14="http://schemas.microsoft.com/office/drawing/2010/main"/>
              </a:ext>
            </a:extLst>
          </a:blip>
          <a:srcRect b="-67"/>
          <a:stretch/>
        </p:blipFill>
        <p:spPr>
          <a:xfrm>
            <a:off x="779710" y="2363892"/>
            <a:ext cx="1757758" cy="1271818"/>
          </a:xfrm>
          <a:prstGeom prst="rect">
            <a:avLst/>
          </a:prstGeom>
        </p:spPr>
      </p:pic>
      <p:grpSp>
        <p:nvGrpSpPr>
          <p:cNvPr id="23" name="Group 22">
            <a:extLst>
              <a:ext uri="{FF2B5EF4-FFF2-40B4-BE49-F238E27FC236}">
                <a16:creationId xmlns:a16="http://schemas.microsoft.com/office/drawing/2014/main" id="{FC1C34CF-0F2F-C906-F6B4-B180139E260B}"/>
              </a:ext>
            </a:extLst>
          </p:cNvPr>
          <p:cNvGrpSpPr/>
          <p:nvPr/>
        </p:nvGrpSpPr>
        <p:grpSpPr>
          <a:xfrm>
            <a:off x="780124" y="899993"/>
            <a:ext cx="4525653" cy="1337218"/>
            <a:chOff x="407591" y="493593"/>
            <a:chExt cx="4520009" cy="1337218"/>
          </a:xfrm>
        </p:grpSpPr>
        <p:sp>
          <p:nvSpPr>
            <p:cNvPr id="4" name="TextBox 3">
              <a:extLst>
                <a:ext uri="{FF2B5EF4-FFF2-40B4-BE49-F238E27FC236}">
                  <a16:creationId xmlns:a16="http://schemas.microsoft.com/office/drawing/2014/main" id="{AF34390F-5F46-3C19-D5B0-0DE8DCC5B2CB}"/>
                </a:ext>
              </a:extLst>
            </p:cNvPr>
            <p:cNvSpPr txBox="1"/>
            <p:nvPr/>
          </p:nvSpPr>
          <p:spPr>
            <a:xfrm>
              <a:off x="2184400" y="493593"/>
              <a:ext cx="274320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egoe UI"/>
                  <a:cs typeface="Arial"/>
                </a:rPr>
                <a:t>Winding </a:t>
              </a:r>
              <a:endParaRPr lang="en-US">
                <a:latin typeface="Segoe UI"/>
                <a:ea typeface="Calibri" panose="020F0502020204030204"/>
                <a:cs typeface="Calibri" panose="020F0502020204030204"/>
              </a:endParaRPr>
            </a:p>
            <a:p>
              <a:r>
                <a:rPr lang="en-GB">
                  <a:latin typeface="Segoe UI"/>
                  <a:cs typeface="Arial"/>
                </a:rPr>
                <a:t>down before </a:t>
              </a:r>
              <a:endParaRPr lang="en-US">
                <a:latin typeface="Segoe UI"/>
                <a:ea typeface="Calibri"/>
                <a:cs typeface="Calibri"/>
              </a:endParaRPr>
            </a:p>
            <a:p>
              <a:r>
                <a:rPr lang="en-GB">
                  <a:latin typeface="Segoe UI"/>
                  <a:cs typeface="Arial"/>
                </a:rPr>
                <a:t>going to sleep </a:t>
              </a:r>
              <a:r>
                <a:rPr lang="en-US" sz="2200">
                  <a:latin typeface="Segoe UI"/>
                  <a:cs typeface="Arial"/>
                </a:rPr>
                <a:t>​</a:t>
              </a:r>
              <a:endParaRPr lang="en-US">
                <a:ea typeface="Calibri"/>
                <a:cs typeface="Calibri"/>
              </a:endParaRPr>
            </a:p>
            <a:p>
              <a:pPr marL="285750" indent="-285750">
                <a:buFont typeface="Arial,Sans-Serif"/>
                <a:buChar char="•"/>
              </a:pPr>
              <a:endParaRPr lang="en-GB" sz="2200" b="1">
                <a:latin typeface="Segoe UI"/>
                <a:cs typeface="Arial"/>
              </a:endParaRPr>
            </a:p>
          </p:txBody>
        </p:sp>
        <p:pic>
          <p:nvPicPr>
            <p:cNvPr id="3" name="Picture 2" descr="A child lying on a pillow and reading a book&#10;&#10;AI-generated content may be incorrect.">
              <a:extLst>
                <a:ext uri="{FF2B5EF4-FFF2-40B4-BE49-F238E27FC236}">
                  <a16:creationId xmlns:a16="http://schemas.microsoft.com/office/drawing/2014/main" id="{1BAE07A3-DD88-B5BB-2A1A-F6912E3C8ACF}"/>
                </a:ext>
              </a:extLst>
            </p:cNvPr>
            <p:cNvPicPr>
              <a:picLocks noChangeAspect="1"/>
            </p:cNvPicPr>
            <p:nvPr/>
          </p:nvPicPr>
          <p:blipFill>
            <a:blip r:embed="rId12" cstate="hqprint">
              <a:extLst>
                <a:ext uri="{28A0092B-C50C-407E-A947-70E740481C1C}">
                  <a14:useLocalDpi xmlns:a14="http://schemas.microsoft.com/office/drawing/2010/main"/>
                </a:ext>
              </a:extLst>
            </a:blip>
            <a:srcRect t="-773" r="-478"/>
            <a:stretch/>
          </p:blipFill>
          <p:spPr>
            <a:xfrm>
              <a:off x="407591" y="511873"/>
              <a:ext cx="1758546" cy="1318938"/>
            </a:xfrm>
            <a:prstGeom prst="rect">
              <a:avLst/>
            </a:prstGeom>
          </p:spPr>
        </p:pic>
      </p:grpSp>
      <p:pic>
        <p:nvPicPr>
          <p:cNvPr id="10" name="Picture 9" descr="A person looking up and smiling&#10;&#10;AI-generated content may be incorrect.">
            <a:extLst>
              <a:ext uri="{FF2B5EF4-FFF2-40B4-BE49-F238E27FC236}">
                <a16:creationId xmlns:a16="http://schemas.microsoft.com/office/drawing/2014/main" id="{BCCEE891-ACD7-A8F6-53A0-4F764E2B9F8B}"/>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8025439" y="5114986"/>
            <a:ext cx="1790917" cy="1175470"/>
          </a:xfrm>
          <a:prstGeom prst="rect">
            <a:avLst/>
          </a:prstGeom>
        </p:spPr>
      </p:pic>
      <p:pic>
        <p:nvPicPr>
          <p:cNvPr id="22" name="Picture 21" descr="A person holding a cat&#10;&#10;AI-generated content may be incorrect.">
            <a:extLst>
              <a:ext uri="{FF2B5EF4-FFF2-40B4-BE49-F238E27FC236}">
                <a16:creationId xmlns:a16="http://schemas.microsoft.com/office/drawing/2014/main" id="{72B900D7-42E2-B0A1-BD2B-3D03E2BAB061}"/>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8021288" y="2332965"/>
            <a:ext cx="1813598" cy="1211474"/>
          </a:xfrm>
          <a:prstGeom prst="rect">
            <a:avLst/>
          </a:prstGeom>
        </p:spPr>
      </p:pic>
      <p:pic>
        <p:nvPicPr>
          <p:cNvPr id="20" name="Picture 19" descr="Blue and white logo with text&#10;&#10;AI-generated content may be incorrect.">
            <a:extLst>
              <a:ext uri="{FF2B5EF4-FFF2-40B4-BE49-F238E27FC236}">
                <a16:creationId xmlns:a16="http://schemas.microsoft.com/office/drawing/2014/main" id="{30AC0932-5029-FCA3-D992-4CFADF691DBE}"/>
              </a:ext>
            </a:extLst>
          </p:cNvPr>
          <p:cNvPicPr>
            <a:picLocks noChangeAspect="1"/>
          </p:cNvPicPr>
          <p:nvPr/>
        </p:nvPicPr>
        <p:blipFill>
          <a:blip r:embed="rId15"/>
          <a:stretch>
            <a:fillRect/>
          </a:stretch>
        </p:blipFill>
        <p:spPr>
          <a:xfrm>
            <a:off x="10995421" y="202802"/>
            <a:ext cx="1012033" cy="750095"/>
          </a:xfrm>
          <a:prstGeom prst="rect">
            <a:avLst/>
          </a:prstGeom>
          <a:ln>
            <a:noFill/>
          </a:ln>
        </p:spPr>
      </p:pic>
      <p:pic>
        <p:nvPicPr>
          <p:cNvPr id="29" name="Picture 28" descr="A colorful rectangular sign with black text&#10;&#10;AI-generated content may be incorrect.">
            <a:extLst>
              <a:ext uri="{FF2B5EF4-FFF2-40B4-BE49-F238E27FC236}">
                <a16:creationId xmlns:a16="http://schemas.microsoft.com/office/drawing/2014/main" id="{C52AC535-5C96-9428-6C71-AF5ACA457CA4}"/>
              </a:ext>
            </a:extLst>
          </p:cNvPr>
          <p:cNvPicPr>
            <a:picLocks noChangeAspect="1"/>
          </p:cNvPicPr>
          <p:nvPr/>
        </p:nvPicPr>
        <p:blipFill>
          <a:blip r:embed="rId16"/>
          <a:stretch>
            <a:fillRect/>
          </a:stretch>
        </p:blipFill>
        <p:spPr>
          <a:xfrm>
            <a:off x="102518" y="169271"/>
            <a:ext cx="1183555" cy="975249"/>
          </a:xfrm>
          <a:prstGeom prst="rect">
            <a:avLst/>
          </a:prstGeom>
        </p:spPr>
      </p:pic>
    </p:spTree>
    <p:extLst>
      <p:ext uri="{BB962C8B-B14F-4D97-AF65-F5344CB8AC3E}">
        <p14:creationId xmlns:p14="http://schemas.microsoft.com/office/powerpoint/2010/main" val="381717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4"/>
                                        </p:tgtEl>
                                        <p:attrNameLst>
                                          <p:attrName>style.visibility</p:attrName>
                                        </p:attrNameLst>
                                      </p:cBhvr>
                                      <p:to>
                                        <p:strVal val="visible"/>
                                      </p:to>
                                    </p:set>
                                    <p:animEffect transition="in" filter="fade">
                                      <p:cBhvr>
                                        <p:cTn id="20" dur="500"/>
                                        <p:tgtEl>
                                          <p:spTgt spid="6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500"/>
                                        <p:tgtEl>
                                          <p:spTgt spid="1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500"/>
                                        <p:tgtEl>
                                          <p:spTgt spid="14"/>
                                        </p:tgtEl>
                                      </p:cBhvr>
                                    </p:animEffect>
                                  </p:childTnLst>
                                </p:cTn>
                              </p:par>
                              <p:par>
                                <p:cTn id="69" presetID="10" presetClass="entr" presetSubtype="0" fill="hold" nodeType="with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500"/>
                                        <p:tgtEl>
                                          <p:spTgt spid="2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fade">
                                      <p:cBhvr>
                                        <p:cTn id="76" dur="500"/>
                                        <p:tgtEl>
                                          <p:spTgt spid="22"/>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fade">
                                      <p:cBhvr>
                                        <p:cTn id="79" dur="500"/>
                                        <p:tgtEl>
                                          <p:spTgt spid="15"/>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63"/>
                                        </p:tgtEl>
                                        <p:attrNameLst>
                                          <p:attrName>style.visibility</p:attrName>
                                        </p:attrNameLst>
                                      </p:cBhvr>
                                      <p:to>
                                        <p:strVal val="visible"/>
                                      </p:to>
                                    </p:set>
                                    <p:animEffect transition="in" filter="fade">
                                      <p:cBhvr>
                                        <p:cTn id="84" dur="500"/>
                                        <p:tgtEl>
                                          <p:spTgt spid="63"/>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500"/>
                                        <p:tgtEl>
                                          <p:spTgt spid="16"/>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0"/>
                                        </p:tgtEl>
                                        <p:attrNameLst>
                                          <p:attrName>style.visibility</p:attrName>
                                        </p:attrNameLst>
                                      </p:cBhvr>
                                      <p:to>
                                        <p:strVal val="visible"/>
                                      </p:to>
                                    </p:set>
                                    <p:animEffect transition="in" filter="fade">
                                      <p:cBhvr>
                                        <p:cTn id="92" dur="500"/>
                                        <p:tgtEl>
                                          <p:spTgt spid="10"/>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1" grpId="0"/>
      <p:bldP spid="12" grpId="0"/>
      <p:bldP spid="13" grpId="0"/>
      <p:bldP spid="14" grpId="0"/>
      <p:bldP spid="15" grpId="0"/>
      <p:bldP spid="16"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a diagram&#10;&#10;Description automatically generated">
            <a:extLst>
              <a:ext uri="{FF2B5EF4-FFF2-40B4-BE49-F238E27FC236}">
                <a16:creationId xmlns:a16="http://schemas.microsoft.com/office/drawing/2014/main" id="{B6978DA1-B0BE-94E9-CF9E-CEA470BF1869}"/>
              </a:ext>
            </a:extLst>
          </p:cNvPr>
          <p:cNvPicPr>
            <a:picLocks noChangeAspect="1"/>
          </p:cNvPicPr>
          <p:nvPr/>
        </p:nvPicPr>
        <p:blipFill>
          <a:blip r:embed="rId3"/>
          <a:stretch>
            <a:fillRect/>
          </a:stretch>
        </p:blipFill>
        <p:spPr>
          <a:xfrm>
            <a:off x="5137628" y="1206609"/>
            <a:ext cx="6520059" cy="5561687"/>
          </a:xfrm>
          <a:prstGeom prst="rect">
            <a:avLst/>
          </a:prstGeom>
          <a:ln>
            <a:solidFill>
              <a:schemeClr val="bg1"/>
            </a:solidFill>
          </a:ln>
        </p:spPr>
      </p:pic>
      <p:sp>
        <p:nvSpPr>
          <p:cNvPr id="8" name="TextBox 7">
            <a:extLst>
              <a:ext uri="{FF2B5EF4-FFF2-40B4-BE49-F238E27FC236}">
                <a16:creationId xmlns:a16="http://schemas.microsoft.com/office/drawing/2014/main" id="{9A7FC315-AEDD-445D-965E-88C21BE398E2}"/>
              </a:ext>
            </a:extLst>
          </p:cNvPr>
          <p:cNvSpPr txBox="1"/>
          <p:nvPr/>
        </p:nvSpPr>
        <p:spPr>
          <a:xfrm>
            <a:off x="6227522" y="235906"/>
            <a:ext cx="466385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Segoe UI" panose="020B0502040204020203" pitchFamily="34" charset="0"/>
                <a:cs typeface="Segoe UI" panose="020B0502040204020203" pitchFamily="34" charset="0"/>
              </a:rPr>
              <a:t>Here is an example you can use to help you...</a:t>
            </a:r>
          </a:p>
        </p:txBody>
      </p:sp>
      <p:sp>
        <p:nvSpPr>
          <p:cNvPr id="10" name="Content Placeholder 2">
            <a:extLst>
              <a:ext uri="{FF2B5EF4-FFF2-40B4-BE49-F238E27FC236}">
                <a16:creationId xmlns:a16="http://schemas.microsoft.com/office/drawing/2014/main" id="{B09A552C-5CBF-8051-61A3-D4621A728032}"/>
              </a:ext>
            </a:extLst>
          </p:cNvPr>
          <p:cNvSpPr>
            <a:spLocks noGrp="1"/>
          </p:cNvSpPr>
          <p:nvPr>
            <p:ph idx="1"/>
          </p:nvPr>
        </p:nvSpPr>
        <p:spPr>
          <a:xfrm>
            <a:off x="247259" y="1465726"/>
            <a:ext cx="4889013" cy="5083686"/>
          </a:xfrm>
          <a:solidFill>
            <a:srgbClr val="9E0E7A"/>
          </a:solidFill>
        </p:spPr>
        <p:txBody>
          <a:bodyPr vert="horz" lIns="91440" tIns="45720" rIns="91440" bIns="45720" rtlCol="0" anchor="ctr">
            <a:normAutofit/>
          </a:bodyPr>
          <a:lstStyle/>
          <a:p>
            <a:pPr>
              <a:lnSpc>
                <a:spcPct val="100000"/>
              </a:lnSpc>
              <a:spcBef>
                <a:spcPts val="600"/>
              </a:spcBef>
              <a:buFont typeface="Wingdings" panose="05000000000000000000" pitchFamily="2" charset="2"/>
              <a:buChar char="§"/>
            </a:pPr>
            <a:endParaRPr lang="en-US" sz="2400" b="1">
              <a:solidFill>
                <a:schemeClr val="bg1"/>
              </a:solidFill>
              <a:latin typeface="Segoe UI"/>
              <a:ea typeface="Calibri" panose="020F0502020204030204"/>
              <a:cs typeface="Segoe UI"/>
            </a:endParaRPr>
          </a:p>
          <a:p>
            <a:pPr marL="0" indent="0" algn="ctr">
              <a:lnSpc>
                <a:spcPct val="200000"/>
              </a:lnSpc>
              <a:buNone/>
            </a:pPr>
            <a:endParaRPr lang="en-US" sz="2000">
              <a:latin typeface="Segoe UI" panose="020B0502040204020203" pitchFamily="34" charset="0"/>
              <a:ea typeface="+mn-lt"/>
              <a:cs typeface="Segoe UI" panose="020B0502040204020203" pitchFamily="34" charset="0"/>
            </a:endParaRPr>
          </a:p>
        </p:txBody>
      </p:sp>
      <p:sp>
        <p:nvSpPr>
          <p:cNvPr id="3" name="Title 5">
            <a:extLst>
              <a:ext uri="{FF2B5EF4-FFF2-40B4-BE49-F238E27FC236}">
                <a16:creationId xmlns:a16="http://schemas.microsoft.com/office/drawing/2014/main" id="{8597EF7E-2291-CE1E-B5B9-230C525DAAB4}"/>
              </a:ext>
            </a:extLst>
          </p:cNvPr>
          <p:cNvSpPr txBox="1">
            <a:spLocks/>
          </p:cNvSpPr>
          <p:nvPr/>
        </p:nvSpPr>
        <p:spPr>
          <a:xfrm>
            <a:off x="0" y="0"/>
            <a:ext cx="12192000" cy="1140945"/>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Segoe UI"/>
                <a:cs typeface="Segoe UI"/>
              </a:rPr>
              <a:t>Healthy choice shield </a:t>
            </a:r>
          </a:p>
        </p:txBody>
      </p:sp>
      <p:pic>
        <p:nvPicPr>
          <p:cNvPr id="6" name="Picture 5" descr="Blue and white logo with text&#10;&#10;AI-generated content may be incorrect.">
            <a:extLst>
              <a:ext uri="{FF2B5EF4-FFF2-40B4-BE49-F238E27FC236}">
                <a16:creationId xmlns:a16="http://schemas.microsoft.com/office/drawing/2014/main" id="{A3ED60E3-8228-EFF0-1719-D6385BB4788A}"/>
              </a:ext>
            </a:extLst>
          </p:cNvPr>
          <p:cNvPicPr>
            <a:picLocks noChangeAspect="1"/>
          </p:cNvPicPr>
          <p:nvPr/>
        </p:nvPicPr>
        <p:blipFill>
          <a:blip r:embed="rId4"/>
          <a:stretch>
            <a:fillRect/>
          </a:stretch>
        </p:blipFill>
        <p:spPr>
          <a:xfrm>
            <a:off x="10995421" y="202802"/>
            <a:ext cx="1012033" cy="750095"/>
          </a:xfrm>
          <a:prstGeom prst="rect">
            <a:avLst/>
          </a:prstGeom>
        </p:spPr>
      </p:pic>
      <p:pic>
        <p:nvPicPr>
          <p:cNvPr id="14" name="Picture 13" descr="A colorful rectangular sign with black text&#10;&#10;AI-generated content may be incorrect.">
            <a:extLst>
              <a:ext uri="{FF2B5EF4-FFF2-40B4-BE49-F238E27FC236}">
                <a16:creationId xmlns:a16="http://schemas.microsoft.com/office/drawing/2014/main" id="{BAE8EB71-9CF1-D85B-8B6B-4EB6A638BFA5}"/>
              </a:ext>
            </a:extLst>
          </p:cNvPr>
          <p:cNvPicPr>
            <a:picLocks noChangeAspect="1"/>
          </p:cNvPicPr>
          <p:nvPr/>
        </p:nvPicPr>
        <p:blipFill>
          <a:blip r:embed="rId5"/>
          <a:stretch>
            <a:fillRect/>
          </a:stretch>
        </p:blipFill>
        <p:spPr>
          <a:xfrm>
            <a:off x="102518" y="169271"/>
            <a:ext cx="1183555" cy="975249"/>
          </a:xfrm>
          <a:prstGeom prst="rect">
            <a:avLst/>
          </a:prstGeom>
        </p:spPr>
      </p:pic>
      <p:sp>
        <p:nvSpPr>
          <p:cNvPr id="15" name="TextBox 14">
            <a:extLst>
              <a:ext uri="{FF2B5EF4-FFF2-40B4-BE49-F238E27FC236}">
                <a16:creationId xmlns:a16="http://schemas.microsoft.com/office/drawing/2014/main" id="{87A58CAB-D4D6-1470-2E54-F7325C48172C}"/>
              </a:ext>
            </a:extLst>
          </p:cNvPr>
          <p:cNvSpPr txBox="1"/>
          <p:nvPr/>
        </p:nvSpPr>
        <p:spPr>
          <a:xfrm>
            <a:off x="5637734" y="2355272"/>
            <a:ext cx="2743199" cy="3657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6" name="TextBox 15">
            <a:extLst>
              <a:ext uri="{FF2B5EF4-FFF2-40B4-BE49-F238E27FC236}">
                <a16:creationId xmlns:a16="http://schemas.microsoft.com/office/drawing/2014/main" id="{C828AACA-8F76-FA67-6307-DD0E341B42CB}"/>
              </a:ext>
            </a:extLst>
          </p:cNvPr>
          <p:cNvSpPr txBox="1"/>
          <p:nvPr/>
        </p:nvSpPr>
        <p:spPr>
          <a:xfrm>
            <a:off x="490237" y="1737146"/>
            <a:ext cx="4348195" cy="33137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lvl="0" indent="-228600" algn="l" rtl="0">
              <a:lnSpc>
                <a:spcPts val="2574"/>
              </a:lnSpc>
              <a:buFont typeface="Wingdings,Sans-Serif"/>
              <a:buChar char="§"/>
            </a:pPr>
            <a:r>
              <a:rPr lang="en-US" sz="2400" b="1" i="0" u="none" strike="noStrike" baseline="0">
                <a:solidFill>
                  <a:srgbClr val="FFFFFF"/>
                </a:solidFill>
                <a:latin typeface="Segoe UI"/>
                <a:ea typeface="Arial"/>
                <a:cs typeface="Arial"/>
              </a:rPr>
              <a:t>A shield is used to protect knights in battle.</a:t>
            </a:r>
            <a:r>
              <a:rPr lang="en-US" sz="2400" b="0" i="0">
                <a:latin typeface="Segoe UI"/>
                <a:ea typeface="Arial"/>
                <a:cs typeface="Arial"/>
              </a:rPr>
              <a:t>​</a:t>
            </a:r>
          </a:p>
          <a:p>
            <a:pPr marL="228600" indent="-228600">
              <a:buFont typeface="Wingdings,Sans-Serif"/>
              <a:buChar char="§"/>
            </a:pPr>
            <a:endParaRPr lang="en-US">
              <a:latin typeface="Arial"/>
              <a:ea typeface="Arial"/>
              <a:cs typeface="Arial"/>
            </a:endParaRPr>
          </a:p>
          <a:p>
            <a:pPr marL="228600" indent="-228600">
              <a:lnSpc>
                <a:spcPts val="2574"/>
              </a:lnSpc>
              <a:buFont typeface="Wingdings,Sans-Serif"/>
              <a:buChar char="§"/>
            </a:pPr>
            <a:r>
              <a:rPr lang="en-US" sz="2400" b="1">
                <a:solidFill>
                  <a:srgbClr val="FFFFFF"/>
                </a:solidFill>
                <a:latin typeface="Segoe UI"/>
                <a:ea typeface="Arial"/>
                <a:cs typeface="Arial"/>
              </a:rPr>
              <a:t>Create a</a:t>
            </a:r>
            <a:r>
              <a:rPr lang="en-US" sz="2400" b="1" i="0" u="none" strike="noStrike" baseline="0">
                <a:solidFill>
                  <a:srgbClr val="FFFFFF"/>
                </a:solidFill>
                <a:latin typeface="Segoe UI"/>
                <a:ea typeface="Arial"/>
                <a:cs typeface="Arial"/>
              </a:rPr>
              <a:t> shield </a:t>
            </a:r>
            <a:r>
              <a:rPr lang="en-US" sz="2400" b="1">
                <a:solidFill>
                  <a:srgbClr val="FFFFFF"/>
                </a:solidFill>
                <a:latin typeface="Segoe UI"/>
                <a:ea typeface="Arial"/>
                <a:cs typeface="Arial"/>
              </a:rPr>
              <a:t>to</a:t>
            </a:r>
            <a:r>
              <a:rPr lang="en-US" sz="2400" b="1" i="0" u="none" strike="noStrike" baseline="0">
                <a:solidFill>
                  <a:srgbClr val="FFFFFF"/>
                </a:solidFill>
                <a:latin typeface="Segoe UI"/>
                <a:ea typeface="Arial"/>
                <a:cs typeface="Arial"/>
              </a:rPr>
              <a:t> show your choice of healthy options. </a:t>
            </a:r>
            <a:r>
              <a:rPr lang="en-US" sz="2400" b="0" i="0">
                <a:latin typeface="Segoe UI"/>
                <a:ea typeface="Arial"/>
                <a:cs typeface="Arial"/>
              </a:rPr>
              <a:t>​</a:t>
            </a:r>
          </a:p>
          <a:p>
            <a:pPr marL="228600" indent="-228600">
              <a:buFont typeface="Wingdings,Sans-Serif"/>
              <a:buChar char="§"/>
            </a:pPr>
            <a:endParaRPr lang="en-US" b="0" i="0">
              <a:latin typeface="Arial"/>
              <a:ea typeface="Arial"/>
              <a:cs typeface="Arial"/>
            </a:endParaRPr>
          </a:p>
          <a:p>
            <a:pPr marL="228600" lvl="0" indent="-228600" algn="l" rtl="0">
              <a:lnSpc>
                <a:spcPts val="2574"/>
              </a:lnSpc>
              <a:buFont typeface="Wingdings,Sans-Serif"/>
              <a:buChar char="§"/>
            </a:pPr>
            <a:r>
              <a:rPr lang="en-US" sz="2400" b="1" i="0" u="none" strike="noStrike" baseline="0">
                <a:solidFill>
                  <a:srgbClr val="FFFFFF"/>
                </a:solidFill>
                <a:latin typeface="Segoe UI"/>
                <a:ea typeface="Arial"/>
                <a:cs typeface="Arial"/>
              </a:rPr>
              <a:t>Our healthy choices shield can remind us how to protect our health!</a:t>
            </a:r>
          </a:p>
        </p:txBody>
      </p:sp>
    </p:spTree>
    <p:extLst>
      <p:ext uri="{BB962C8B-B14F-4D97-AF65-F5344CB8AC3E}">
        <p14:creationId xmlns:p14="http://schemas.microsoft.com/office/powerpoint/2010/main" val="36002279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
            <a:extLst>
              <a:ext uri="{FF2B5EF4-FFF2-40B4-BE49-F238E27FC236}">
                <a16:creationId xmlns:a16="http://schemas.microsoft.com/office/drawing/2014/main" id="{2B4EF9BA-3BC3-E0BD-1287-5FAC6E8FF9FE}"/>
              </a:ext>
            </a:extLst>
          </p:cNvPr>
          <p:cNvSpPr>
            <a:spLocks noGrp="1"/>
          </p:cNvSpPr>
          <p:nvPr>
            <p:ph idx="1"/>
          </p:nvPr>
        </p:nvSpPr>
        <p:spPr>
          <a:xfrm>
            <a:off x="231273" y="1471054"/>
            <a:ext cx="4904999" cy="5078358"/>
          </a:xfrm>
          <a:solidFill>
            <a:srgbClr val="9E0E7A"/>
          </a:solidFill>
        </p:spPr>
        <p:txBody>
          <a:bodyPr vert="horz" lIns="91440" tIns="45720" rIns="91440" bIns="45720" rtlCol="0" anchor="ctr">
            <a:normAutofit/>
          </a:bodyPr>
          <a:lstStyle/>
          <a:p>
            <a:pPr>
              <a:lnSpc>
                <a:spcPct val="100000"/>
              </a:lnSpc>
              <a:spcBef>
                <a:spcPts val="600"/>
              </a:spcBef>
              <a:buFont typeface="Wingdings" panose="05000000000000000000" pitchFamily="2" charset="2"/>
              <a:buChar char="§"/>
            </a:pPr>
            <a:endParaRPr lang="en-US" sz="2400" b="1">
              <a:solidFill>
                <a:schemeClr val="bg1"/>
              </a:solidFill>
              <a:latin typeface="Segoe UI"/>
              <a:ea typeface="Calibri" panose="020F0502020204030204"/>
              <a:cs typeface="Segoe UI"/>
            </a:endParaRPr>
          </a:p>
          <a:p>
            <a:pPr marL="0" indent="0" algn="ctr">
              <a:lnSpc>
                <a:spcPct val="200000"/>
              </a:lnSpc>
              <a:buNone/>
            </a:pPr>
            <a:endParaRPr lang="en-US" sz="2000">
              <a:latin typeface="Segoe UI" panose="020B0502040204020203" pitchFamily="34" charset="0"/>
              <a:ea typeface="+mn-lt"/>
              <a:cs typeface="Segoe UI" panose="020B0502040204020203" pitchFamily="34" charset="0"/>
            </a:endParaRPr>
          </a:p>
        </p:txBody>
      </p:sp>
      <p:pic>
        <p:nvPicPr>
          <p:cNvPr id="7" name="Picture 6" descr="A diagram of a diagram&#10;&#10;Description automatically generated">
            <a:extLst>
              <a:ext uri="{FF2B5EF4-FFF2-40B4-BE49-F238E27FC236}">
                <a16:creationId xmlns:a16="http://schemas.microsoft.com/office/drawing/2014/main" id="{B6978DA1-B0BE-94E9-CF9E-CEA470BF1869}"/>
              </a:ext>
            </a:extLst>
          </p:cNvPr>
          <p:cNvPicPr>
            <a:picLocks noChangeAspect="1"/>
          </p:cNvPicPr>
          <p:nvPr/>
        </p:nvPicPr>
        <p:blipFill>
          <a:blip r:embed="rId3"/>
          <a:stretch>
            <a:fillRect/>
          </a:stretch>
        </p:blipFill>
        <p:spPr>
          <a:xfrm>
            <a:off x="5137628" y="1206609"/>
            <a:ext cx="6520059" cy="5561687"/>
          </a:xfrm>
          <a:prstGeom prst="rect">
            <a:avLst/>
          </a:prstGeom>
          <a:ln>
            <a:solidFill>
              <a:schemeClr val="bg1"/>
            </a:solidFill>
          </a:ln>
        </p:spPr>
      </p:pic>
      <p:sp>
        <p:nvSpPr>
          <p:cNvPr id="8" name="TextBox 7">
            <a:extLst>
              <a:ext uri="{FF2B5EF4-FFF2-40B4-BE49-F238E27FC236}">
                <a16:creationId xmlns:a16="http://schemas.microsoft.com/office/drawing/2014/main" id="{9A7FC315-AEDD-445D-965E-88C21BE398E2}"/>
              </a:ext>
            </a:extLst>
          </p:cNvPr>
          <p:cNvSpPr txBox="1"/>
          <p:nvPr/>
        </p:nvSpPr>
        <p:spPr>
          <a:xfrm>
            <a:off x="795569" y="3274097"/>
            <a:ext cx="389042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latin typeface="Arial"/>
                <a:cs typeface="Arial"/>
              </a:rPr>
              <a:t>Here is an example you can use to help you...</a:t>
            </a:r>
          </a:p>
        </p:txBody>
      </p:sp>
      <p:pic>
        <p:nvPicPr>
          <p:cNvPr id="9" name="Graphic 8" descr="Deciduous tree with solid fill">
            <a:extLst>
              <a:ext uri="{FF2B5EF4-FFF2-40B4-BE49-F238E27FC236}">
                <a16:creationId xmlns:a16="http://schemas.microsoft.com/office/drawing/2014/main" id="{5FD3384E-18F5-1420-66B1-798BA1E9D0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23348" y="1630471"/>
            <a:ext cx="1839685" cy="1907720"/>
          </a:xfrm>
          <a:prstGeom prst="rect">
            <a:avLst/>
          </a:prstGeom>
        </p:spPr>
      </p:pic>
      <p:pic>
        <p:nvPicPr>
          <p:cNvPr id="10" name="Graphic 9" descr="Fruit bowl with solid fill">
            <a:extLst>
              <a:ext uri="{FF2B5EF4-FFF2-40B4-BE49-F238E27FC236}">
                <a16:creationId xmlns:a16="http://schemas.microsoft.com/office/drawing/2014/main" id="{6BA97049-F416-8431-BA21-63ACA49CE0B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40586" y="1842407"/>
            <a:ext cx="1703614" cy="1676400"/>
          </a:xfrm>
          <a:prstGeom prst="rect">
            <a:avLst/>
          </a:prstGeom>
        </p:spPr>
      </p:pic>
      <p:sp>
        <p:nvSpPr>
          <p:cNvPr id="11" name="TextBox 10">
            <a:extLst>
              <a:ext uri="{FF2B5EF4-FFF2-40B4-BE49-F238E27FC236}">
                <a16:creationId xmlns:a16="http://schemas.microsoft.com/office/drawing/2014/main" id="{3BA9D480-1479-12EC-DBEA-9C95B000D558}"/>
              </a:ext>
            </a:extLst>
          </p:cNvPr>
          <p:cNvSpPr txBox="1"/>
          <p:nvPr/>
        </p:nvSpPr>
        <p:spPr>
          <a:xfrm>
            <a:off x="8925424" y="4321491"/>
            <a:ext cx="196703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a:ea typeface="Calibri"/>
                <a:cs typeface="Calibri"/>
              </a:rPr>
              <a:t>I AM STRONG!</a:t>
            </a:r>
          </a:p>
        </p:txBody>
      </p:sp>
      <p:pic>
        <p:nvPicPr>
          <p:cNvPr id="12" name="Graphic 11" descr="Gymnast: Floor routine with solid fill">
            <a:extLst>
              <a:ext uri="{FF2B5EF4-FFF2-40B4-BE49-F238E27FC236}">
                <a16:creationId xmlns:a16="http://schemas.microsoft.com/office/drawing/2014/main" id="{94C44704-AB65-30D9-B14C-082D23C53DE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12479" y="5108121"/>
            <a:ext cx="914400" cy="914400"/>
          </a:xfrm>
          <a:prstGeom prst="rect">
            <a:avLst/>
          </a:prstGeom>
        </p:spPr>
      </p:pic>
      <p:pic>
        <p:nvPicPr>
          <p:cNvPr id="13" name="Graphic 12" descr="Gymnast: Floor routine outline">
            <a:extLst>
              <a:ext uri="{FF2B5EF4-FFF2-40B4-BE49-F238E27FC236}">
                <a16:creationId xmlns:a16="http://schemas.microsoft.com/office/drawing/2014/main" id="{ED0F9E13-E6E2-70B8-89A9-3F754067FF2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693354" y="4652282"/>
            <a:ext cx="914400" cy="914400"/>
          </a:xfrm>
          <a:prstGeom prst="rect">
            <a:avLst/>
          </a:prstGeom>
        </p:spPr>
      </p:pic>
      <p:sp>
        <p:nvSpPr>
          <p:cNvPr id="15" name="Title 5">
            <a:extLst>
              <a:ext uri="{FF2B5EF4-FFF2-40B4-BE49-F238E27FC236}">
                <a16:creationId xmlns:a16="http://schemas.microsoft.com/office/drawing/2014/main" id="{FEC13411-A64E-A278-EC97-B9B951BF8BE7}"/>
              </a:ext>
            </a:extLst>
          </p:cNvPr>
          <p:cNvSpPr txBox="1">
            <a:spLocks/>
          </p:cNvSpPr>
          <p:nvPr/>
        </p:nvSpPr>
        <p:spPr>
          <a:xfrm>
            <a:off x="0" y="0"/>
            <a:ext cx="12192000" cy="1156931"/>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Segoe UI"/>
                <a:cs typeface="Segoe UI"/>
              </a:rPr>
              <a:t>Healthy choice shield </a:t>
            </a:r>
            <a:endParaRPr lang="en-US"/>
          </a:p>
        </p:txBody>
      </p:sp>
      <p:sp>
        <p:nvSpPr>
          <p:cNvPr id="17" name="TextBox 16">
            <a:extLst>
              <a:ext uri="{FF2B5EF4-FFF2-40B4-BE49-F238E27FC236}">
                <a16:creationId xmlns:a16="http://schemas.microsoft.com/office/drawing/2014/main" id="{0BA9E55C-8FC3-CEB9-AC41-AB90B9ED8B03}"/>
              </a:ext>
            </a:extLst>
          </p:cNvPr>
          <p:cNvSpPr txBox="1"/>
          <p:nvPr/>
        </p:nvSpPr>
        <p:spPr>
          <a:xfrm>
            <a:off x="5922202" y="3857968"/>
            <a:ext cx="2612012" cy="461665"/>
          </a:xfrm>
          <a:prstGeom prst="rect">
            <a:avLst/>
          </a:prstGeom>
          <a:solidFill>
            <a:srgbClr val="BCDBF5"/>
          </a:solidFill>
        </p:spPr>
        <p:txBody>
          <a:bodyPr wrap="square" lIns="91440" tIns="45720" rIns="91440" bIns="45720" anchor="t">
            <a:spAutoFit/>
          </a:bodyPr>
          <a:lstStyle/>
          <a:p>
            <a:r>
              <a:rPr lang="en-US" sz="1200" b="1">
                <a:latin typeface="Segoe UI"/>
                <a:cs typeface="Segoe UI"/>
              </a:rPr>
              <a:t>A drawing of you and your friend making healthy choices </a:t>
            </a:r>
          </a:p>
        </p:txBody>
      </p:sp>
      <p:pic>
        <p:nvPicPr>
          <p:cNvPr id="16" name="Picture 15" descr="Blue and white logo with text&#10;&#10;AI-generated content may be incorrect.">
            <a:extLst>
              <a:ext uri="{FF2B5EF4-FFF2-40B4-BE49-F238E27FC236}">
                <a16:creationId xmlns:a16="http://schemas.microsoft.com/office/drawing/2014/main" id="{CCA326CD-540B-ED5C-4512-A9553B4C55A7}"/>
              </a:ext>
            </a:extLst>
          </p:cNvPr>
          <p:cNvPicPr>
            <a:picLocks noChangeAspect="1"/>
          </p:cNvPicPr>
          <p:nvPr/>
        </p:nvPicPr>
        <p:blipFill>
          <a:blip r:embed="rId12"/>
          <a:stretch>
            <a:fillRect/>
          </a:stretch>
        </p:blipFill>
        <p:spPr>
          <a:xfrm>
            <a:off x="10995421" y="202802"/>
            <a:ext cx="1012033" cy="750095"/>
          </a:xfrm>
          <a:prstGeom prst="rect">
            <a:avLst/>
          </a:prstGeom>
        </p:spPr>
      </p:pic>
      <p:pic>
        <p:nvPicPr>
          <p:cNvPr id="19" name="Picture 18" descr="A colorful rectangular sign with black text&#10;&#10;AI-generated content may be incorrect.">
            <a:extLst>
              <a:ext uri="{FF2B5EF4-FFF2-40B4-BE49-F238E27FC236}">
                <a16:creationId xmlns:a16="http://schemas.microsoft.com/office/drawing/2014/main" id="{1A49C710-E6A5-8D0A-E4D0-48D4127FE517}"/>
              </a:ext>
            </a:extLst>
          </p:cNvPr>
          <p:cNvPicPr>
            <a:picLocks noChangeAspect="1"/>
          </p:cNvPicPr>
          <p:nvPr/>
        </p:nvPicPr>
        <p:blipFill>
          <a:blip r:embed="rId13"/>
          <a:stretch>
            <a:fillRect/>
          </a:stretch>
        </p:blipFill>
        <p:spPr>
          <a:xfrm>
            <a:off x="102518" y="169271"/>
            <a:ext cx="1183555" cy="975249"/>
          </a:xfrm>
          <a:prstGeom prst="rect">
            <a:avLst/>
          </a:prstGeom>
        </p:spPr>
      </p:pic>
    </p:spTree>
    <p:extLst>
      <p:ext uri="{BB962C8B-B14F-4D97-AF65-F5344CB8AC3E}">
        <p14:creationId xmlns:p14="http://schemas.microsoft.com/office/powerpoint/2010/main" val="19798967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9BC81-CC35-F08F-1E70-384A9065D861}"/>
            </a:ext>
          </a:extLst>
        </p:cNvPr>
        <p:cNvGrpSpPr/>
        <p:nvPr/>
      </p:nvGrpSpPr>
      <p:grpSpPr>
        <a:xfrm>
          <a:off x="0" y="0"/>
          <a:ext cx="0" cy="0"/>
          <a:chOff x="0" y="0"/>
          <a:chExt cx="0" cy="0"/>
        </a:xfrm>
      </p:grpSpPr>
      <p:sp>
        <p:nvSpPr>
          <p:cNvPr id="7" name="Title 5">
            <a:extLst>
              <a:ext uri="{FF2B5EF4-FFF2-40B4-BE49-F238E27FC236}">
                <a16:creationId xmlns:a16="http://schemas.microsoft.com/office/drawing/2014/main" id="{068F68E9-7494-D423-393B-3E431456AC21}"/>
              </a:ext>
            </a:extLst>
          </p:cNvPr>
          <p:cNvSpPr txBox="1">
            <a:spLocks/>
          </p:cNvSpPr>
          <p:nvPr/>
        </p:nvSpPr>
        <p:spPr>
          <a:xfrm>
            <a:off x="0" y="0"/>
            <a:ext cx="12192000" cy="1172917"/>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Segoe UI"/>
                <a:cs typeface="Segoe UI"/>
              </a:rPr>
              <a:t>    Vaping and the environment </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5DE0ABE4-7CB7-6BD5-0E06-78F4D76CFFDD}"/>
                  </a:ext>
                </a:extLst>
              </p14:cNvPr>
              <p14:cNvContentPartPr/>
              <p14:nvPr/>
            </p14:nvContentPartPr>
            <p14:xfrm flipV="1">
              <a:off x="2170866" y="2339609"/>
              <a:ext cx="127193" cy="56627"/>
            </p14:xfrm>
          </p:contentPart>
        </mc:Choice>
        <mc:Fallback xmlns="">
          <p:pic>
            <p:nvPicPr>
              <p:cNvPr id="18" name="Ink 17">
                <a:extLst>
                  <a:ext uri="{FF2B5EF4-FFF2-40B4-BE49-F238E27FC236}">
                    <a16:creationId xmlns:a16="http://schemas.microsoft.com/office/drawing/2014/main" id="{5DE0ABE4-7CB7-6BD5-0E06-78F4D76CFFDD}"/>
                  </a:ext>
                </a:extLst>
              </p:cNvPr>
              <p:cNvPicPr/>
              <p:nvPr/>
            </p:nvPicPr>
            <p:blipFill>
              <a:blip r:embed="rId4"/>
              <a:stretch>
                <a:fillRect/>
              </a:stretch>
            </p:blipFill>
            <p:spPr>
              <a:xfrm flipV="1">
                <a:off x="2107810" y="2276490"/>
                <a:ext cx="252945" cy="18250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9" name="Ink 18">
                <a:extLst>
                  <a:ext uri="{FF2B5EF4-FFF2-40B4-BE49-F238E27FC236}">
                    <a16:creationId xmlns:a16="http://schemas.microsoft.com/office/drawing/2014/main" id="{1B698C89-3EFF-CB25-AEF4-1DB910A159F7}"/>
                  </a:ext>
                </a:extLst>
              </p14:cNvPr>
              <p14:cNvContentPartPr/>
              <p14:nvPr/>
            </p14:nvContentPartPr>
            <p14:xfrm flipH="1" flipV="1">
              <a:off x="2523894" y="2293889"/>
              <a:ext cx="399610" cy="68546"/>
            </p14:xfrm>
          </p:contentPart>
        </mc:Choice>
        <mc:Fallback xmlns="">
          <p:pic>
            <p:nvPicPr>
              <p:cNvPr id="19" name="Ink 18">
                <a:extLst>
                  <a:ext uri="{FF2B5EF4-FFF2-40B4-BE49-F238E27FC236}">
                    <a16:creationId xmlns:a16="http://schemas.microsoft.com/office/drawing/2014/main" id="{1B698C89-3EFF-CB25-AEF4-1DB910A159F7}"/>
                  </a:ext>
                </a:extLst>
              </p:cNvPr>
              <p:cNvPicPr/>
              <p:nvPr/>
            </p:nvPicPr>
            <p:blipFill>
              <a:blip r:embed="rId6"/>
              <a:stretch>
                <a:fillRect/>
              </a:stretch>
            </p:blipFill>
            <p:spPr>
              <a:xfrm flipH="1" flipV="1">
                <a:off x="2460892" y="2230755"/>
                <a:ext cx="525253" cy="19445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 name="Ink 19">
                <a:extLst>
                  <a:ext uri="{FF2B5EF4-FFF2-40B4-BE49-F238E27FC236}">
                    <a16:creationId xmlns:a16="http://schemas.microsoft.com/office/drawing/2014/main" id="{19B83E4D-9C4A-ED53-6F01-946E1ACA275F}"/>
                  </a:ext>
                </a:extLst>
              </p14:cNvPr>
              <p14:cNvContentPartPr/>
              <p14:nvPr/>
            </p14:nvContentPartPr>
            <p14:xfrm>
              <a:off x="961986" y="3051796"/>
              <a:ext cx="360" cy="360"/>
            </p14:xfrm>
          </p:contentPart>
        </mc:Choice>
        <mc:Fallback xmlns="">
          <p:pic>
            <p:nvPicPr>
              <p:cNvPr id="20" name="Ink 19">
                <a:extLst>
                  <a:ext uri="{FF2B5EF4-FFF2-40B4-BE49-F238E27FC236}">
                    <a16:creationId xmlns:a16="http://schemas.microsoft.com/office/drawing/2014/main" id="{19B83E4D-9C4A-ED53-6F01-946E1ACA275F}"/>
                  </a:ext>
                </a:extLst>
              </p:cNvPr>
              <p:cNvPicPr/>
              <p:nvPr/>
            </p:nvPicPr>
            <p:blipFill>
              <a:blip r:embed="rId8"/>
              <a:stretch>
                <a:fillRect/>
              </a:stretch>
            </p:blipFill>
            <p:spPr>
              <a:xfrm>
                <a:off x="898986" y="298879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CFC87E70-E57E-B23A-99D4-9220CB27925F}"/>
                  </a:ext>
                </a:extLst>
              </p14:cNvPr>
              <p14:cNvContentPartPr/>
              <p14:nvPr/>
            </p14:nvContentPartPr>
            <p14:xfrm>
              <a:off x="8076666" y="2591356"/>
              <a:ext cx="360" cy="360"/>
            </p14:xfrm>
          </p:contentPart>
        </mc:Choice>
        <mc:Fallback xmlns="">
          <p:pic>
            <p:nvPicPr>
              <p:cNvPr id="21" name="Ink 20">
                <a:extLst>
                  <a:ext uri="{FF2B5EF4-FFF2-40B4-BE49-F238E27FC236}">
                    <a16:creationId xmlns:a16="http://schemas.microsoft.com/office/drawing/2014/main" id="{CFC87E70-E57E-B23A-99D4-9220CB27925F}"/>
                  </a:ext>
                </a:extLst>
              </p:cNvPr>
              <p:cNvPicPr/>
              <p:nvPr/>
            </p:nvPicPr>
            <p:blipFill>
              <a:blip r:embed="rId8"/>
              <a:stretch>
                <a:fillRect/>
              </a:stretch>
            </p:blipFill>
            <p:spPr>
              <a:xfrm>
                <a:off x="8013666" y="252835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4" name="Ink 23">
                <a:extLst>
                  <a:ext uri="{FF2B5EF4-FFF2-40B4-BE49-F238E27FC236}">
                    <a16:creationId xmlns:a16="http://schemas.microsoft.com/office/drawing/2014/main" id="{B3A3F66F-CD94-A228-82E6-3B41074D88C9}"/>
                  </a:ext>
                </a:extLst>
              </p14:cNvPr>
              <p14:cNvContentPartPr/>
              <p14:nvPr/>
            </p14:nvContentPartPr>
            <p14:xfrm>
              <a:off x="8092866" y="2380036"/>
              <a:ext cx="524880" cy="130680"/>
            </p14:xfrm>
          </p:contentPart>
        </mc:Choice>
        <mc:Fallback xmlns="">
          <p:pic>
            <p:nvPicPr>
              <p:cNvPr id="24" name="Ink 23">
                <a:extLst>
                  <a:ext uri="{FF2B5EF4-FFF2-40B4-BE49-F238E27FC236}">
                    <a16:creationId xmlns:a16="http://schemas.microsoft.com/office/drawing/2014/main" id="{B3A3F66F-CD94-A228-82E6-3B41074D88C9}"/>
                  </a:ext>
                </a:extLst>
              </p:cNvPr>
              <p:cNvPicPr/>
              <p:nvPr/>
            </p:nvPicPr>
            <p:blipFill>
              <a:blip r:embed="rId11"/>
              <a:stretch>
                <a:fillRect/>
              </a:stretch>
            </p:blipFill>
            <p:spPr>
              <a:xfrm>
                <a:off x="8029866" y="2317036"/>
                <a:ext cx="65052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5" name="Ink 24">
                <a:extLst>
                  <a:ext uri="{FF2B5EF4-FFF2-40B4-BE49-F238E27FC236}">
                    <a16:creationId xmlns:a16="http://schemas.microsoft.com/office/drawing/2014/main" id="{805FA721-DA03-F05F-4749-77D49AF887B5}"/>
                  </a:ext>
                </a:extLst>
              </p14:cNvPr>
              <p14:cNvContentPartPr/>
              <p14:nvPr/>
            </p14:nvContentPartPr>
            <p14:xfrm>
              <a:off x="8949306" y="2261236"/>
              <a:ext cx="391680" cy="147960"/>
            </p14:xfrm>
          </p:contentPart>
        </mc:Choice>
        <mc:Fallback xmlns="">
          <p:pic>
            <p:nvPicPr>
              <p:cNvPr id="25" name="Ink 24">
                <a:extLst>
                  <a:ext uri="{FF2B5EF4-FFF2-40B4-BE49-F238E27FC236}">
                    <a16:creationId xmlns:a16="http://schemas.microsoft.com/office/drawing/2014/main" id="{805FA721-DA03-F05F-4749-77D49AF887B5}"/>
                  </a:ext>
                </a:extLst>
              </p:cNvPr>
              <p:cNvPicPr/>
              <p:nvPr/>
            </p:nvPicPr>
            <p:blipFill>
              <a:blip r:embed="rId13"/>
              <a:stretch>
                <a:fillRect/>
              </a:stretch>
            </p:blipFill>
            <p:spPr>
              <a:xfrm>
                <a:off x="8886364" y="2198389"/>
                <a:ext cx="517205" cy="273295"/>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8" name="Ink 27">
                <a:extLst>
                  <a:ext uri="{FF2B5EF4-FFF2-40B4-BE49-F238E27FC236}">
                    <a16:creationId xmlns:a16="http://schemas.microsoft.com/office/drawing/2014/main" id="{D26EC1F9-FA19-E7C6-0ACC-FF2666EB1AE3}"/>
                  </a:ext>
                </a:extLst>
              </p14:cNvPr>
              <p14:cNvContentPartPr/>
              <p14:nvPr/>
            </p14:nvContentPartPr>
            <p14:xfrm>
              <a:off x="4045026" y="2056036"/>
              <a:ext cx="360" cy="360"/>
            </p14:xfrm>
          </p:contentPart>
        </mc:Choice>
        <mc:Fallback xmlns="">
          <p:pic>
            <p:nvPicPr>
              <p:cNvPr id="28" name="Ink 27">
                <a:extLst>
                  <a:ext uri="{FF2B5EF4-FFF2-40B4-BE49-F238E27FC236}">
                    <a16:creationId xmlns:a16="http://schemas.microsoft.com/office/drawing/2014/main" id="{D26EC1F9-FA19-E7C6-0ACC-FF2666EB1AE3}"/>
                  </a:ext>
                </a:extLst>
              </p:cNvPr>
              <p:cNvPicPr/>
              <p:nvPr/>
            </p:nvPicPr>
            <p:blipFill>
              <a:blip r:embed="rId8"/>
              <a:stretch>
                <a:fillRect/>
              </a:stretch>
            </p:blipFill>
            <p:spPr>
              <a:xfrm>
                <a:off x="3982026" y="1993036"/>
                <a:ext cx="126000" cy="126000"/>
              </a:xfrm>
              <a:prstGeom prst="rect">
                <a:avLst/>
              </a:prstGeom>
            </p:spPr>
          </p:pic>
        </mc:Fallback>
      </mc:AlternateContent>
      <p:sp>
        <p:nvSpPr>
          <p:cNvPr id="9" name="TextBox 8">
            <a:extLst>
              <a:ext uri="{FF2B5EF4-FFF2-40B4-BE49-F238E27FC236}">
                <a16:creationId xmlns:a16="http://schemas.microsoft.com/office/drawing/2014/main" id="{AE061C15-5430-DB71-57CC-FF514E403006}"/>
              </a:ext>
            </a:extLst>
          </p:cNvPr>
          <p:cNvSpPr txBox="1"/>
          <p:nvPr/>
        </p:nvSpPr>
        <p:spPr>
          <a:xfrm>
            <a:off x="1473103" y="1278593"/>
            <a:ext cx="9327989" cy="2862322"/>
          </a:xfrm>
          <a:prstGeom prst="rect">
            <a:avLst/>
          </a:prstGeom>
          <a:noFill/>
        </p:spPr>
        <p:txBody>
          <a:bodyPr wrap="square" lIns="91440" tIns="45720" rIns="91440" bIns="45720" rtlCol="0" anchor="t">
            <a:spAutoFit/>
          </a:bodyPr>
          <a:lstStyle/>
          <a:p>
            <a:pPr>
              <a:defRPr/>
            </a:pPr>
            <a:r>
              <a:rPr kumimoji="0" lang="en-GB" sz="1800" b="0" i="0" u="none" strike="noStrike" kern="1200" cap="none" spc="0" normalizeH="0" baseline="0" noProof="0">
                <a:ln>
                  <a:noFill/>
                </a:ln>
                <a:solidFill>
                  <a:prstClr val="black"/>
                </a:solidFill>
                <a:effectLst/>
                <a:uLnTx/>
                <a:uFillTx/>
                <a:latin typeface="Segoe UI"/>
                <a:cs typeface="Segoe UI"/>
              </a:rPr>
              <a:t>When we throw used items into the bin, they break down and mix with the soil. </a:t>
            </a:r>
            <a:endParaRPr lang="en-US">
              <a:solidFill>
                <a:prstClr val="black"/>
              </a:solidFill>
              <a:latin typeface="Segoe UI"/>
              <a:cs typeface="Segoe UI"/>
            </a:endParaRPr>
          </a:p>
          <a:p>
            <a:pPr>
              <a:defRPr/>
            </a:pPr>
            <a:endParaRPr lang="en-GB">
              <a:solidFill>
                <a:prstClr val="black"/>
              </a:solidFill>
              <a:latin typeface="Segoe UI"/>
              <a:cs typeface="Segoe UI"/>
            </a:endParaRPr>
          </a:p>
          <a:p>
            <a:pPr marL="0" marR="0" lvl="0" indent="0" algn="l" defTabSz="914400">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Segoe UI"/>
                <a:cs typeface="Segoe UI"/>
              </a:rPr>
              <a:t>How long it takes depends on what the item is made of. </a:t>
            </a:r>
            <a:endParaRPr lang="en-GB">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solidFill>
                <a:prstClr val="black"/>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Segoe UI"/>
                <a:cs typeface="Segoe UI"/>
              </a:rPr>
              <a:t>Some things are good for the soil, but others can be harmful.</a:t>
            </a:r>
            <a:endParaRPr lang="en-GB" sz="1800" b="0" i="0" u="none" strike="noStrike" kern="1200" cap="none" spc="0" normalizeH="0" baseline="0" noProof="0">
              <a:ln>
                <a:noFill/>
              </a:ln>
              <a:solidFill>
                <a:prstClr val="black"/>
              </a:solidFill>
              <a:effectLst/>
              <a:uLnTx/>
              <a:uFillTx/>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solidFill>
                  <a:prstClr val="black"/>
                </a:solidFill>
                <a:latin typeface="Segoe UI"/>
                <a:cs typeface="Segoe UI"/>
              </a:rPr>
              <a:t>An</a:t>
            </a:r>
            <a:r>
              <a:rPr kumimoji="0" lang="en-GB" sz="1800" b="0" i="0" u="none" strike="noStrike" kern="1200" cap="none" spc="0" normalizeH="0" baseline="0" noProof="0">
                <a:ln>
                  <a:noFill/>
                </a:ln>
                <a:solidFill>
                  <a:prstClr val="black"/>
                </a:solidFill>
                <a:effectLst/>
                <a:uLnTx/>
                <a:uFillTx/>
                <a:latin typeface="Segoe UI"/>
                <a:cs typeface="Segoe UI"/>
              </a:rPr>
              <a:t> apple breaks down in a few weeks and is good for the soil, but a plastic bottle takes hundreds of years to break down and can leave tiny harmful pieces called microplastics in the soil.</a:t>
            </a:r>
            <a:endParaRPr lang="en-GB" sz="1800" b="0" i="0" u="none" strike="noStrike" kern="1200" cap="none" spc="0" normalizeH="0" baseline="0" noProof="0">
              <a:ln>
                <a:noFill/>
              </a:ln>
              <a:solidFill>
                <a:prstClr val="black"/>
              </a:solidFill>
              <a:effectLst/>
              <a:uLnTx/>
              <a:uFillTx/>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1" name="TextBox 10">
            <a:extLst>
              <a:ext uri="{FF2B5EF4-FFF2-40B4-BE49-F238E27FC236}">
                <a16:creationId xmlns:a16="http://schemas.microsoft.com/office/drawing/2014/main" id="{CCFD4A78-4987-EB58-81F0-2616D50E79D9}"/>
              </a:ext>
            </a:extLst>
          </p:cNvPr>
          <p:cNvSpPr txBox="1"/>
          <p:nvPr/>
        </p:nvSpPr>
        <p:spPr>
          <a:xfrm>
            <a:off x="1429292" y="5473078"/>
            <a:ext cx="9328936" cy="1015663"/>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Segoe UI"/>
                <a:cs typeface="Segoe UI"/>
              </a:rPr>
              <a:t>In groups:</a:t>
            </a:r>
          </a:p>
          <a:p>
            <a:pPr>
              <a:defRPr/>
            </a:pPr>
            <a:r>
              <a:rPr lang="en-GB" sz="2000">
                <a:solidFill>
                  <a:prstClr val="black"/>
                </a:solidFill>
                <a:latin typeface="Segoe UI"/>
                <a:cs typeface="Segoe UI"/>
              </a:rPr>
              <a:t>In turn, take</a:t>
            </a:r>
            <a:r>
              <a:rPr kumimoji="0" lang="en-GB" sz="2000" b="0" i="0" u="none" strike="noStrike" kern="1200" cap="none" spc="0" normalizeH="0" baseline="0" noProof="0">
                <a:ln>
                  <a:noFill/>
                </a:ln>
                <a:solidFill>
                  <a:prstClr val="black"/>
                </a:solidFill>
                <a:effectLst/>
                <a:uLnTx/>
                <a:uFillTx/>
                <a:latin typeface="Segoe UI"/>
                <a:cs typeface="Segoe UI"/>
              </a:rPr>
              <a:t> each item and think about where it should go on </a:t>
            </a:r>
            <a:r>
              <a:rPr lang="en-GB" sz="2000">
                <a:solidFill>
                  <a:prstClr val="black"/>
                </a:solidFill>
                <a:latin typeface="Segoe UI"/>
                <a:cs typeface="Segoe UI"/>
              </a:rPr>
              <a:t>the timeline </a:t>
            </a:r>
            <a:r>
              <a:rPr kumimoji="0" lang="en-GB" sz="2000" b="0" i="0" u="none" strike="noStrike" kern="1200" cap="none" spc="0" normalizeH="0" baseline="0" noProof="0">
                <a:ln>
                  <a:noFill/>
                </a:ln>
                <a:solidFill>
                  <a:prstClr val="black"/>
                </a:solidFill>
                <a:effectLst/>
                <a:uLnTx/>
                <a:uFillTx/>
                <a:latin typeface="Segoe UI"/>
                <a:cs typeface="Segoe UI"/>
              </a:rPr>
              <a:t>to show how long you think each item takes to break down.</a:t>
            </a:r>
            <a:endParaRPr lang="en-GB" sz="2000" b="0" i="0" u="none" strike="noStrike" kern="1200" cap="none" spc="0" normalizeH="0" baseline="0" noProof="0">
              <a:ln>
                <a:noFill/>
              </a:ln>
              <a:solidFill>
                <a:prstClr val="black"/>
              </a:solidFill>
              <a:effectLst/>
              <a:uLnTx/>
              <a:uFillTx/>
              <a:latin typeface="Segoe UI"/>
              <a:cs typeface="Segoe UI"/>
            </a:endParaRPr>
          </a:p>
        </p:txBody>
      </p:sp>
      <p:pic>
        <p:nvPicPr>
          <p:cNvPr id="4" name="Picture 3" descr="A green smiley face with black background&#10;&#10;AI-generated content may be incorrect.">
            <a:extLst>
              <a:ext uri="{FF2B5EF4-FFF2-40B4-BE49-F238E27FC236}">
                <a16:creationId xmlns:a16="http://schemas.microsoft.com/office/drawing/2014/main" id="{AC6D3A87-EE10-3A3D-B7EC-A8921042A6F4}"/>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236306" y="5129803"/>
            <a:ext cx="770055" cy="858025"/>
          </a:xfrm>
          <a:prstGeom prst="rect">
            <a:avLst/>
          </a:prstGeom>
        </p:spPr>
      </p:pic>
      <p:pic>
        <p:nvPicPr>
          <p:cNvPr id="5" name="Picture 4" descr="A red face with a sad face&#10;&#10;AI-generated content may be incorrect.">
            <a:extLst>
              <a:ext uri="{FF2B5EF4-FFF2-40B4-BE49-F238E27FC236}">
                <a16:creationId xmlns:a16="http://schemas.microsoft.com/office/drawing/2014/main" id="{575B32D9-034C-DDE4-F87C-9318FF049611}"/>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11157851" y="5125885"/>
            <a:ext cx="866156" cy="864220"/>
          </a:xfrm>
          <a:prstGeom prst="rect">
            <a:avLst/>
          </a:prstGeom>
        </p:spPr>
      </p:pic>
      <p:pic>
        <p:nvPicPr>
          <p:cNvPr id="10" name="Picture 9" descr="environment continuum&#10;">
            <a:extLst>
              <a:ext uri="{FF2B5EF4-FFF2-40B4-BE49-F238E27FC236}">
                <a16:creationId xmlns:a16="http://schemas.microsoft.com/office/drawing/2014/main" id="{11C5AB70-49DB-9CFD-AA8B-7B3B574AC461}"/>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138661" y="3992128"/>
            <a:ext cx="11876049" cy="1029763"/>
          </a:xfrm>
          <a:prstGeom prst="rect">
            <a:avLst/>
          </a:prstGeom>
          <a:ln>
            <a:solidFill>
              <a:schemeClr val="bg1"/>
            </a:solidFill>
          </a:ln>
        </p:spPr>
      </p:pic>
      <p:pic>
        <p:nvPicPr>
          <p:cNvPr id="6" name="Picture 5" descr="A colorful rectangular sign with black text&#10;&#10;AI-generated content may be incorrect.">
            <a:extLst>
              <a:ext uri="{FF2B5EF4-FFF2-40B4-BE49-F238E27FC236}">
                <a16:creationId xmlns:a16="http://schemas.microsoft.com/office/drawing/2014/main" id="{39349B70-D2BB-27A6-ADA3-0ABA43DE7A72}"/>
              </a:ext>
            </a:extLst>
          </p:cNvPr>
          <p:cNvPicPr>
            <a:picLocks noChangeAspect="1"/>
          </p:cNvPicPr>
          <p:nvPr/>
        </p:nvPicPr>
        <p:blipFill>
          <a:blip r:embed="rId18"/>
          <a:stretch>
            <a:fillRect/>
          </a:stretch>
        </p:blipFill>
        <p:spPr>
          <a:xfrm>
            <a:off x="102518" y="169271"/>
            <a:ext cx="1183555" cy="975249"/>
          </a:xfrm>
          <a:prstGeom prst="rect">
            <a:avLst/>
          </a:prstGeom>
        </p:spPr>
      </p:pic>
      <p:pic>
        <p:nvPicPr>
          <p:cNvPr id="12" name="Picture 11" descr="Blue and white logo with text&#10;&#10;AI-generated content may be incorrect.">
            <a:extLst>
              <a:ext uri="{FF2B5EF4-FFF2-40B4-BE49-F238E27FC236}">
                <a16:creationId xmlns:a16="http://schemas.microsoft.com/office/drawing/2014/main" id="{001B656E-9950-EBA8-3CBD-CFA03FE542D8}"/>
              </a:ext>
            </a:extLst>
          </p:cNvPr>
          <p:cNvPicPr>
            <a:picLocks noChangeAspect="1"/>
          </p:cNvPicPr>
          <p:nvPr/>
        </p:nvPicPr>
        <p:blipFill>
          <a:blip r:embed="rId19"/>
          <a:stretch>
            <a:fillRect/>
          </a:stretch>
        </p:blipFill>
        <p:spPr>
          <a:xfrm>
            <a:off x="10995421" y="202802"/>
            <a:ext cx="1012033" cy="750095"/>
          </a:xfrm>
          <a:prstGeom prst="rect">
            <a:avLst/>
          </a:prstGeom>
        </p:spPr>
      </p:pic>
    </p:spTree>
    <p:extLst>
      <p:ext uri="{BB962C8B-B14F-4D97-AF65-F5344CB8AC3E}">
        <p14:creationId xmlns:p14="http://schemas.microsoft.com/office/powerpoint/2010/main" val="195665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FB3CE-8729-D740-E98E-495841076F7A}"/>
            </a:ext>
          </a:extLst>
        </p:cNvPr>
        <p:cNvGrpSpPr/>
        <p:nvPr/>
      </p:nvGrpSpPr>
      <p:grpSpPr>
        <a:xfrm>
          <a:off x="0" y="0"/>
          <a:ext cx="0" cy="0"/>
          <a:chOff x="0" y="0"/>
          <a:chExt cx="0" cy="0"/>
        </a:xfrm>
      </p:grpSpPr>
      <p:sp>
        <p:nvSpPr>
          <p:cNvPr id="7" name="Title 5">
            <a:extLst>
              <a:ext uri="{FF2B5EF4-FFF2-40B4-BE49-F238E27FC236}">
                <a16:creationId xmlns:a16="http://schemas.microsoft.com/office/drawing/2014/main" id="{377C439A-BCFB-A33D-DD40-563B9E04AC4B}"/>
              </a:ext>
            </a:extLst>
          </p:cNvPr>
          <p:cNvSpPr txBox="1">
            <a:spLocks/>
          </p:cNvSpPr>
          <p:nvPr/>
        </p:nvSpPr>
        <p:spPr>
          <a:xfrm>
            <a:off x="0" y="0"/>
            <a:ext cx="12192000" cy="1172917"/>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Segoe UI"/>
                <a:cs typeface="Segoe UI"/>
              </a:rPr>
              <a:t>    </a:t>
            </a:r>
            <a:r>
              <a:rPr lang="en-US" sz="3200" b="1">
                <a:solidFill>
                  <a:prstClr val="white"/>
                </a:solidFill>
                <a:effectLst>
                  <a:outerShdw blurRad="50800" dist="38100" dir="2700000" algn="tl" rotWithShape="0">
                    <a:prstClr val="black">
                      <a:alpha val="40000"/>
                    </a:prstClr>
                  </a:outerShdw>
                </a:effectLst>
                <a:latin typeface="Segoe UI"/>
                <a:cs typeface="Segoe UI"/>
              </a:rPr>
              <a:t>Vaping</a:t>
            </a:r>
            <a:r>
              <a:rPr kumimoji="0" lang="en-US" sz="32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Segoe UI"/>
                <a:cs typeface="Segoe UI"/>
              </a:rPr>
              <a:t> and the environment </a:t>
            </a:r>
          </a:p>
        </p:txBody>
      </p:sp>
      <p:sp>
        <p:nvSpPr>
          <p:cNvPr id="3" name="TextBox 2">
            <a:extLst>
              <a:ext uri="{FF2B5EF4-FFF2-40B4-BE49-F238E27FC236}">
                <a16:creationId xmlns:a16="http://schemas.microsoft.com/office/drawing/2014/main" id="{AD65FF7E-80E7-B701-F0E1-F5FF0D2942D2}"/>
              </a:ext>
            </a:extLst>
          </p:cNvPr>
          <p:cNvSpPr txBox="1"/>
          <p:nvPr/>
        </p:nvSpPr>
        <p:spPr>
          <a:xfrm>
            <a:off x="7837794" y="5152472"/>
            <a:ext cx="21358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Can you think of anything else ? </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E509F5B3-7438-9EF0-03D0-13D190FB2D3C}"/>
                  </a:ext>
                </a:extLst>
              </p14:cNvPr>
              <p14:cNvContentPartPr/>
              <p14:nvPr/>
            </p14:nvContentPartPr>
            <p14:xfrm flipV="1">
              <a:off x="2170866" y="2339609"/>
              <a:ext cx="127193" cy="56627"/>
            </p14:xfrm>
          </p:contentPart>
        </mc:Choice>
        <mc:Fallback xmlns="">
          <p:pic>
            <p:nvPicPr>
              <p:cNvPr id="18" name="Ink 17">
                <a:extLst>
                  <a:ext uri="{FF2B5EF4-FFF2-40B4-BE49-F238E27FC236}">
                    <a16:creationId xmlns:a16="http://schemas.microsoft.com/office/drawing/2014/main" id="{E509F5B3-7438-9EF0-03D0-13D190FB2D3C}"/>
                  </a:ext>
                </a:extLst>
              </p:cNvPr>
              <p:cNvPicPr/>
              <p:nvPr/>
            </p:nvPicPr>
            <p:blipFill>
              <a:blip r:embed="rId4"/>
              <a:stretch>
                <a:fillRect/>
              </a:stretch>
            </p:blipFill>
            <p:spPr>
              <a:xfrm flipV="1">
                <a:off x="2107810" y="2276490"/>
                <a:ext cx="252945" cy="18250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9" name="Ink 18">
                <a:extLst>
                  <a:ext uri="{FF2B5EF4-FFF2-40B4-BE49-F238E27FC236}">
                    <a16:creationId xmlns:a16="http://schemas.microsoft.com/office/drawing/2014/main" id="{A6AF1E71-D789-74B0-AA1F-65494F197DAC}"/>
                  </a:ext>
                </a:extLst>
              </p14:cNvPr>
              <p14:cNvContentPartPr/>
              <p14:nvPr/>
            </p14:nvContentPartPr>
            <p14:xfrm flipH="1" flipV="1">
              <a:off x="2523894" y="2293889"/>
              <a:ext cx="399610" cy="68546"/>
            </p14:xfrm>
          </p:contentPart>
        </mc:Choice>
        <mc:Fallback xmlns="">
          <p:pic>
            <p:nvPicPr>
              <p:cNvPr id="19" name="Ink 18">
                <a:extLst>
                  <a:ext uri="{FF2B5EF4-FFF2-40B4-BE49-F238E27FC236}">
                    <a16:creationId xmlns:a16="http://schemas.microsoft.com/office/drawing/2014/main" id="{A6AF1E71-D789-74B0-AA1F-65494F197DAC}"/>
                  </a:ext>
                </a:extLst>
              </p:cNvPr>
              <p:cNvPicPr/>
              <p:nvPr/>
            </p:nvPicPr>
            <p:blipFill>
              <a:blip r:embed="rId6"/>
              <a:stretch>
                <a:fillRect/>
              </a:stretch>
            </p:blipFill>
            <p:spPr>
              <a:xfrm flipH="1" flipV="1">
                <a:off x="2460892" y="2230755"/>
                <a:ext cx="525253" cy="19445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 name="Ink 19">
                <a:extLst>
                  <a:ext uri="{FF2B5EF4-FFF2-40B4-BE49-F238E27FC236}">
                    <a16:creationId xmlns:a16="http://schemas.microsoft.com/office/drawing/2014/main" id="{AD93CD1A-4E7E-76CC-1DD0-60785BCD7258}"/>
                  </a:ext>
                </a:extLst>
              </p14:cNvPr>
              <p14:cNvContentPartPr/>
              <p14:nvPr/>
            </p14:nvContentPartPr>
            <p14:xfrm>
              <a:off x="961986" y="3051796"/>
              <a:ext cx="360" cy="360"/>
            </p14:xfrm>
          </p:contentPart>
        </mc:Choice>
        <mc:Fallback xmlns="">
          <p:pic>
            <p:nvPicPr>
              <p:cNvPr id="20" name="Ink 19">
                <a:extLst>
                  <a:ext uri="{FF2B5EF4-FFF2-40B4-BE49-F238E27FC236}">
                    <a16:creationId xmlns:a16="http://schemas.microsoft.com/office/drawing/2014/main" id="{AD93CD1A-4E7E-76CC-1DD0-60785BCD7258}"/>
                  </a:ext>
                </a:extLst>
              </p:cNvPr>
              <p:cNvPicPr/>
              <p:nvPr/>
            </p:nvPicPr>
            <p:blipFill>
              <a:blip r:embed="rId8"/>
              <a:stretch>
                <a:fillRect/>
              </a:stretch>
            </p:blipFill>
            <p:spPr>
              <a:xfrm>
                <a:off x="898986" y="298879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4773635C-84C6-4542-BABB-27B061B19123}"/>
                  </a:ext>
                </a:extLst>
              </p14:cNvPr>
              <p14:cNvContentPartPr/>
              <p14:nvPr/>
            </p14:nvContentPartPr>
            <p14:xfrm>
              <a:off x="8076666" y="2591356"/>
              <a:ext cx="360" cy="360"/>
            </p14:xfrm>
          </p:contentPart>
        </mc:Choice>
        <mc:Fallback xmlns="">
          <p:pic>
            <p:nvPicPr>
              <p:cNvPr id="21" name="Ink 20">
                <a:extLst>
                  <a:ext uri="{FF2B5EF4-FFF2-40B4-BE49-F238E27FC236}">
                    <a16:creationId xmlns:a16="http://schemas.microsoft.com/office/drawing/2014/main" id="{4773635C-84C6-4542-BABB-27B061B19123}"/>
                  </a:ext>
                </a:extLst>
              </p:cNvPr>
              <p:cNvPicPr/>
              <p:nvPr/>
            </p:nvPicPr>
            <p:blipFill>
              <a:blip r:embed="rId8"/>
              <a:stretch>
                <a:fillRect/>
              </a:stretch>
            </p:blipFill>
            <p:spPr>
              <a:xfrm>
                <a:off x="8013666" y="252835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4" name="Ink 23">
                <a:extLst>
                  <a:ext uri="{FF2B5EF4-FFF2-40B4-BE49-F238E27FC236}">
                    <a16:creationId xmlns:a16="http://schemas.microsoft.com/office/drawing/2014/main" id="{3CBAE911-7882-FEC5-2BAE-A9D7D7117785}"/>
                  </a:ext>
                </a:extLst>
              </p14:cNvPr>
              <p14:cNvContentPartPr/>
              <p14:nvPr/>
            </p14:nvContentPartPr>
            <p14:xfrm>
              <a:off x="8092866" y="2380036"/>
              <a:ext cx="524880" cy="130680"/>
            </p14:xfrm>
          </p:contentPart>
        </mc:Choice>
        <mc:Fallback xmlns="">
          <p:pic>
            <p:nvPicPr>
              <p:cNvPr id="24" name="Ink 23">
                <a:extLst>
                  <a:ext uri="{FF2B5EF4-FFF2-40B4-BE49-F238E27FC236}">
                    <a16:creationId xmlns:a16="http://schemas.microsoft.com/office/drawing/2014/main" id="{3CBAE911-7882-FEC5-2BAE-A9D7D7117785}"/>
                  </a:ext>
                </a:extLst>
              </p:cNvPr>
              <p:cNvPicPr/>
              <p:nvPr/>
            </p:nvPicPr>
            <p:blipFill>
              <a:blip r:embed="rId11"/>
              <a:stretch>
                <a:fillRect/>
              </a:stretch>
            </p:blipFill>
            <p:spPr>
              <a:xfrm>
                <a:off x="8029866" y="2317036"/>
                <a:ext cx="65052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5" name="Ink 24">
                <a:extLst>
                  <a:ext uri="{FF2B5EF4-FFF2-40B4-BE49-F238E27FC236}">
                    <a16:creationId xmlns:a16="http://schemas.microsoft.com/office/drawing/2014/main" id="{FF393AF2-0C80-739E-403E-6A8BFA365BF9}"/>
                  </a:ext>
                </a:extLst>
              </p14:cNvPr>
              <p14:cNvContentPartPr/>
              <p14:nvPr/>
            </p14:nvContentPartPr>
            <p14:xfrm>
              <a:off x="8949306" y="2261236"/>
              <a:ext cx="391680" cy="147960"/>
            </p14:xfrm>
          </p:contentPart>
        </mc:Choice>
        <mc:Fallback xmlns="">
          <p:pic>
            <p:nvPicPr>
              <p:cNvPr id="25" name="Ink 24">
                <a:extLst>
                  <a:ext uri="{FF2B5EF4-FFF2-40B4-BE49-F238E27FC236}">
                    <a16:creationId xmlns:a16="http://schemas.microsoft.com/office/drawing/2014/main" id="{FF393AF2-0C80-739E-403E-6A8BFA365BF9}"/>
                  </a:ext>
                </a:extLst>
              </p:cNvPr>
              <p:cNvPicPr/>
              <p:nvPr/>
            </p:nvPicPr>
            <p:blipFill>
              <a:blip r:embed="rId13"/>
              <a:stretch>
                <a:fillRect/>
              </a:stretch>
            </p:blipFill>
            <p:spPr>
              <a:xfrm>
                <a:off x="8886364" y="2198389"/>
                <a:ext cx="517205" cy="273295"/>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8" name="Ink 27">
                <a:extLst>
                  <a:ext uri="{FF2B5EF4-FFF2-40B4-BE49-F238E27FC236}">
                    <a16:creationId xmlns:a16="http://schemas.microsoft.com/office/drawing/2014/main" id="{2F44EF67-5B32-BA1F-A1D8-4FEDA8FBDA4C}"/>
                  </a:ext>
                </a:extLst>
              </p14:cNvPr>
              <p14:cNvContentPartPr/>
              <p14:nvPr/>
            </p14:nvContentPartPr>
            <p14:xfrm>
              <a:off x="4045026" y="2056036"/>
              <a:ext cx="360" cy="360"/>
            </p14:xfrm>
          </p:contentPart>
        </mc:Choice>
        <mc:Fallback xmlns="">
          <p:pic>
            <p:nvPicPr>
              <p:cNvPr id="28" name="Ink 27">
                <a:extLst>
                  <a:ext uri="{FF2B5EF4-FFF2-40B4-BE49-F238E27FC236}">
                    <a16:creationId xmlns:a16="http://schemas.microsoft.com/office/drawing/2014/main" id="{2F44EF67-5B32-BA1F-A1D8-4FEDA8FBDA4C}"/>
                  </a:ext>
                </a:extLst>
              </p:cNvPr>
              <p:cNvPicPr/>
              <p:nvPr/>
            </p:nvPicPr>
            <p:blipFill>
              <a:blip r:embed="rId8"/>
              <a:stretch>
                <a:fillRect/>
              </a:stretch>
            </p:blipFill>
            <p:spPr>
              <a:xfrm>
                <a:off x="3982026" y="1993036"/>
                <a:ext cx="126000" cy="126000"/>
              </a:xfrm>
              <a:prstGeom prst="rect">
                <a:avLst/>
              </a:prstGeom>
            </p:spPr>
          </p:pic>
        </mc:Fallback>
      </mc:AlternateContent>
      <p:pic>
        <p:nvPicPr>
          <p:cNvPr id="16" name="Picture 15" descr="A screen shot of a cartoon apple core&#10;&#10;AI-generated content may be incorrect.">
            <a:extLst>
              <a:ext uri="{FF2B5EF4-FFF2-40B4-BE49-F238E27FC236}">
                <a16:creationId xmlns:a16="http://schemas.microsoft.com/office/drawing/2014/main" id="{54841939-EFBE-B3BE-5F36-E5600AC4FA70}"/>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939165" y="1895707"/>
            <a:ext cx="2398724" cy="3401122"/>
          </a:xfrm>
          <a:prstGeom prst="rect">
            <a:avLst/>
          </a:prstGeom>
          <a:ln>
            <a:solidFill>
              <a:schemeClr val="tx1"/>
            </a:solidFill>
          </a:ln>
        </p:spPr>
      </p:pic>
      <p:pic>
        <p:nvPicPr>
          <p:cNvPr id="22" name="Picture 21" descr="A cartoon of a can of red beans&#10;&#10;AI-generated content may be incorrect.">
            <a:extLst>
              <a:ext uri="{FF2B5EF4-FFF2-40B4-BE49-F238E27FC236}">
                <a16:creationId xmlns:a16="http://schemas.microsoft.com/office/drawing/2014/main" id="{319A17BC-2407-214B-933C-DC954900EE07}"/>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9305677" y="1892610"/>
            <a:ext cx="2394747" cy="3388732"/>
          </a:xfrm>
          <a:prstGeom prst="rect">
            <a:avLst/>
          </a:prstGeom>
          <a:ln>
            <a:solidFill>
              <a:schemeClr val="tx1"/>
            </a:solidFill>
          </a:ln>
        </p:spPr>
      </p:pic>
      <p:pic>
        <p:nvPicPr>
          <p:cNvPr id="26" name="Picture 25" descr="A screenshot of a baby diaper&#10;&#10;AI-generated content may be incorrect.">
            <a:extLst>
              <a:ext uri="{FF2B5EF4-FFF2-40B4-BE49-F238E27FC236}">
                <a16:creationId xmlns:a16="http://schemas.microsoft.com/office/drawing/2014/main" id="{DB08A487-3D57-9099-FCE1-ED2FB357926B}"/>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3671214" y="1901902"/>
            <a:ext cx="2395170" cy="3438293"/>
          </a:xfrm>
          <a:prstGeom prst="rect">
            <a:avLst/>
          </a:prstGeom>
          <a:ln>
            <a:solidFill>
              <a:schemeClr val="tx1"/>
            </a:solidFill>
          </a:ln>
        </p:spPr>
      </p:pic>
      <p:pic>
        <p:nvPicPr>
          <p:cNvPr id="2" name="Picture 1" descr="A bag of potato crisps&#10;&#10;AI-generated content may be incorrect.">
            <a:extLst>
              <a:ext uri="{FF2B5EF4-FFF2-40B4-BE49-F238E27FC236}">
                <a16:creationId xmlns:a16="http://schemas.microsoft.com/office/drawing/2014/main" id="{2C38FA86-06FB-80D4-F762-6A9BC58EEAC0}"/>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6453757" y="1893683"/>
            <a:ext cx="2426979" cy="3455406"/>
          </a:xfrm>
          <a:prstGeom prst="rect">
            <a:avLst/>
          </a:prstGeom>
          <a:ln>
            <a:solidFill>
              <a:schemeClr val="tx1"/>
            </a:solidFill>
          </a:ln>
        </p:spPr>
      </p:pic>
      <p:pic>
        <p:nvPicPr>
          <p:cNvPr id="8" name="Picture 7" descr="A colorful rectangular sign with black text&#10;&#10;AI-generated content may be incorrect.">
            <a:extLst>
              <a:ext uri="{FF2B5EF4-FFF2-40B4-BE49-F238E27FC236}">
                <a16:creationId xmlns:a16="http://schemas.microsoft.com/office/drawing/2014/main" id="{88C1B1FB-DA80-7EA2-5A03-A126A86FADD6}"/>
              </a:ext>
            </a:extLst>
          </p:cNvPr>
          <p:cNvPicPr>
            <a:picLocks noChangeAspect="1"/>
          </p:cNvPicPr>
          <p:nvPr/>
        </p:nvPicPr>
        <p:blipFill>
          <a:blip r:embed="rId19"/>
          <a:stretch>
            <a:fillRect/>
          </a:stretch>
        </p:blipFill>
        <p:spPr>
          <a:xfrm>
            <a:off x="102518" y="169271"/>
            <a:ext cx="1183555" cy="975249"/>
          </a:xfrm>
          <a:prstGeom prst="rect">
            <a:avLst/>
          </a:prstGeom>
        </p:spPr>
      </p:pic>
      <p:pic>
        <p:nvPicPr>
          <p:cNvPr id="10" name="Picture 9" descr="Blue and white logo with text&#10;&#10;AI-generated content may be incorrect.">
            <a:extLst>
              <a:ext uri="{FF2B5EF4-FFF2-40B4-BE49-F238E27FC236}">
                <a16:creationId xmlns:a16="http://schemas.microsoft.com/office/drawing/2014/main" id="{D3DFC604-EC4A-70DE-CB03-BEA68489833B}"/>
              </a:ext>
            </a:extLst>
          </p:cNvPr>
          <p:cNvPicPr>
            <a:picLocks noChangeAspect="1"/>
          </p:cNvPicPr>
          <p:nvPr/>
        </p:nvPicPr>
        <p:blipFill>
          <a:blip r:embed="rId20"/>
          <a:stretch>
            <a:fillRect/>
          </a:stretch>
        </p:blipFill>
        <p:spPr>
          <a:xfrm>
            <a:off x="10995421" y="202802"/>
            <a:ext cx="1012033" cy="750095"/>
          </a:xfrm>
          <a:prstGeom prst="rect">
            <a:avLst/>
          </a:prstGeom>
        </p:spPr>
      </p:pic>
      <p:sp>
        <p:nvSpPr>
          <p:cNvPr id="12" name="Oval 11">
            <a:extLst>
              <a:ext uri="{FF2B5EF4-FFF2-40B4-BE49-F238E27FC236}">
                <a16:creationId xmlns:a16="http://schemas.microsoft.com/office/drawing/2014/main" id="{F6A1D24C-2F1B-74F7-14C9-F297741E656F}"/>
              </a:ext>
            </a:extLst>
          </p:cNvPr>
          <p:cNvSpPr/>
          <p:nvPr/>
        </p:nvSpPr>
        <p:spPr>
          <a:xfrm>
            <a:off x="2573748" y="2946755"/>
            <a:ext cx="298405" cy="9698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14FA03E-3A94-9CBA-9B72-3EBDE076CDE7}"/>
              </a:ext>
            </a:extLst>
          </p:cNvPr>
          <p:cNvSpPr/>
          <p:nvPr/>
        </p:nvSpPr>
        <p:spPr>
          <a:xfrm>
            <a:off x="1470713" y="3202531"/>
            <a:ext cx="351692" cy="37833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environment continuum&#10;">
            <a:extLst>
              <a:ext uri="{FF2B5EF4-FFF2-40B4-BE49-F238E27FC236}">
                <a16:creationId xmlns:a16="http://schemas.microsoft.com/office/drawing/2014/main" id="{3A1159BC-E297-AEC4-2AE0-BFD343CAC8EF}"/>
              </a:ext>
            </a:extLst>
          </p:cNvPr>
          <p:cNvPicPr>
            <a:picLocks noChangeAspect="1"/>
          </p:cNvPicPr>
          <p:nvPr/>
        </p:nvPicPr>
        <p:blipFill>
          <a:blip r:embed="rId21" cstate="hqprint">
            <a:extLst>
              <a:ext uri="{28A0092B-C50C-407E-A947-70E740481C1C}">
                <a14:useLocalDpi xmlns:a14="http://schemas.microsoft.com/office/drawing/2010/main"/>
              </a:ext>
            </a:extLst>
          </a:blip>
          <a:stretch>
            <a:fillRect/>
          </a:stretch>
        </p:blipFill>
        <p:spPr>
          <a:xfrm>
            <a:off x="161073" y="5597060"/>
            <a:ext cx="11876049" cy="1029763"/>
          </a:xfrm>
          <a:prstGeom prst="rect">
            <a:avLst/>
          </a:prstGeom>
          <a:ln>
            <a:solidFill>
              <a:schemeClr val="bg1"/>
            </a:solidFill>
          </a:ln>
        </p:spPr>
      </p:pic>
    </p:spTree>
    <p:extLst>
      <p:ext uri="{BB962C8B-B14F-4D97-AF65-F5344CB8AC3E}">
        <p14:creationId xmlns:p14="http://schemas.microsoft.com/office/powerpoint/2010/main" val="37075319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446EB-909D-0F6E-8050-AF435D3763E5}"/>
            </a:ext>
          </a:extLst>
        </p:cNvPr>
        <p:cNvGrpSpPr/>
        <p:nvPr/>
      </p:nvGrpSpPr>
      <p:grpSpPr>
        <a:xfrm>
          <a:off x="0" y="0"/>
          <a:ext cx="0" cy="0"/>
          <a:chOff x="0" y="0"/>
          <a:chExt cx="0" cy="0"/>
        </a:xfrm>
      </p:grpSpPr>
      <p:sp>
        <p:nvSpPr>
          <p:cNvPr id="7" name="Title 5">
            <a:extLst>
              <a:ext uri="{FF2B5EF4-FFF2-40B4-BE49-F238E27FC236}">
                <a16:creationId xmlns:a16="http://schemas.microsoft.com/office/drawing/2014/main" id="{F8B38131-CCA8-5DE5-D8F9-D8A99B5619D3}"/>
              </a:ext>
            </a:extLst>
          </p:cNvPr>
          <p:cNvSpPr txBox="1">
            <a:spLocks/>
          </p:cNvSpPr>
          <p:nvPr/>
        </p:nvSpPr>
        <p:spPr>
          <a:xfrm>
            <a:off x="0" y="0"/>
            <a:ext cx="12192000" cy="1162259"/>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Segoe UI"/>
                <a:cs typeface="Segoe UI"/>
              </a:rPr>
              <a:t>    Vaping and the environment </a:t>
            </a:r>
          </a:p>
        </p:txBody>
      </p:sp>
      <p:sp>
        <p:nvSpPr>
          <p:cNvPr id="3" name="TextBox 2">
            <a:extLst>
              <a:ext uri="{FF2B5EF4-FFF2-40B4-BE49-F238E27FC236}">
                <a16:creationId xmlns:a16="http://schemas.microsoft.com/office/drawing/2014/main" id="{A84C2855-1A28-5AF8-FEB6-C0D3A4AD7A3A}"/>
              </a:ext>
            </a:extLst>
          </p:cNvPr>
          <p:cNvSpPr txBox="1"/>
          <p:nvPr/>
        </p:nvSpPr>
        <p:spPr>
          <a:xfrm>
            <a:off x="7837794" y="5152472"/>
            <a:ext cx="21358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Can you think of anything else ? </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342F209A-510A-C4A9-D439-3791D51C6C2B}"/>
                  </a:ext>
                </a:extLst>
              </p14:cNvPr>
              <p14:cNvContentPartPr/>
              <p14:nvPr/>
            </p14:nvContentPartPr>
            <p14:xfrm flipV="1">
              <a:off x="2170866" y="2339609"/>
              <a:ext cx="127193" cy="56627"/>
            </p14:xfrm>
          </p:contentPart>
        </mc:Choice>
        <mc:Fallback xmlns="">
          <p:pic>
            <p:nvPicPr>
              <p:cNvPr id="18" name="Ink 17">
                <a:extLst>
                  <a:ext uri="{FF2B5EF4-FFF2-40B4-BE49-F238E27FC236}">
                    <a16:creationId xmlns:a16="http://schemas.microsoft.com/office/drawing/2014/main" id="{342F209A-510A-C4A9-D439-3791D51C6C2B}"/>
                  </a:ext>
                </a:extLst>
              </p:cNvPr>
              <p:cNvPicPr/>
              <p:nvPr/>
            </p:nvPicPr>
            <p:blipFill>
              <a:blip r:embed="rId4"/>
              <a:stretch>
                <a:fillRect/>
              </a:stretch>
            </p:blipFill>
            <p:spPr>
              <a:xfrm flipV="1">
                <a:off x="2107810" y="2276490"/>
                <a:ext cx="252945" cy="18250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9" name="Ink 18">
                <a:extLst>
                  <a:ext uri="{FF2B5EF4-FFF2-40B4-BE49-F238E27FC236}">
                    <a16:creationId xmlns:a16="http://schemas.microsoft.com/office/drawing/2014/main" id="{A44140BD-5920-6AEB-8C48-57DCF228CA13}"/>
                  </a:ext>
                </a:extLst>
              </p14:cNvPr>
              <p14:cNvContentPartPr/>
              <p14:nvPr/>
            </p14:nvContentPartPr>
            <p14:xfrm flipH="1" flipV="1">
              <a:off x="2523894" y="2293889"/>
              <a:ext cx="399610" cy="68546"/>
            </p14:xfrm>
          </p:contentPart>
        </mc:Choice>
        <mc:Fallback xmlns="">
          <p:pic>
            <p:nvPicPr>
              <p:cNvPr id="19" name="Ink 18">
                <a:extLst>
                  <a:ext uri="{FF2B5EF4-FFF2-40B4-BE49-F238E27FC236}">
                    <a16:creationId xmlns:a16="http://schemas.microsoft.com/office/drawing/2014/main" id="{A44140BD-5920-6AEB-8C48-57DCF228CA13}"/>
                  </a:ext>
                </a:extLst>
              </p:cNvPr>
              <p:cNvPicPr/>
              <p:nvPr/>
            </p:nvPicPr>
            <p:blipFill>
              <a:blip r:embed="rId6"/>
              <a:stretch>
                <a:fillRect/>
              </a:stretch>
            </p:blipFill>
            <p:spPr>
              <a:xfrm flipH="1" flipV="1">
                <a:off x="2460892" y="2230755"/>
                <a:ext cx="525253" cy="19445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 name="Ink 19">
                <a:extLst>
                  <a:ext uri="{FF2B5EF4-FFF2-40B4-BE49-F238E27FC236}">
                    <a16:creationId xmlns:a16="http://schemas.microsoft.com/office/drawing/2014/main" id="{31C69301-8C80-BF2E-B7B4-CD63A89ED5CD}"/>
                  </a:ext>
                </a:extLst>
              </p14:cNvPr>
              <p14:cNvContentPartPr/>
              <p14:nvPr/>
            </p14:nvContentPartPr>
            <p14:xfrm>
              <a:off x="961986" y="3051796"/>
              <a:ext cx="360" cy="360"/>
            </p14:xfrm>
          </p:contentPart>
        </mc:Choice>
        <mc:Fallback xmlns="">
          <p:pic>
            <p:nvPicPr>
              <p:cNvPr id="20" name="Ink 19">
                <a:extLst>
                  <a:ext uri="{FF2B5EF4-FFF2-40B4-BE49-F238E27FC236}">
                    <a16:creationId xmlns:a16="http://schemas.microsoft.com/office/drawing/2014/main" id="{31C69301-8C80-BF2E-B7B4-CD63A89ED5CD}"/>
                  </a:ext>
                </a:extLst>
              </p:cNvPr>
              <p:cNvPicPr/>
              <p:nvPr/>
            </p:nvPicPr>
            <p:blipFill>
              <a:blip r:embed="rId8"/>
              <a:stretch>
                <a:fillRect/>
              </a:stretch>
            </p:blipFill>
            <p:spPr>
              <a:xfrm>
                <a:off x="898986" y="298879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CF106E38-D989-9367-30E9-C1ECD34FA831}"/>
                  </a:ext>
                </a:extLst>
              </p14:cNvPr>
              <p14:cNvContentPartPr/>
              <p14:nvPr/>
            </p14:nvContentPartPr>
            <p14:xfrm>
              <a:off x="8076666" y="2591356"/>
              <a:ext cx="360" cy="360"/>
            </p14:xfrm>
          </p:contentPart>
        </mc:Choice>
        <mc:Fallback xmlns="">
          <p:pic>
            <p:nvPicPr>
              <p:cNvPr id="21" name="Ink 20">
                <a:extLst>
                  <a:ext uri="{FF2B5EF4-FFF2-40B4-BE49-F238E27FC236}">
                    <a16:creationId xmlns:a16="http://schemas.microsoft.com/office/drawing/2014/main" id="{CF106E38-D989-9367-30E9-C1ECD34FA831}"/>
                  </a:ext>
                </a:extLst>
              </p:cNvPr>
              <p:cNvPicPr/>
              <p:nvPr/>
            </p:nvPicPr>
            <p:blipFill>
              <a:blip r:embed="rId8"/>
              <a:stretch>
                <a:fillRect/>
              </a:stretch>
            </p:blipFill>
            <p:spPr>
              <a:xfrm>
                <a:off x="8013666" y="252835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4" name="Ink 23">
                <a:extLst>
                  <a:ext uri="{FF2B5EF4-FFF2-40B4-BE49-F238E27FC236}">
                    <a16:creationId xmlns:a16="http://schemas.microsoft.com/office/drawing/2014/main" id="{673B3B0D-8A23-350B-2F5B-079A5F9CF42B}"/>
                  </a:ext>
                </a:extLst>
              </p14:cNvPr>
              <p14:cNvContentPartPr/>
              <p14:nvPr/>
            </p14:nvContentPartPr>
            <p14:xfrm>
              <a:off x="8092866" y="2380036"/>
              <a:ext cx="524880" cy="130680"/>
            </p14:xfrm>
          </p:contentPart>
        </mc:Choice>
        <mc:Fallback xmlns="">
          <p:pic>
            <p:nvPicPr>
              <p:cNvPr id="24" name="Ink 23">
                <a:extLst>
                  <a:ext uri="{FF2B5EF4-FFF2-40B4-BE49-F238E27FC236}">
                    <a16:creationId xmlns:a16="http://schemas.microsoft.com/office/drawing/2014/main" id="{673B3B0D-8A23-350B-2F5B-079A5F9CF42B}"/>
                  </a:ext>
                </a:extLst>
              </p:cNvPr>
              <p:cNvPicPr/>
              <p:nvPr/>
            </p:nvPicPr>
            <p:blipFill>
              <a:blip r:embed="rId11"/>
              <a:stretch>
                <a:fillRect/>
              </a:stretch>
            </p:blipFill>
            <p:spPr>
              <a:xfrm>
                <a:off x="8029866" y="2317036"/>
                <a:ext cx="65052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5" name="Ink 24">
                <a:extLst>
                  <a:ext uri="{FF2B5EF4-FFF2-40B4-BE49-F238E27FC236}">
                    <a16:creationId xmlns:a16="http://schemas.microsoft.com/office/drawing/2014/main" id="{9232AE7A-FD19-EB06-3D40-741EAA48BFF7}"/>
                  </a:ext>
                </a:extLst>
              </p14:cNvPr>
              <p14:cNvContentPartPr/>
              <p14:nvPr/>
            </p14:nvContentPartPr>
            <p14:xfrm>
              <a:off x="8949306" y="2261236"/>
              <a:ext cx="391680" cy="147960"/>
            </p14:xfrm>
          </p:contentPart>
        </mc:Choice>
        <mc:Fallback xmlns="">
          <p:pic>
            <p:nvPicPr>
              <p:cNvPr id="25" name="Ink 24">
                <a:extLst>
                  <a:ext uri="{FF2B5EF4-FFF2-40B4-BE49-F238E27FC236}">
                    <a16:creationId xmlns:a16="http://schemas.microsoft.com/office/drawing/2014/main" id="{9232AE7A-FD19-EB06-3D40-741EAA48BFF7}"/>
                  </a:ext>
                </a:extLst>
              </p:cNvPr>
              <p:cNvPicPr/>
              <p:nvPr/>
            </p:nvPicPr>
            <p:blipFill>
              <a:blip r:embed="rId13"/>
              <a:stretch>
                <a:fillRect/>
              </a:stretch>
            </p:blipFill>
            <p:spPr>
              <a:xfrm>
                <a:off x="8886364" y="2198389"/>
                <a:ext cx="517205" cy="273295"/>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8" name="Ink 27">
                <a:extLst>
                  <a:ext uri="{FF2B5EF4-FFF2-40B4-BE49-F238E27FC236}">
                    <a16:creationId xmlns:a16="http://schemas.microsoft.com/office/drawing/2014/main" id="{E148F90C-1D3D-E757-1CDD-514E19867520}"/>
                  </a:ext>
                </a:extLst>
              </p14:cNvPr>
              <p14:cNvContentPartPr/>
              <p14:nvPr/>
            </p14:nvContentPartPr>
            <p14:xfrm>
              <a:off x="4045026" y="2056036"/>
              <a:ext cx="360" cy="360"/>
            </p14:xfrm>
          </p:contentPart>
        </mc:Choice>
        <mc:Fallback xmlns="">
          <p:pic>
            <p:nvPicPr>
              <p:cNvPr id="28" name="Ink 27">
                <a:extLst>
                  <a:ext uri="{FF2B5EF4-FFF2-40B4-BE49-F238E27FC236}">
                    <a16:creationId xmlns:a16="http://schemas.microsoft.com/office/drawing/2014/main" id="{E148F90C-1D3D-E757-1CDD-514E19867520}"/>
                  </a:ext>
                </a:extLst>
              </p:cNvPr>
              <p:cNvPicPr/>
              <p:nvPr/>
            </p:nvPicPr>
            <p:blipFill>
              <a:blip r:embed="rId8"/>
              <a:stretch>
                <a:fillRect/>
              </a:stretch>
            </p:blipFill>
            <p:spPr>
              <a:xfrm>
                <a:off x="3982026" y="1993036"/>
                <a:ext cx="126000" cy="126000"/>
              </a:xfrm>
              <a:prstGeom prst="rect">
                <a:avLst/>
              </a:prstGeom>
            </p:spPr>
          </p:pic>
        </mc:Fallback>
      </mc:AlternateContent>
      <p:pic>
        <p:nvPicPr>
          <p:cNvPr id="16" name="Picture 15" descr="A screenshot of a phone&#10;&#10;AI-generated content may be incorrect.">
            <a:extLst>
              <a:ext uri="{FF2B5EF4-FFF2-40B4-BE49-F238E27FC236}">
                <a16:creationId xmlns:a16="http://schemas.microsoft.com/office/drawing/2014/main" id="{1121F7A3-3FFB-D314-B11D-1A0143BE32CE}"/>
              </a:ext>
            </a:extLst>
          </p:cNvPr>
          <p:cNvPicPr>
            <a:picLocks noChangeAspect="1"/>
          </p:cNvPicPr>
          <p:nvPr/>
        </p:nvPicPr>
        <p:blipFill>
          <a:blip r:embed="rId15"/>
          <a:stretch>
            <a:fillRect/>
          </a:stretch>
        </p:blipFill>
        <p:spPr>
          <a:xfrm>
            <a:off x="945181" y="1894459"/>
            <a:ext cx="2400300" cy="3409950"/>
          </a:xfrm>
          <a:prstGeom prst="rect">
            <a:avLst/>
          </a:prstGeom>
          <a:ln>
            <a:solidFill>
              <a:schemeClr val="tx1"/>
            </a:solidFill>
          </a:ln>
        </p:spPr>
      </p:pic>
      <p:pic>
        <p:nvPicPr>
          <p:cNvPr id="17" name="Picture 16" descr="A glass bottle with a clear cap&#10;&#10;AI-generated content may be incorrect.">
            <a:extLst>
              <a:ext uri="{FF2B5EF4-FFF2-40B4-BE49-F238E27FC236}">
                <a16:creationId xmlns:a16="http://schemas.microsoft.com/office/drawing/2014/main" id="{063EA321-1B0D-D307-1A59-889F31BE54D3}"/>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3642277" y="1908746"/>
            <a:ext cx="2390306" cy="3399235"/>
          </a:xfrm>
          <a:prstGeom prst="rect">
            <a:avLst/>
          </a:prstGeom>
          <a:ln>
            <a:solidFill>
              <a:schemeClr val="tx1"/>
            </a:solidFill>
          </a:ln>
        </p:spPr>
      </p:pic>
      <p:pic>
        <p:nvPicPr>
          <p:cNvPr id="22" name="Picture 21" descr="A screenshot of a cigarette&#10;&#10;AI-generated content may be incorrect.">
            <a:extLst>
              <a:ext uri="{FF2B5EF4-FFF2-40B4-BE49-F238E27FC236}">
                <a16:creationId xmlns:a16="http://schemas.microsoft.com/office/drawing/2014/main" id="{14A8CFBD-0041-F962-98F6-874F7C72B608}"/>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6321184" y="1914700"/>
            <a:ext cx="2390306" cy="3399235"/>
          </a:xfrm>
          <a:prstGeom prst="rect">
            <a:avLst/>
          </a:prstGeom>
          <a:ln>
            <a:solidFill>
              <a:schemeClr val="tx1"/>
            </a:solidFill>
          </a:ln>
        </p:spPr>
      </p:pic>
      <p:pic>
        <p:nvPicPr>
          <p:cNvPr id="23" name="Picture 22" descr="A screenshot of a device&#10;&#10;AI-generated content may be incorrect.">
            <a:extLst>
              <a:ext uri="{FF2B5EF4-FFF2-40B4-BE49-F238E27FC236}">
                <a16:creationId xmlns:a16="http://schemas.microsoft.com/office/drawing/2014/main" id="{FF6693C9-F205-BC11-60C1-F6A07009F202}"/>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8994137" y="1908747"/>
            <a:ext cx="2392870" cy="3387329"/>
          </a:xfrm>
          <a:prstGeom prst="rect">
            <a:avLst/>
          </a:prstGeom>
          <a:ln>
            <a:solidFill>
              <a:schemeClr val="tx1"/>
            </a:solidFill>
          </a:ln>
        </p:spPr>
      </p:pic>
      <p:pic>
        <p:nvPicPr>
          <p:cNvPr id="6" name="Picture 5" descr="A colorful rectangular sign with black text&#10;&#10;AI-generated content may be incorrect.">
            <a:extLst>
              <a:ext uri="{FF2B5EF4-FFF2-40B4-BE49-F238E27FC236}">
                <a16:creationId xmlns:a16="http://schemas.microsoft.com/office/drawing/2014/main" id="{ED1CA964-774D-9455-232E-1E60A8FD76D5}"/>
              </a:ext>
            </a:extLst>
          </p:cNvPr>
          <p:cNvPicPr>
            <a:picLocks noChangeAspect="1"/>
          </p:cNvPicPr>
          <p:nvPr/>
        </p:nvPicPr>
        <p:blipFill>
          <a:blip r:embed="rId19"/>
          <a:stretch>
            <a:fillRect/>
          </a:stretch>
        </p:blipFill>
        <p:spPr>
          <a:xfrm>
            <a:off x="102518" y="169271"/>
            <a:ext cx="1183555" cy="975249"/>
          </a:xfrm>
          <a:prstGeom prst="rect">
            <a:avLst/>
          </a:prstGeom>
        </p:spPr>
      </p:pic>
      <p:pic>
        <p:nvPicPr>
          <p:cNvPr id="9" name="Picture 8" descr="Blue and white logo with text&#10;&#10;AI-generated content may be incorrect.">
            <a:extLst>
              <a:ext uri="{FF2B5EF4-FFF2-40B4-BE49-F238E27FC236}">
                <a16:creationId xmlns:a16="http://schemas.microsoft.com/office/drawing/2014/main" id="{77B62711-3350-1C17-85AE-018E8C0A8216}"/>
              </a:ext>
            </a:extLst>
          </p:cNvPr>
          <p:cNvPicPr>
            <a:picLocks noChangeAspect="1"/>
          </p:cNvPicPr>
          <p:nvPr/>
        </p:nvPicPr>
        <p:blipFill>
          <a:blip r:embed="rId20"/>
          <a:stretch>
            <a:fillRect/>
          </a:stretch>
        </p:blipFill>
        <p:spPr>
          <a:xfrm>
            <a:off x="10995421" y="202802"/>
            <a:ext cx="1012033" cy="750095"/>
          </a:xfrm>
          <a:prstGeom prst="rect">
            <a:avLst/>
          </a:prstGeom>
        </p:spPr>
      </p:pic>
      <p:pic>
        <p:nvPicPr>
          <p:cNvPr id="14" name="Picture 13" descr="environment continuum&#10;">
            <a:extLst>
              <a:ext uri="{FF2B5EF4-FFF2-40B4-BE49-F238E27FC236}">
                <a16:creationId xmlns:a16="http://schemas.microsoft.com/office/drawing/2014/main" id="{B991A111-E5B5-E02B-A540-3CDF89B2069C}"/>
              </a:ext>
            </a:extLst>
          </p:cNvPr>
          <p:cNvPicPr>
            <a:picLocks noChangeAspect="1"/>
          </p:cNvPicPr>
          <p:nvPr/>
        </p:nvPicPr>
        <p:blipFill>
          <a:blip r:embed="rId21" cstate="hqprint">
            <a:extLst>
              <a:ext uri="{28A0092B-C50C-407E-A947-70E740481C1C}">
                <a14:useLocalDpi xmlns:a14="http://schemas.microsoft.com/office/drawing/2010/main"/>
              </a:ext>
            </a:extLst>
          </a:blip>
          <a:stretch>
            <a:fillRect/>
          </a:stretch>
        </p:blipFill>
        <p:spPr>
          <a:xfrm>
            <a:off x="161073" y="5597060"/>
            <a:ext cx="11876049" cy="1029763"/>
          </a:xfrm>
          <a:prstGeom prst="rect">
            <a:avLst/>
          </a:prstGeom>
          <a:ln>
            <a:solidFill>
              <a:schemeClr val="bg1"/>
            </a:solidFill>
          </a:ln>
        </p:spPr>
      </p:pic>
    </p:spTree>
    <p:extLst>
      <p:ext uri="{BB962C8B-B14F-4D97-AF65-F5344CB8AC3E}">
        <p14:creationId xmlns:p14="http://schemas.microsoft.com/office/powerpoint/2010/main" val="1089918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1316A-BD72-BA32-1DBD-CA673058E87F}"/>
            </a:ext>
          </a:extLst>
        </p:cNvPr>
        <p:cNvGrpSpPr/>
        <p:nvPr/>
      </p:nvGrpSpPr>
      <p:grpSpPr>
        <a:xfrm>
          <a:off x="0" y="0"/>
          <a:ext cx="0" cy="0"/>
          <a:chOff x="0" y="0"/>
          <a:chExt cx="0" cy="0"/>
        </a:xfrm>
      </p:grpSpPr>
      <p:sp>
        <p:nvSpPr>
          <p:cNvPr id="18" name="Oval 17">
            <a:extLst>
              <a:ext uri="{FF2B5EF4-FFF2-40B4-BE49-F238E27FC236}">
                <a16:creationId xmlns:a16="http://schemas.microsoft.com/office/drawing/2014/main" id="{0D6D4D0C-E2EB-0A29-1462-5023990BEA25}"/>
              </a:ext>
            </a:extLst>
          </p:cNvPr>
          <p:cNvSpPr/>
          <p:nvPr/>
        </p:nvSpPr>
        <p:spPr>
          <a:xfrm>
            <a:off x="-2188049" y="-339990"/>
            <a:ext cx="6039812" cy="567067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colorful rectangular sign with black text&#10;&#10;AI-generated content may be incorrect.">
            <a:extLst>
              <a:ext uri="{FF2B5EF4-FFF2-40B4-BE49-F238E27FC236}">
                <a16:creationId xmlns:a16="http://schemas.microsoft.com/office/drawing/2014/main" id="{18A2DB2F-84AC-4DE6-D21F-7C7EE74E8873}"/>
              </a:ext>
            </a:extLst>
          </p:cNvPr>
          <p:cNvPicPr>
            <a:picLocks noChangeAspect="1"/>
          </p:cNvPicPr>
          <p:nvPr/>
        </p:nvPicPr>
        <p:blipFill>
          <a:blip r:embed="rId4"/>
          <a:stretch>
            <a:fillRect/>
          </a:stretch>
        </p:blipFill>
        <p:spPr>
          <a:xfrm>
            <a:off x="3077766" y="475059"/>
            <a:ext cx="2155032" cy="1609726"/>
          </a:xfrm>
          <a:prstGeom prst="rect">
            <a:avLst/>
          </a:prstGeom>
        </p:spPr>
      </p:pic>
      <p:grpSp>
        <p:nvGrpSpPr>
          <p:cNvPr id="3" name="Group 2">
            <a:extLst>
              <a:ext uri="{FF2B5EF4-FFF2-40B4-BE49-F238E27FC236}">
                <a16:creationId xmlns:a16="http://schemas.microsoft.com/office/drawing/2014/main" id="{C73329B2-40D5-80AB-F6A2-9E3DCD7231E0}"/>
              </a:ext>
            </a:extLst>
          </p:cNvPr>
          <p:cNvGrpSpPr/>
          <p:nvPr/>
        </p:nvGrpSpPr>
        <p:grpSpPr>
          <a:xfrm>
            <a:off x="5404342" y="940834"/>
            <a:ext cx="5917744" cy="973440"/>
            <a:chOff x="0" y="34950"/>
            <a:chExt cx="5917744" cy="973440"/>
          </a:xfrm>
        </p:grpSpPr>
        <p:sp>
          <p:nvSpPr>
            <p:cNvPr id="4" name="Rounded Rectangle 3">
              <a:extLst>
                <a:ext uri="{FF2B5EF4-FFF2-40B4-BE49-F238E27FC236}">
                  <a16:creationId xmlns:a16="http://schemas.microsoft.com/office/drawing/2014/main" id="{9C3EC871-3707-1C27-B00E-A5C7149A1AB4}"/>
                </a:ext>
              </a:extLst>
            </p:cNvPr>
            <p:cNvSpPr/>
            <p:nvPr/>
          </p:nvSpPr>
          <p:spPr>
            <a:xfrm>
              <a:off x="0" y="34950"/>
              <a:ext cx="5917744" cy="973440"/>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en-US">
                <a:latin typeface="Segoe UI" panose="020B0502040204020203" pitchFamily="34" charset="0"/>
                <a:cs typeface="Segoe UI" panose="020B0502040204020203" pitchFamily="34" charset="0"/>
              </a:endParaRPr>
            </a:p>
          </p:txBody>
        </p:sp>
        <p:sp>
          <p:nvSpPr>
            <p:cNvPr id="5" name="Rounded Rectangle 4">
              <a:extLst>
                <a:ext uri="{FF2B5EF4-FFF2-40B4-BE49-F238E27FC236}">
                  <a16:creationId xmlns:a16="http://schemas.microsoft.com/office/drawing/2014/main" id="{033862E9-632E-66D1-05D7-B780968B378E}"/>
                </a:ext>
              </a:extLst>
            </p:cNvPr>
            <p:cNvSpPr txBox="1"/>
            <p:nvPr/>
          </p:nvSpPr>
          <p:spPr>
            <a:xfrm>
              <a:off x="47519" y="82469"/>
              <a:ext cx="5822706" cy="8784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n-US" sz="2400" dirty="0">
                  <a:latin typeface="Segoe UI"/>
                  <a:cs typeface="Segoe UI"/>
                </a:rPr>
                <a:t>What vaping and nicotine are</a:t>
              </a:r>
              <a:endParaRPr lang="en-US" sz="2400" kern="1200" dirty="0">
                <a:latin typeface="Segoe UI" panose="020B0502040204020203" pitchFamily="34" charset="0"/>
                <a:cs typeface="Segoe UI" panose="020B0502040204020203" pitchFamily="34" charset="0"/>
              </a:endParaRPr>
            </a:p>
          </p:txBody>
        </p:sp>
      </p:grpSp>
      <p:grpSp>
        <p:nvGrpSpPr>
          <p:cNvPr id="6" name="Group 5">
            <a:extLst>
              <a:ext uri="{FF2B5EF4-FFF2-40B4-BE49-F238E27FC236}">
                <a16:creationId xmlns:a16="http://schemas.microsoft.com/office/drawing/2014/main" id="{62993810-36F0-9733-72A0-06198BF59B0A}"/>
              </a:ext>
            </a:extLst>
          </p:cNvPr>
          <p:cNvGrpSpPr/>
          <p:nvPr/>
        </p:nvGrpSpPr>
        <p:grpSpPr>
          <a:xfrm>
            <a:off x="5394993" y="2080866"/>
            <a:ext cx="5917744" cy="973440"/>
            <a:chOff x="0" y="1158150"/>
            <a:chExt cx="5917744" cy="973440"/>
          </a:xfrm>
        </p:grpSpPr>
        <p:sp>
          <p:nvSpPr>
            <p:cNvPr id="7" name="Rounded Rectangle 6">
              <a:extLst>
                <a:ext uri="{FF2B5EF4-FFF2-40B4-BE49-F238E27FC236}">
                  <a16:creationId xmlns:a16="http://schemas.microsoft.com/office/drawing/2014/main" id="{65244366-9E6D-51E9-5D9C-48D69DE81821}"/>
                </a:ext>
              </a:extLst>
            </p:cNvPr>
            <p:cNvSpPr/>
            <p:nvPr/>
          </p:nvSpPr>
          <p:spPr>
            <a:xfrm>
              <a:off x="0" y="1158150"/>
              <a:ext cx="5917744" cy="973440"/>
            </a:xfrm>
            <a:prstGeom prst="roundRect">
              <a:avLst/>
            </a:prstGeom>
            <a:solidFill>
              <a:srgbClr val="00B050"/>
            </a:solidFill>
          </p:spPr>
          <p:style>
            <a:lnRef idx="2">
              <a:schemeClr val="lt1">
                <a:hueOff val="0"/>
                <a:satOff val="0"/>
                <a:lumOff val="0"/>
                <a:alphaOff val="0"/>
              </a:schemeClr>
            </a:lnRef>
            <a:fillRef idx="1">
              <a:scrgbClr r="0" g="0" b="0"/>
            </a:fillRef>
            <a:effectRef idx="0">
              <a:schemeClr val="accent5">
                <a:hueOff val="90002"/>
                <a:satOff val="2173"/>
                <a:lumOff val="-10490"/>
                <a:alphaOff val="0"/>
              </a:schemeClr>
            </a:effectRef>
            <a:fontRef idx="minor">
              <a:schemeClr val="lt1"/>
            </a:fontRef>
          </p:style>
          <p:txBody>
            <a:bodyPr/>
            <a:lstStyle/>
            <a:p>
              <a:endParaRPr lang="en-US">
                <a:latin typeface="Segoe UI" panose="020B0502040204020203" pitchFamily="34" charset="0"/>
                <a:cs typeface="Segoe UI" panose="020B0502040204020203" pitchFamily="34" charset="0"/>
              </a:endParaRPr>
            </a:p>
          </p:txBody>
        </p:sp>
        <p:sp>
          <p:nvSpPr>
            <p:cNvPr id="8" name="Rounded Rectangle 4">
              <a:extLst>
                <a:ext uri="{FF2B5EF4-FFF2-40B4-BE49-F238E27FC236}">
                  <a16:creationId xmlns:a16="http://schemas.microsoft.com/office/drawing/2014/main" id="{C6D806DB-0E85-D515-212C-A2165F380924}"/>
                </a:ext>
              </a:extLst>
            </p:cNvPr>
            <p:cNvSpPr txBox="1"/>
            <p:nvPr/>
          </p:nvSpPr>
          <p:spPr>
            <a:xfrm>
              <a:off x="47519" y="1205669"/>
              <a:ext cx="5822706" cy="8784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n-GB" sz="2400">
                  <a:latin typeface="Segoe UI"/>
                  <a:cs typeface="Segoe UI"/>
                </a:rPr>
                <a:t>The effects on our bodies and brains</a:t>
              </a:r>
              <a:endParaRPr lang="en-GB" sz="2400" kern="1200">
                <a:latin typeface="Segoe UI" panose="020B0502040204020203" pitchFamily="34" charset="0"/>
                <a:cs typeface="Segoe UI" panose="020B0502040204020203" pitchFamily="34" charset="0"/>
              </a:endParaRPr>
            </a:p>
          </p:txBody>
        </p:sp>
      </p:grpSp>
      <p:grpSp>
        <p:nvGrpSpPr>
          <p:cNvPr id="9" name="Group 8">
            <a:extLst>
              <a:ext uri="{FF2B5EF4-FFF2-40B4-BE49-F238E27FC236}">
                <a16:creationId xmlns:a16="http://schemas.microsoft.com/office/drawing/2014/main" id="{74F66410-FF66-EACD-9BAA-8F8F6DE00CFF}"/>
              </a:ext>
            </a:extLst>
          </p:cNvPr>
          <p:cNvGrpSpPr/>
          <p:nvPr/>
        </p:nvGrpSpPr>
        <p:grpSpPr>
          <a:xfrm>
            <a:off x="5372629" y="3194397"/>
            <a:ext cx="5917744" cy="973440"/>
            <a:chOff x="0" y="2281350"/>
            <a:chExt cx="5917744" cy="973440"/>
          </a:xfrm>
        </p:grpSpPr>
        <p:sp>
          <p:nvSpPr>
            <p:cNvPr id="10" name="Rounded Rectangle 9">
              <a:extLst>
                <a:ext uri="{FF2B5EF4-FFF2-40B4-BE49-F238E27FC236}">
                  <a16:creationId xmlns:a16="http://schemas.microsoft.com/office/drawing/2014/main" id="{0BA68F53-41CF-9B5F-D1EF-B27B0D0D16D2}"/>
                </a:ext>
              </a:extLst>
            </p:cNvPr>
            <p:cNvSpPr/>
            <p:nvPr/>
          </p:nvSpPr>
          <p:spPr>
            <a:xfrm>
              <a:off x="0" y="2281350"/>
              <a:ext cx="5917744" cy="973440"/>
            </a:xfrm>
            <a:prstGeom prst="roundRect">
              <a:avLst/>
            </a:prstGeom>
            <a:solidFill>
              <a:schemeClr val="accent2"/>
            </a:solidFill>
            <a:ln>
              <a:solidFill>
                <a:schemeClr val="accent2"/>
              </a:solidFill>
            </a:ln>
          </p:spPr>
          <p:style>
            <a:lnRef idx="2">
              <a:schemeClr val="lt1">
                <a:hueOff val="0"/>
                <a:satOff val="0"/>
                <a:lumOff val="0"/>
                <a:alphaOff val="0"/>
              </a:schemeClr>
            </a:lnRef>
            <a:fillRef idx="1">
              <a:scrgbClr r="0" g="0" b="0"/>
            </a:fillRef>
            <a:effectRef idx="0">
              <a:schemeClr val="accent5">
                <a:hueOff val="180003"/>
                <a:satOff val="4346"/>
                <a:lumOff val="-20980"/>
                <a:alphaOff val="0"/>
              </a:schemeClr>
            </a:effectRef>
            <a:fontRef idx="minor">
              <a:schemeClr val="lt1"/>
            </a:fontRef>
          </p:style>
          <p:txBody>
            <a:bodyPr/>
            <a:lstStyle/>
            <a:p>
              <a:endParaRPr lang="en-US">
                <a:latin typeface="Segoe UI" panose="020B0502040204020203" pitchFamily="34" charset="0"/>
                <a:cs typeface="Segoe UI" panose="020B0502040204020203" pitchFamily="34" charset="0"/>
              </a:endParaRPr>
            </a:p>
          </p:txBody>
        </p:sp>
        <p:sp>
          <p:nvSpPr>
            <p:cNvPr id="11" name="Rounded Rectangle 4">
              <a:extLst>
                <a:ext uri="{FF2B5EF4-FFF2-40B4-BE49-F238E27FC236}">
                  <a16:creationId xmlns:a16="http://schemas.microsoft.com/office/drawing/2014/main" id="{E35C4AA1-B327-22D6-3D13-DE83FD282442}"/>
                </a:ext>
              </a:extLst>
            </p:cNvPr>
            <p:cNvSpPr txBox="1"/>
            <p:nvPr/>
          </p:nvSpPr>
          <p:spPr>
            <a:xfrm>
              <a:off x="47519" y="2328869"/>
              <a:ext cx="5822706" cy="878402"/>
            </a:xfrm>
            <a:prstGeom prst="rect">
              <a:avLst/>
            </a:prstGeom>
            <a:solidFill>
              <a:schemeClr val="accent2"/>
            </a:solidFill>
            <a:ln>
              <a:solidFill>
                <a:schemeClr val="accent2"/>
              </a:solid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n-GB" sz="2400" dirty="0">
                  <a:latin typeface="Segoe UI"/>
                  <a:cs typeface="Segoe UI"/>
                </a:rPr>
                <a:t>How to make healthy choices</a:t>
              </a:r>
              <a:endParaRPr lang="en-GB" sz="2400" kern="1200" dirty="0">
                <a:latin typeface="Segoe UI" panose="020B0502040204020203" pitchFamily="34" charset="0"/>
                <a:cs typeface="Segoe UI" panose="020B0502040204020203" pitchFamily="34" charset="0"/>
              </a:endParaRPr>
            </a:p>
          </p:txBody>
        </p:sp>
      </p:grpSp>
      <p:grpSp>
        <p:nvGrpSpPr>
          <p:cNvPr id="12" name="Group 11">
            <a:extLst>
              <a:ext uri="{FF2B5EF4-FFF2-40B4-BE49-F238E27FC236}">
                <a16:creationId xmlns:a16="http://schemas.microsoft.com/office/drawing/2014/main" id="{B7FA7722-51B9-E3FE-27C7-545D7C63375E}"/>
              </a:ext>
            </a:extLst>
          </p:cNvPr>
          <p:cNvGrpSpPr/>
          <p:nvPr/>
        </p:nvGrpSpPr>
        <p:grpSpPr>
          <a:xfrm>
            <a:off x="5356823" y="4292393"/>
            <a:ext cx="5917744" cy="978838"/>
            <a:chOff x="0" y="3404550"/>
            <a:chExt cx="5917744" cy="978838"/>
          </a:xfrm>
        </p:grpSpPr>
        <p:sp>
          <p:nvSpPr>
            <p:cNvPr id="15" name="Rounded Rectangle 14">
              <a:extLst>
                <a:ext uri="{FF2B5EF4-FFF2-40B4-BE49-F238E27FC236}">
                  <a16:creationId xmlns:a16="http://schemas.microsoft.com/office/drawing/2014/main" id="{0B59511F-3426-8A33-00D8-8ADA69D9FEDD}"/>
                </a:ext>
              </a:extLst>
            </p:cNvPr>
            <p:cNvSpPr/>
            <p:nvPr/>
          </p:nvSpPr>
          <p:spPr>
            <a:xfrm>
              <a:off x="0" y="3404550"/>
              <a:ext cx="5917744" cy="973440"/>
            </a:xfrm>
            <a:prstGeom prst="roundRect">
              <a:avLst/>
            </a:prstGeom>
            <a:solidFill>
              <a:srgbClr val="7030A0"/>
            </a:solidFill>
          </p:spPr>
          <p:style>
            <a:lnRef idx="2">
              <a:schemeClr val="lt1">
                <a:hueOff val="0"/>
                <a:satOff val="0"/>
                <a:lumOff val="0"/>
                <a:alphaOff val="0"/>
              </a:schemeClr>
            </a:lnRef>
            <a:fillRef idx="1">
              <a:scrgbClr r="0" g="0" b="0"/>
            </a:fillRef>
            <a:effectRef idx="0">
              <a:schemeClr val="accent5">
                <a:hueOff val="270005"/>
                <a:satOff val="6519"/>
                <a:lumOff val="-31471"/>
                <a:alphaOff val="0"/>
              </a:schemeClr>
            </a:effectRef>
            <a:fontRef idx="minor">
              <a:schemeClr val="lt1"/>
            </a:fontRef>
          </p:style>
          <p:txBody>
            <a:bodyPr/>
            <a:lstStyle/>
            <a:p>
              <a:endParaRPr lang="en-US">
                <a:latin typeface="Segoe UI" panose="020B0502040204020203" pitchFamily="34" charset="0"/>
                <a:cs typeface="Segoe UI" panose="020B0502040204020203" pitchFamily="34" charset="0"/>
              </a:endParaRPr>
            </a:p>
          </p:txBody>
        </p:sp>
        <p:sp>
          <p:nvSpPr>
            <p:cNvPr id="16" name="Rounded Rectangle 4">
              <a:extLst>
                <a:ext uri="{FF2B5EF4-FFF2-40B4-BE49-F238E27FC236}">
                  <a16:creationId xmlns:a16="http://schemas.microsoft.com/office/drawing/2014/main" id="{8384CD69-ECEB-91A9-89C8-57226E5711A7}"/>
                </a:ext>
              </a:extLst>
            </p:cNvPr>
            <p:cNvSpPr txBox="1"/>
            <p:nvPr/>
          </p:nvSpPr>
          <p:spPr>
            <a:xfrm>
              <a:off x="89852" y="3504986"/>
              <a:ext cx="5822706" cy="8784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n-GB" sz="2400" dirty="0">
                  <a:latin typeface="Segoe UI"/>
                  <a:cs typeface="Segoe UI"/>
                </a:rPr>
                <a:t>The impact on our environment</a:t>
              </a:r>
              <a:endParaRPr lang="en-GB" sz="2400" kern="1200" dirty="0">
                <a:latin typeface="Segoe UI" panose="020B0502040204020203" pitchFamily="34" charset="0"/>
                <a:cs typeface="Segoe UI" panose="020B0502040204020203" pitchFamily="34" charset="0"/>
              </a:endParaRPr>
            </a:p>
          </p:txBody>
        </p:sp>
      </p:grpSp>
      <p:sp>
        <p:nvSpPr>
          <p:cNvPr id="29" name="Title 1">
            <a:extLst>
              <a:ext uri="{FF2B5EF4-FFF2-40B4-BE49-F238E27FC236}">
                <a16:creationId xmlns:a16="http://schemas.microsoft.com/office/drawing/2014/main" id="{4C505457-F0CC-ED18-6D4C-04F7A345B273}"/>
              </a:ext>
            </a:extLst>
          </p:cNvPr>
          <p:cNvSpPr txBox="1">
            <a:spLocks/>
          </p:cNvSpPr>
          <p:nvPr/>
        </p:nvSpPr>
        <p:spPr>
          <a:xfrm>
            <a:off x="0" y="2335618"/>
            <a:ext cx="3835161" cy="13794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GB" sz="3600" b="1">
                <a:solidFill>
                  <a:schemeClr val="bg1"/>
                </a:solidFill>
                <a:latin typeface="Arial"/>
                <a:cs typeface="Arial"/>
              </a:rPr>
              <a:t>What we will </a:t>
            </a:r>
            <a:r>
              <a:rPr lang="en-GB" sz="3600" b="1">
                <a:solidFill>
                  <a:schemeClr val="bg1"/>
                </a:solidFill>
                <a:latin typeface="Segoe UI"/>
                <a:cs typeface="Arial"/>
              </a:rPr>
              <a:t>learn</a:t>
            </a:r>
            <a:r>
              <a:rPr lang="en-GB" sz="3600" b="1">
                <a:solidFill>
                  <a:schemeClr val="bg1"/>
                </a:solidFill>
                <a:latin typeface="Arial"/>
                <a:cs typeface="Arial"/>
              </a:rPr>
              <a:t> about today</a:t>
            </a:r>
            <a:r>
              <a:rPr lang="en-GB" sz="3600" b="1">
                <a:latin typeface="Arial"/>
                <a:cs typeface="Arial"/>
              </a:rPr>
              <a:t> </a:t>
            </a:r>
            <a:r>
              <a:rPr lang="en-GB" sz="3600" b="1">
                <a:latin typeface="Aller"/>
              </a:rPr>
              <a:t> </a:t>
            </a:r>
            <a:br>
              <a:rPr lang="en-GB" sz="2000">
                <a:latin typeface="Aller" panose="02000503030000020004" pitchFamily="2" charset="77"/>
              </a:rPr>
            </a:br>
            <a:endParaRPr lang="en-GB" sz="2000">
              <a:latin typeface="Arial" panose="020B0604020202020204" pitchFamily="34" charset="0"/>
              <a:cs typeface="Arial" panose="020B0604020202020204" pitchFamily="34" charset="0"/>
            </a:endParaRPr>
          </a:p>
        </p:txBody>
      </p:sp>
      <p:pic>
        <p:nvPicPr>
          <p:cNvPr id="14" name="Picture 13" descr="Blue and white logo with text&#10;&#10;AI-generated content may be incorrect.">
            <a:extLst>
              <a:ext uri="{FF2B5EF4-FFF2-40B4-BE49-F238E27FC236}">
                <a16:creationId xmlns:a16="http://schemas.microsoft.com/office/drawing/2014/main" id="{F332D0B2-0A15-9811-F43C-2C6768ACA0D3}"/>
              </a:ext>
            </a:extLst>
          </p:cNvPr>
          <p:cNvPicPr>
            <a:picLocks noChangeAspect="1"/>
          </p:cNvPicPr>
          <p:nvPr/>
        </p:nvPicPr>
        <p:blipFill>
          <a:blip r:embed="rId5"/>
          <a:stretch>
            <a:fillRect/>
          </a:stretch>
        </p:blipFill>
        <p:spPr>
          <a:xfrm>
            <a:off x="10995421" y="101202"/>
            <a:ext cx="1012033" cy="750095"/>
          </a:xfrm>
          <a:prstGeom prst="rect">
            <a:avLst/>
          </a:prstGeom>
          <a:ln>
            <a:noFill/>
          </a:ln>
        </p:spPr>
      </p:pic>
    </p:spTree>
    <p:custDataLst>
      <p:tags r:id="rId1"/>
    </p:custDataLst>
    <p:extLst>
      <p:ext uri="{BB962C8B-B14F-4D97-AF65-F5344CB8AC3E}">
        <p14:creationId xmlns:p14="http://schemas.microsoft.com/office/powerpoint/2010/main" val="9432639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4FB27-5B7C-7177-F7C0-253AF2E44245}"/>
            </a:ext>
          </a:extLst>
        </p:cNvPr>
        <p:cNvGrpSpPr/>
        <p:nvPr/>
      </p:nvGrpSpPr>
      <p:grpSpPr>
        <a:xfrm>
          <a:off x="0" y="0"/>
          <a:ext cx="0" cy="0"/>
          <a:chOff x="0" y="0"/>
          <a:chExt cx="0" cy="0"/>
        </a:xfrm>
      </p:grpSpPr>
      <p:sp>
        <p:nvSpPr>
          <p:cNvPr id="7" name="Title 5">
            <a:extLst>
              <a:ext uri="{FF2B5EF4-FFF2-40B4-BE49-F238E27FC236}">
                <a16:creationId xmlns:a16="http://schemas.microsoft.com/office/drawing/2014/main" id="{3B2B4ACC-F5CD-F376-7FD4-273311A1E5E3}"/>
              </a:ext>
            </a:extLst>
          </p:cNvPr>
          <p:cNvSpPr txBox="1">
            <a:spLocks/>
          </p:cNvSpPr>
          <p:nvPr/>
        </p:nvSpPr>
        <p:spPr>
          <a:xfrm>
            <a:off x="0" y="0"/>
            <a:ext cx="12192000" cy="1167588"/>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Segoe UI"/>
                <a:cs typeface="Segoe UI"/>
              </a:rPr>
              <a:t>    Vaping and the environment </a:t>
            </a:r>
          </a:p>
        </p:txBody>
      </p:sp>
      <p:sp>
        <p:nvSpPr>
          <p:cNvPr id="3" name="TextBox 2">
            <a:extLst>
              <a:ext uri="{FF2B5EF4-FFF2-40B4-BE49-F238E27FC236}">
                <a16:creationId xmlns:a16="http://schemas.microsoft.com/office/drawing/2014/main" id="{9A41850E-27D6-9D97-194A-D5FD8F76E068}"/>
              </a:ext>
            </a:extLst>
          </p:cNvPr>
          <p:cNvSpPr txBox="1"/>
          <p:nvPr/>
        </p:nvSpPr>
        <p:spPr>
          <a:xfrm>
            <a:off x="7837794" y="5152472"/>
            <a:ext cx="21358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Can you think of anything else ? </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C42A874F-74EB-0552-FA45-A3EC1F7DC0DF}"/>
                  </a:ext>
                </a:extLst>
              </p14:cNvPr>
              <p14:cNvContentPartPr/>
              <p14:nvPr/>
            </p14:nvContentPartPr>
            <p14:xfrm flipV="1">
              <a:off x="2170866" y="2339609"/>
              <a:ext cx="127193" cy="56627"/>
            </p14:xfrm>
          </p:contentPart>
        </mc:Choice>
        <mc:Fallback xmlns="">
          <p:pic>
            <p:nvPicPr>
              <p:cNvPr id="18" name="Ink 17">
                <a:extLst>
                  <a:ext uri="{FF2B5EF4-FFF2-40B4-BE49-F238E27FC236}">
                    <a16:creationId xmlns:a16="http://schemas.microsoft.com/office/drawing/2014/main" id="{C42A874F-74EB-0552-FA45-A3EC1F7DC0DF}"/>
                  </a:ext>
                </a:extLst>
              </p:cNvPr>
              <p:cNvPicPr/>
              <p:nvPr/>
            </p:nvPicPr>
            <p:blipFill>
              <a:blip r:embed="rId4"/>
              <a:stretch>
                <a:fillRect/>
              </a:stretch>
            </p:blipFill>
            <p:spPr>
              <a:xfrm flipV="1">
                <a:off x="2107810" y="2276490"/>
                <a:ext cx="252945" cy="18250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9" name="Ink 18">
                <a:extLst>
                  <a:ext uri="{FF2B5EF4-FFF2-40B4-BE49-F238E27FC236}">
                    <a16:creationId xmlns:a16="http://schemas.microsoft.com/office/drawing/2014/main" id="{8C7E28F6-6293-A6A0-18F3-79E8B65BB30A}"/>
                  </a:ext>
                </a:extLst>
              </p14:cNvPr>
              <p14:cNvContentPartPr/>
              <p14:nvPr/>
            </p14:nvContentPartPr>
            <p14:xfrm flipH="1" flipV="1">
              <a:off x="2523894" y="2293889"/>
              <a:ext cx="399610" cy="68546"/>
            </p14:xfrm>
          </p:contentPart>
        </mc:Choice>
        <mc:Fallback xmlns="">
          <p:pic>
            <p:nvPicPr>
              <p:cNvPr id="19" name="Ink 18">
                <a:extLst>
                  <a:ext uri="{FF2B5EF4-FFF2-40B4-BE49-F238E27FC236}">
                    <a16:creationId xmlns:a16="http://schemas.microsoft.com/office/drawing/2014/main" id="{8C7E28F6-6293-A6A0-18F3-79E8B65BB30A}"/>
                  </a:ext>
                </a:extLst>
              </p:cNvPr>
              <p:cNvPicPr/>
              <p:nvPr/>
            </p:nvPicPr>
            <p:blipFill>
              <a:blip r:embed="rId6"/>
              <a:stretch>
                <a:fillRect/>
              </a:stretch>
            </p:blipFill>
            <p:spPr>
              <a:xfrm flipH="1" flipV="1">
                <a:off x="2460892" y="2230755"/>
                <a:ext cx="525253" cy="19445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 name="Ink 19">
                <a:extLst>
                  <a:ext uri="{FF2B5EF4-FFF2-40B4-BE49-F238E27FC236}">
                    <a16:creationId xmlns:a16="http://schemas.microsoft.com/office/drawing/2014/main" id="{58488565-0F33-8D79-A6F3-BF19765B9FA3}"/>
                  </a:ext>
                </a:extLst>
              </p14:cNvPr>
              <p14:cNvContentPartPr/>
              <p14:nvPr/>
            </p14:nvContentPartPr>
            <p14:xfrm>
              <a:off x="961986" y="3051796"/>
              <a:ext cx="360" cy="360"/>
            </p14:xfrm>
          </p:contentPart>
        </mc:Choice>
        <mc:Fallback xmlns="">
          <p:pic>
            <p:nvPicPr>
              <p:cNvPr id="20" name="Ink 19">
                <a:extLst>
                  <a:ext uri="{FF2B5EF4-FFF2-40B4-BE49-F238E27FC236}">
                    <a16:creationId xmlns:a16="http://schemas.microsoft.com/office/drawing/2014/main" id="{58488565-0F33-8D79-A6F3-BF19765B9FA3}"/>
                  </a:ext>
                </a:extLst>
              </p:cNvPr>
              <p:cNvPicPr/>
              <p:nvPr/>
            </p:nvPicPr>
            <p:blipFill>
              <a:blip r:embed="rId8"/>
              <a:stretch>
                <a:fillRect/>
              </a:stretch>
            </p:blipFill>
            <p:spPr>
              <a:xfrm>
                <a:off x="898986" y="298879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9C069BCD-C4D6-6F2A-4EC7-C3A7260D7C2B}"/>
                  </a:ext>
                </a:extLst>
              </p14:cNvPr>
              <p14:cNvContentPartPr/>
              <p14:nvPr/>
            </p14:nvContentPartPr>
            <p14:xfrm>
              <a:off x="8076666" y="2591356"/>
              <a:ext cx="360" cy="360"/>
            </p14:xfrm>
          </p:contentPart>
        </mc:Choice>
        <mc:Fallback xmlns="">
          <p:pic>
            <p:nvPicPr>
              <p:cNvPr id="21" name="Ink 20">
                <a:extLst>
                  <a:ext uri="{FF2B5EF4-FFF2-40B4-BE49-F238E27FC236}">
                    <a16:creationId xmlns:a16="http://schemas.microsoft.com/office/drawing/2014/main" id="{9C069BCD-C4D6-6F2A-4EC7-C3A7260D7C2B}"/>
                  </a:ext>
                </a:extLst>
              </p:cNvPr>
              <p:cNvPicPr/>
              <p:nvPr/>
            </p:nvPicPr>
            <p:blipFill>
              <a:blip r:embed="rId8"/>
              <a:stretch>
                <a:fillRect/>
              </a:stretch>
            </p:blipFill>
            <p:spPr>
              <a:xfrm>
                <a:off x="8013666" y="252835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4" name="Ink 23">
                <a:extLst>
                  <a:ext uri="{FF2B5EF4-FFF2-40B4-BE49-F238E27FC236}">
                    <a16:creationId xmlns:a16="http://schemas.microsoft.com/office/drawing/2014/main" id="{4E13AF1F-B0CB-17E3-CA59-18AD4A5048EE}"/>
                  </a:ext>
                </a:extLst>
              </p14:cNvPr>
              <p14:cNvContentPartPr/>
              <p14:nvPr/>
            </p14:nvContentPartPr>
            <p14:xfrm>
              <a:off x="8092866" y="2380036"/>
              <a:ext cx="524880" cy="130680"/>
            </p14:xfrm>
          </p:contentPart>
        </mc:Choice>
        <mc:Fallback xmlns="">
          <p:pic>
            <p:nvPicPr>
              <p:cNvPr id="24" name="Ink 23">
                <a:extLst>
                  <a:ext uri="{FF2B5EF4-FFF2-40B4-BE49-F238E27FC236}">
                    <a16:creationId xmlns:a16="http://schemas.microsoft.com/office/drawing/2014/main" id="{4E13AF1F-B0CB-17E3-CA59-18AD4A5048EE}"/>
                  </a:ext>
                </a:extLst>
              </p:cNvPr>
              <p:cNvPicPr/>
              <p:nvPr/>
            </p:nvPicPr>
            <p:blipFill>
              <a:blip r:embed="rId11"/>
              <a:stretch>
                <a:fillRect/>
              </a:stretch>
            </p:blipFill>
            <p:spPr>
              <a:xfrm>
                <a:off x="8029866" y="2317036"/>
                <a:ext cx="65052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5" name="Ink 24">
                <a:extLst>
                  <a:ext uri="{FF2B5EF4-FFF2-40B4-BE49-F238E27FC236}">
                    <a16:creationId xmlns:a16="http://schemas.microsoft.com/office/drawing/2014/main" id="{BB5E0764-95E6-2C9C-EBAF-9C5B3F5334C9}"/>
                  </a:ext>
                </a:extLst>
              </p14:cNvPr>
              <p14:cNvContentPartPr/>
              <p14:nvPr/>
            </p14:nvContentPartPr>
            <p14:xfrm>
              <a:off x="8949306" y="2261236"/>
              <a:ext cx="391680" cy="147960"/>
            </p14:xfrm>
          </p:contentPart>
        </mc:Choice>
        <mc:Fallback xmlns="">
          <p:pic>
            <p:nvPicPr>
              <p:cNvPr id="25" name="Ink 24">
                <a:extLst>
                  <a:ext uri="{FF2B5EF4-FFF2-40B4-BE49-F238E27FC236}">
                    <a16:creationId xmlns:a16="http://schemas.microsoft.com/office/drawing/2014/main" id="{BB5E0764-95E6-2C9C-EBAF-9C5B3F5334C9}"/>
                  </a:ext>
                </a:extLst>
              </p:cNvPr>
              <p:cNvPicPr/>
              <p:nvPr/>
            </p:nvPicPr>
            <p:blipFill>
              <a:blip r:embed="rId13"/>
              <a:stretch>
                <a:fillRect/>
              </a:stretch>
            </p:blipFill>
            <p:spPr>
              <a:xfrm>
                <a:off x="8886364" y="2198389"/>
                <a:ext cx="517205" cy="273295"/>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8" name="Ink 27">
                <a:extLst>
                  <a:ext uri="{FF2B5EF4-FFF2-40B4-BE49-F238E27FC236}">
                    <a16:creationId xmlns:a16="http://schemas.microsoft.com/office/drawing/2014/main" id="{CCE84D24-4B2A-998C-B3F7-71C087F043E0}"/>
                  </a:ext>
                </a:extLst>
              </p14:cNvPr>
              <p14:cNvContentPartPr/>
              <p14:nvPr/>
            </p14:nvContentPartPr>
            <p14:xfrm>
              <a:off x="4045026" y="2056036"/>
              <a:ext cx="360" cy="360"/>
            </p14:xfrm>
          </p:contentPart>
        </mc:Choice>
        <mc:Fallback xmlns="">
          <p:pic>
            <p:nvPicPr>
              <p:cNvPr id="28" name="Ink 27">
                <a:extLst>
                  <a:ext uri="{FF2B5EF4-FFF2-40B4-BE49-F238E27FC236}">
                    <a16:creationId xmlns:a16="http://schemas.microsoft.com/office/drawing/2014/main" id="{CCE84D24-4B2A-998C-B3F7-71C087F043E0}"/>
                  </a:ext>
                </a:extLst>
              </p:cNvPr>
              <p:cNvPicPr/>
              <p:nvPr/>
            </p:nvPicPr>
            <p:blipFill>
              <a:blip r:embed="rId8"/>
              <a:stretch>
                <a:fillRect/>
              </a:stretch>
            </p:blipFill>
            <p:spPr>
              <a:xfrm>
                <a:off x="3982026" y="1993036"/>
                <a:ext cx="126000" cy="126000"/>
              </a:xfrm>
              <a:prstGeom prst="rect">
                <a:avLst/>
              </a:prstGeom>
            </p:spPr>
          </p:pic>
        </mc:Fallback>
      </mc:AlternateContent>
      <p:pic>
        <p:nvPicPr>
          <p:cNvPr id="14" name="Picture 13" descr="A blue can with yellow and red text&#10;&#10;AI-generated content may be incorrect.">
            <a:extLst>
              <a:ext uri="{FF2B5EF4-FFF2-40B4-BE49-F238E27FC236}">
                <a16:creationId xmlns:a16="http://schemas.microsoft.com/office/drawing/2014/main" id="{B3C10FE0-7AFF-1812-A32B-47D21C3031A3}"/>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2546875" y="1849590"/>
            <a:ext cx="2254976" cy="3399235"/>
          </a:xfrm>
          <a:prstGeom prst="rect">
            <a:avLst/>
          </a:prstGeom>
          <a:ln>
            <a:solidFill>
              <a:schemeClr val="tx1"/>
            </a:solidFill>
          </a:ln>
        </p:spPr>
      </p:pic>
      <p:pic>
        <p:nvPicPr>
          <p:cNvPr id="15" name="Picture 14" descr="A banana peel on a white background&#10;&#10;AI-generated content may be incorrect.">
            <a:extLst>
              <a:ext uri="{FF2B5EF4-FFF2-40B4-BE49-F238E27FC236}">
                <a16:creationId xmlns:a16="http://schemas.microsoft.com/office/drawing/2014/main" id="{03527364-0B32-8777-458F-72283343E720}"/>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141813" y="1831731"/>
            <a:ext cx="2252207" cy="3387329"/>
          </a:xfrm>
          <a:prstGeom prst="rect">
            <a:avLst/>
          </a:prstGeom>
          <a:ln>
            <a:solidFill>
              <a:schemeClr val="tx1"/>
            </a:solidFill>
          </a:ln>
        </p:spPr>
      </p:pic>
      <p:pic>
        <p:nvPicPr>
          <p:cNvPr id="16" name="Picture 15" descr="A peeled orange with a peel&#10;&#10;AI-generated content may be incorrect.">
            <a:extLst>
              <a:ext uri="{FF2B5EF4-FFF2-40B4-BE49-F238E27FC236}">
                <a16:creationId xmlns:a16="http://schemas.microsoft.com/office/drawing/2014/main" id="{ECCC4A23-CAEC-209D-F15C-BB26EAE7559B}"/>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9779923" y="1845510"/>
            <a:ext cx="2239717" cy="3397362"/>
          </a:xfrm>
          <a:prstGeom prst="rect">
            <a:avLst/>
          </a:prstGeom>
          <a:ln>
            <a:solidFill>
              <a:schemeClr val="tx1"/>
            </a:solidFill>
          </a:ln>
        </p:spPr>
      </p:pic>
      <p:pic>
        <p:nvPicPr>
          <p:cNvPr id="17" name="Picture 16" descr="A screenshot of a phone&#10;&#10;AI-generated content may be incorrect.">
            <a:extLst>
              <a:ext uri="{FF2B5EF4-FFF2-40B4-BE49-F238E27FC236}">
                <a16:creationId xmlns:a16="http://schemas.microsoft.com/office/drawing/2014/main" id="{A60F934B-E42B-0930-0EE8-9C6D45467FDE}"/>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7398672" y="1849590"/>
            <a:ext cx="2256568" cy="3393282"/>
          </a:xfrm>
          <a:prstGeom prst="rect">
            <a:avLst/>
          </a:prstGeom>
          <a:ln>
            <a:solidFill>
              <a:schemeClr val="tx1"/>
            </a:solidFill>
          </a:ln>
        </p:spPr>
      </p:pic>
      <p:pic>
        <p:nvPicPr>
          <p:cNvPr id="22" name="Picture 21" descr="A red sweater on a white background&#10;&#10;AI-generated content may be incorrect.">
            <a:extLst>
              <a:ext uri="{FF2B5EF4-FFF2-40B4-BE49-F238E27FC236}">
                <a16:creationId xmlns:a16="http://schemas.microsoft.com/office/drawing/2014/main" id="{D79D30D5-DE0B-7258-49FC-70D0B1E2CDAC}"/>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4975750" y="1861497"/>
            <a:ext cx="2252207" cy="3387329"/>
          </a:xfrm>
          <a:prstGeom prst="rect">
            <a:avLst/>
          </a:prstGeom>
          <a:ln>
            <a:solidFill>
              <a:schemeClr val="tx1"/>
            </a:solidFill>
          </a:ln>
        </p:spPr>
      </p:pic>
      <p:pic>
        <p:nvPicPr>
          <p:cNvPr id="6" name="Picture 5" descr="Blue and white logo with text&#10;&#10;AI-generated content may be incorrect.">
            <a:extLst>
              <a:ext uri="{FF2B5EF4-FFF2-40B4-BE49-F238E27FC236}">
                <a16:creationId xmlns:a16="http://schemas.microsoft.com/office/drawing/2014/main" id="{D7E54EDE-B6A1-609E-0DB2-31CBE71D6F76}"/>
              </a:ext>
            </a:extLst>
          </p:cNvPr>
          <p:cNvPicPr>
            <a:picLocks noChangeAspect="1"/>
          </p:cNvPicPr>
          <p:nvPr/>
        </p:nvPicPr>
        <p:blipFill>
          <a:blip r:embed="rId20"/>
          <a:stretch>
            <a:fillRect/>
          </a:stretch>
        </p:blipFill>
        <p:spPr>
          <a:xfrm>
            <a:off x="10995421" y="202802"/>
            <a:ext cx="1012033" cy="750095"/>
          </a:xfrm>
          <a:prstGeom prst="rect">
            <a:avLst/>
          </a:prstGeom>
        </p:spPr>
      </p:pic>
      <p:pic>
        <p:nvPicPr>
          <p:cNvPr id="9" name="Picture 8" descr="A colorful rectangular sign with black text&#10;&#10;AI-generated content may be incorrect.">
            <a:extLst>
              <a:ext uri="{FF2B5EF4-FFF2-40B4-BE49-F238E27FC236}">
                <a16:creationId xmlns:a16="http://schemas.microsoft.com/office/drawing/2014/main" id="{23FD5703-EF01-C965-4552-D8E3B4B072F7}"/>
              </a:ext>
            </a:extLst>
          </p:cNvPr>
          <p:cNvPicPr>
            <a:picLocks noChangeAspect="1"/>
          </p:cNvPicPr>
          <p:nvPr/>
        </p:nvPicPr>
        <p:blipFill>
          <a:blip r:embed="rId21"/>
          <a:stretch>
            <a:fillRect/>
          </a:stretch>
        </p:blipFill>
        <p:spPr>
          <a:xfrm>
            <a:off x="102518" y="169271"/>
            <a:ext cx="1183555" cy="975249"/>
          </a:xfrm>
          <a:prstGeom prst="rect">
            <a:avLst/>
          </a:prstGeom>
        </p:spPr>
      </p:pic>
      <p:pic>
        <p:nvPicPr>
          <p:cNvPr id="23" name="Picture 22" descr="environment continuum&#10;">
            <a:extLst>
              <a:ext uri="{FF2B5EF4-FFF2-40B4-BE49-F238E27FC236}">
                <a16:creationId xmlns:a16="http://schemas.microsoft.com/office/drawing/2014/main" id="{F816BFD1-82BD-6158-1A9A-BF909CD7E0F0}"/>
              </a:ext>
            </a:extLst>
          </p:cNvPr>
          <p:cNvPicPr>
            <a:picLocks noChangeAspect="1"/>
          </p:cNvPicPr>
          <p:nvPr/>
        </p:nvPicPr>
        <p:blipFill>
          <a:blip r:embed="rId22" cstate="hqprint">
            <a:extLst>
              <a:ext uri="{28A0092B-C50C-407E-A947-70E740481C1C}">
                <a14:useLocalDpi xmlns:a14="http://schemas.microsoft.com/office/drawing/2010/main"/>
              </a:ext>
            </a:extLst>
          </a:blip>
          <a:stretch>
            <a:fillRect/>
          </a:stretch>
        </p:blipFill>
        <p:spPr>
          <a:xfrm>
            <a:off x="161073" y="5597060"/>
            <a:ext cx="11876049" cy="1029763"/>
          </a:xfrm>
          <a:prstGeom prst="rect">
            <a:avLst/>
          </a:prstGeom>
          <a:ln>
            <a:solidFill>
              <a:schemeClr val="bg1"/>
            </a:solidFill>
          </a:ln>
        </p:spPr>
      </p:pic>
    </p:spTree>
    <p:extLst>
      <p:ext uri="{BB962C8B-B14F-4D97-AF65-F5344CB8AC3E}">
        <p14:creationId xmlns:p14="http://schemas.microsoft.com/office/powerpoint/2010/main" val="39816472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071D0-2AAF-D3B3-3CD8-73EFF0806A17}"/>
            </a:ext>
          </a:extLst>
        </p:cNvPr>
        <p:cNvGrpSpPr/>
        <p:nvPr/>
      </p:nvGrpSpPr>
      <p:grpSpPr>
        <a:xfrm>
          <a:off x="0" y="0"/>
          <a:ext cx="0" cy="0"/>
          <a:chOff x="0" y="0"/>
          <a:chExt cx="0" cy="0"/>
        </a:xfrm>
      </p:grpSpPr>
      <p:pic>
        <p:nvPicPr>
          <p:cNvPr id="16" name="Picture 15" descr="A screen shot of a cartoon apple core&#10;&#10;AI-generated content may be incorrect.">
            <a:extLst>
              <a:ext uri="{FF2B5EF4-FFF2-40B4-BE49-F238E27FC236}">
                <a16:creationId xmlns:a16="http://schemas.microsoft.com/office/drawing/2014/main" id="{C302190C-70CC-1CE5-97FD-94068A7DACB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49273" y="1508908"/>
            <a:ext cx="2398724" cy="3401122"/>
          </a:xfrm>
          <a:prstGeom prst="rect">
            <a:avLst/>
          </a:prstGeom>
          <a:ln>
            <a:solidFill>
              <a:schemeClr val="tx1"/>
            </a:solidFill>
          </a:ln>
        </p:spPr>
      </p:pic>
      <p:pic>
        <p:nvPicPr>
          <p:cNvPr id="5" name="Picture 4" descr="A peeled orange with a peel&#10;&#10;AI-generated content may be incorrect.">
            <a:extLst>
              <a:ext uri="{FF2B5EF4-FFF2-40B4-BE49-F238E27FC236}">
                <a16:creationId xmlns:a16="http://schemas.microsoft.com/office/drawing/2014/main" id="{C56A9108-82FB-D763-0B77-75ECF05F8AF4}"/>
              </a:ext>
            </a:extLst>
          </p:cNvPr>
          <p:cNvPicPr>
            <a:picLocks noChangeAspect="1"/>
          </p:cNvPicPr>
          <p:nvPr/>
        </p:nvPicPr>
        <p:blipFill>
          <a:blip r:embed="rId4"/>
          <a:stretch>
            <a:fillRect/>
          </a:stretch>
        </p:blipFill>
        <p:spPr>
          <a:xfrm>
            <a:off x="3622346" y="1525480"/>
            <a:ext cx="2417285" cy="3381375"/>
          </a:xfrm>
          <a:prstGeom prst="rect">
            <a:avLst/>
          </a:prstGeom>
        </p:spPr>
      </p:pic>
      <p:pic>
        <p:nvPicPr>
          <p:cNvPr id="6" name="Picture 5" descr="A screenshot of a phone&#10;&#10;AI-generated content may be incorrect.">
            <a:extLst>
              <a:ext uri="{FF2B5EF4-FFF2-40B4-BE49-F238E27FC236}">
                <a16:creationId xmlns:a16="http://schemas.microsoft.com/office/drawing/2014/main" id="{E4D7B81D-4F22-FBB8-6802-E6CEA3561786}"/>
              </a:ext>
            </a:extLst>
          </p:cNvPr>
          <p:cNvPicPr>
            <a:picLocks noChangeAspect="1"/>
          </p:cNvPicPr>
          <p:nvPr/>
        </p:nvPicPr>
        <p:blipFill>
          <a:blip r:embed="rId5"/>
          <a:stretch>
            <a:fillRect/>
          </a:stretch>
        </p:blipFill>
        <p:spPr>
          <a:xfrm>
            <a:off x="6313420" y="1503634"/>
            <a:ext cx="2410824" cy="3396228"/>
          </a:xfrm>
          <a:prstGeom prst="rect">
            <a:avLst/>
          </a:prstGeom>
        </p:spPr>
      </p:pic>
      <p:pic>
        <p:nvPicPr>
          <p:cNvPr id="8" name="Picture 7" descr="A banana peel on a white background&#10;&#10;AI-generated content may be incorrect.">
            <a:extLst>
              <a:ext uri="{FF2B5EF4-FFF2-40B4-BE49-F238E27FC236}">
                <a16:creationId xmlns:a16="http://schemas.microsoft.com/office/drawing/2014/main" id="{0004D1BD-EAAE-960B-B83B-2AC457E93ABD}"/>
              </a:ext>
            </a:extLst>
          </p:cNvPr>
          <p:cNvPicPr>
            <a:picLocks noChangeAspect="1"/>
          </p:cNvPicPr>
          <p:nvPr/>
        </p:nvPicPr>
        <p:blipFill>
          <a:blip r:embed="rId6"/>
          <a:stretch>
            <a:fillRect/>
          </a:stretch>
        </p:blipFill>
        <p:spPr>
          <a:xfrm>
            <a:off x="8996939" y="1503634"/>
            <a:ext cx="2390641" cy="3396228"/>
          </a:xfrm>
          <a:prstGeom prst="rect">
            <a:avLst/>
          </a:prstGeom>
        </p:spPr>
      </p:pic>
      <p:sp>
        <p:nvSpPr>
          <p:cNvPr id="7" name="Title 5">
            <a:extLst>
              <a:ext uri="{FF2B5EF4-FFF2-40B4-BE49-F238E27FC236}">
                <a16:creationId xmlns:a16="http://schemas.microsoft.com/office/drawing/2014/main" id="{C9B30F22-7E70-D707-0A01-A5839A1F051B}"/>
              </a:ext>
            </a:extLst>
          </p:cNvPr>
          <p:cNvSpPr txBox="1">
            <a:spLocks/>
          </p:cNvSpPr>
          <p:nvPr/>
        </p:nvSpPr>
        <p:spPr>
          <a:xfrm>
            <a:off x="0" y="0"/>
            <a:ext cx="12192000" cy="1178245"/>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Segoe UI"/>
                <a:cs typeface="Segoe UI"/>
              </a:rPr>
              <a:t>    </a:t>
            </a:r>
            <a:r>
              <a:rPr lang="en-US" sz="3200" b="1">
                <a:solidFill>
                  <a:prstClr val="white"/>
                </a:solidFill>
                <a:effectLst>
                  <a:outerShdw blurRad="50800" dist="38100" dir="2700000" algn="tl" rotWithShape="0">
                    <a:prstClr val="black">
                      <a:alpha val="40000"/>
                    </a:prstClr>
                  </a:outerShdw>
                </a:effectLst>
                <a:latin typeface="Segoe UI"/>
                <a:cs typeface="Segoe UI"/>
              </a:rPr>
              <a:t>Vaping</a:t>
            </a:r>
            <a:r>
              <a:rPr kumimoji="0" lang="en-US" sz="32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Segoe UI"/>
                <a:cs typeface="Segoe UI"/>
              </a:rPr>
              <a:t> and the environment </a:t>
            </a:r>
          </a:p>
        </p:txBody>
      </p:sp>
      <p:sp>
        <p:nvSpPr>
          <p:cNvPr id="3" name="TextBox 2">
            <a:extLst>
              <a:ext uri="{FF2B5EF4-FFF2-40B4-BE49-F238E27FC236}">
                <a16:creationId xmlns:a16="http://schemas.microsoft.com/office/drawing/2014/main" id="{EDE078D3-E658-0BD0-4D2E-BB44856709B6}"/>
              </a:ext>
            </a:extLst>
          </p:cNvPr>
          <p:cNvSpPr txBox="1"/>
          <p:nvPr/>
        </p:nvSpPr>
        <p:spPr>
          <a:xfrm>
            <a:off x="7837794" y="5152472"/>
            <a:ext cx="21358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Can you think of anything else ? </a:t>
            </a:r>
          </a:p>
        </p:txBody>
      </p:sp>
      <mc:AlternateContent xmlns:mc="http://schemas.openxmlformats.org/markup-compatibility/2006" xmlns:p14="http://schemas.microsoft.com/office/powerpoint/2010/main">
        <mc:Choice Requires="p14">
          <p:contentPart p14:bwMode="auto" r:id="rId7">
            <p14:nvContentPartPr>
              <p14:cNvPr id="28" name="Ink 27">
                <a:extLst>
                  <a:ext uri="{FF2B5EF4-FFF2-40B4-BE49-F238E27FC236}">
                    <a16:creationId xmlns:a16="http://schemas.microsoft.com/office/drawing/2014/main" id="{59C45A55-2D8E-3FD1-A500-A6A4DB32C851}"/>
                  </a:ext>
                </a:extLst>
              </p14:cNvPr>
              <p14:cNvContentPartPr/>
              <p14:nvPr/>
            </p14:nvContentPartPr>
            <p14:xfrm>
              <a:off x="4045026" y="2056036"/>
              <a:ext cx="360" cy="360"/>
            </p14:xfrm>
          </p:contentPart>
        </mc:Choice>
        <mc:Fallback xmlns="">
          <p:pic>
            <p:nvPicPr>
              <p:cNvPr id="28" name="Ink 27">
                <a:extLst>
                  <a:ext uri="{FF2B5EF4-FFF2-40B4-BE49-F238E27FC236}">
                    <a16:creationId xmlns:a16="http://schemas.microsoft.com/office/drawing/2014/main" id="{59C45A55-2D8E-3FD1-A500-A6A4DB32C851}"/>
                  </a:ext>
                </a:extLst>
              </p:cNvPr>
              <p:cNvPicPr/>
              <p:nvPr/>
            </p:nvPicPr>
            <p:blipFill>
              <a:blip r:embed="rId8"/>
              <a:stretch>
                <a:fillRect/>
              </a:stretch>
            </p:blipFill>
            <p:spPr>
              <a:xfrm>
                <a:off x="3982026" y="1993036"/>
                <a:ext cx="126000" cy="126000"/>
              </a:xfrm>
              <a:prstGeom prst="rect">
                <a:avLst/>
              </a:prstGeom>
            </p:spPr>
          </p:pic>
        </mc:Fallback>
      </mc:AlternateContent>
      <p:sp>
        <p:nvSpPr>
          <p:cNvPr id="11" name="TextBox 10">
            <a:extLst>
              <a:ext uri="{FF2B5EF4-FFF2-40B4-BE49-F238E27FC236}">
                <a16:creationId xmlns:a16="http://schemas.microsoft.com/office/drawing/2014/main" id="{590C058B-4673-E32F-436E-6FD75AC2EA76}"/>
              </a:ext>
            </a:extLst>
          </p:cNvPr>
          <p:cNvSpPr txBox="1"/>
          <p:nvPr/>
        </p:nvSpPr>
        <p:spPr>
          <a:xfrm>
            <a:off x="1621466" y="4971708"/>
            <a:ext cx="12962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2 WEEKS</a:t>
            </a:r>
          </a:p>
        </p:txBody>
      </p:sp>
      <p:sp>
        <p:nvSpPr>
          <p:cNvPr id="12" name="TextBox 11">
            <a:extLst>
              <a:ext uri="{FF2B5EF4-FFF2-40B4-BE49-F238E27FC236}">
                <a16:creationId xmlns:a16="http://schemas.microsoft.com/office/drawing/2014/main" id="{2C75B14D-895B-F76B-D2AD-35B8CB76DB9E}"/>
              </a:ext>
            </a:extLst>
          </p:cNvPr>
          <p:cNvSpPr txBox="1"/>
          <p:nvPr/>
        </p:nvSpPr>
        <p:spPr>
          <a:xfrm>
            <a:off x="4322083" y="4971708"/>
            <a:ext cx="12962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4 WEEKS</a:t>
            </a:r>
          </a:p>
        </p:txBody>
      </p:sp>
      <p:sp>
        <p:nvSpPr>
          <p:cNvPr id="14" name="TextBox 13">
            <a:extLst>
              <a:ext uri="{FF2B5EF4-FFF2-40B4-BE49-F238E27FC236}">
                <a16:creationId xmlns:a16="http://schemas.microsoft.com/office/drawing/2014/main" id="{D3524F0D-8865-42D2-08A2-06E78DF36793}"/>
              </a:ext>
            </a:extLst>
          </p:cNvPr>
          <p:cNvSpPr txBox="1"/>
          <p:nvPr/>
        </p:nvSpPr>
        <p:spPr>
          <a:xfrm>
            <a:off x="7033906" y="4971707"/>
            <a:ext cx="12962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4 WEEKS</a:t>
            </a:r>
          </a:p>
        </p:txBody>
      </p:sp>
      <p:sp>
        <p:nvSpPr>
          <p:cNvPr id="15" name="TextBox 14">
            <a:extLst>
              <a:ext uri="{FF2B5EF4-FFF2-40B4-BE49-F238E27FC236}">
                <a16:creationId xmlns:a16="http://schemas.microsoft.com/office/drawing/2014/main" id="{2F69A943-1C86-6D99-B398-F33821CC99C1}"/>
              </a:ext>
            </a:extLst>
          </p:cNvPr>
          <p:cNvSpPr txBox="1"/>
          <p:nvPr/>
        </p:nvSpPr>
        <p:spPr>
          <a:xfrm>
            <a:off x="9723319" y="4971708"/>
            <a:ext cx="12962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6 WEEKS</a:t>
            </a:r>
          </a:p>
        </p:txBody>
      </p:sp>
      <p:pic>
        <p:nvPicPr>
          <p:cNvPr id="9" name="Picture 8" descr="Blue and white logo with text&#10;&#10;AI-generated content may be incorrect.">
            <a:extLst>
              <a:ext uri="{FF2B5EF4-FFF2-40B4-BE49-F238E27FC236}">
                <a16:creationId xmlns:a16="http://schemas.microsoft.com/office/drawing/2014/main" id="{CCDF9F39-5380-BD5E-A59B-E28585B633AA}"/>
              </a:ext>
            </a:extLst>
          </p:cNvPr>
          <p:cNvPicPr>
            <a:picLocks noChangeAspect="1"/>
          </p:cNvPicPr>
          <p:nvPr/>
        </p:nvPicPr>
        <p:blipFill>
          <a:blip r:embed="rId9"/>
          <a:stretch>
            <a:fillRect/>
          </a:stretch>
        </p:blipFill>
        <p:spPr>
          <a:xfrm>
            <a:off x="10995421" y="202802"/>
            <a:ext cx="1012033" cy="750095"/>
          </a:xfrm>
          <a:prstGeom prst="rect">
            <a:avLst/>
          </a:prstGeom>
        </p:spPr>
      </p:pic>
      <p:pic>
        <p:nvPicPr>
          <p:cNvPr id="22" name="Picture 21" descr="A colorful rectangular sign with black text&#10;&#10;AI-generated content may be incorrect.">
            <a:extLst>
              <a:ext uri="{FF2B5EF4-FFF2-40B4-BE49-F238E27FC236}">
                <a16:creationId xmlns:a16="http://schemas.microsoft.com/office/drawing/2014/main" id="{FDD2A0D0-0413-9D4D-0025-6BAE0BEFC0C5}"/>
              </a:ext>
            </a:extLst>
          </p:cNvPr>
          <p:cNvPicPr>
            <a:picLocks noChangeAspect="1"/>
          </p:cNvPicPr>
          <p:nvPr/>
        </p:nvPicPr>
        <p:blipFill>
          <a:blip r:embed="rId10"/>
          <a:stretch>
            <a:fillRect/>
          </a:stretch>
        </p:blipFill>
        <p:spPr>
          <a:xfrm>
            <a:off x="102518" y="169271"/>
            <a:ext cx="1183555" cy="975249"/>
          </a:xfrm>
          <a:prstGeom prst="rect">
            <a:avLst/>
          </a:prstGeom>
        </p:spPr>
      </p:pic>
      <p:pic>
        <p:nvPicPr>
          <p:cNvPr id="37" name="Picture 36" descr="environment continuum&#10;">
            <a:extLst>
              <a:ext uri="{FF2B5EF4-FFF2-40B4-BE49-F238E27FC236}">
                <a16:creationId xmlns:a16="http://schemas.microsoft.com/office/drawing/2014/main" id="{D4081CF6-608D-A8BE-AAAF-B2F244D792FB}"/>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161073" y="5597060"/>
            <a:ext cx="11876049" cy="1029763"/>
          </a:xfrm>
          <a:prstGeom prst="rect">
            <a:avLst/>
          </a:prstGeom>
          <a:ln>
            <a:solidFill>
              <a:schemeClr val="bg1"/>
            </a:solidFill>
          </a:ln>
        </p:spPr>
      </p:pic>
      <mc:AlternateContent xmlns:mc="http://schemas.openxmlformats.org/markup-compatibility/2006" xmlns:p14="http://schemas.microsoft.com/office/powerpoint/2010/main">
        <mc:Choice Requires="p14">
          <p:contentPart p14:bwMode="auto" r:id="rId12">
            <p14:nvContentPartPr>
              <p14:cNvPr id="20" name="Ink 19">
                <a:extLst>
                  <a:ext uri="{FF2B5EF4-FFF2-40B4-BE49-F238E27FC236}">
                    <a16:creationId xmlns:a16="http://schemas.microsoft.com/office/drawing/2014/main" id="{5589FAD4-51CF-3D56-B382-BEC900D0D320}"/>
                  </a:ext>
                </a:extLst>
              </p14:cNvPr>
              <p14:cNvContentPartPr/>
              <p14:nvPr/>
            </p14:nvContentPartPr>
            <p14:xfrm flipH="1">
              <a:off x="1612443" y="2934566"/>
              <a:ext cx="244759" cy="234820"/>
            </p14:xfrm>
          </p:contentPart>
        </mc:Choice>
        <mc:Fallback xmlns="">
          <p:pic>
            <p:nvPicPr>
              <p:cNvPr id="20" name="Ink 19">
                <a:extLst>
                  <a:ext uri="{FF2B5EF4-FFF2-40B4-BE49-F238E27FC236}">
                    <a16:creationId xmlns:a16="http://schemas.microsoft.com/office/drawing/2014/main" id="{5589FAD4-51CF-3D56-B382-BEC900D0D320}"/>
                  </a:ext>
                </a:extLst>
              </p:cNvPr>
              <p:cNvPicPr/>
              <p:nvPr/>
            </p:nvPicPr>
            <p:blipFill>
              <a:blip r:embed="rId13"/>
              <a:stretch>
                <a:fillRect/>
              </a:stretch>
            </p:blipFill>
            <p:spPr>
              <a:xfrm flipH="1">
                <a:off x="-41220382" y="-38158934"/>
                <a:ext cx="85665650" cy="82187000"/>
              </a:xfrm>
              <a:prstGeom prst="rect">
                <a:avLst/>
              </a:prstGeom>
            </p:spPr>
          </p:pic>
        </mc:Fallback>
      </mc:AlternateContent>
      <p:sp>
        <p:nvSpPr>
          <p:cNvPr id="38" name="Oval 37">
            <a:extLst>
              <a:ext uri="{FF2B5EF4-FFF2-40B4-BE49-F238E27FC236}">
                <a16:creationId xmlns:a16="http://schemas.microsoft.com/office/drawing/2014/main" id="{19BB068D-8311-3326-207B-5B43ACF8A6ED}"/>
              </a:ext>
            </a:extLst>
          </p:cNvPr>
          <p:cNvSpPr/>
          <p:nvPr/>
        </p:nvSpPr>
        <p:spPr>
          <a:xfrm>
            <a:off x="2600391" y="2536447"/>
            <a:ext cx="298405" cy="9698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6946E160-5A0F-9C57-3E96-9E0F7C362826}"/>
              </a:ext>
            </a:extLst>
          </p:cNvPr>
          <p:cNvSpPr/>
          <p:nvPr/>
        </p:nvSpPr>
        <p:spPr>
          <a:xfrm>
            <a:off x="1438741" y="2861496"/>
            <a:ext cx="351692" cy="37833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67796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8AE80-6ADD-D295-D6A7-1948B8E1C60F}"/>
            </a:ext>
          </a:extLst>
        </p:cNvPr>
        <p:cNvGrpSpPr/>
        <p:nvPr/>
      </p:nvGrpSpPr>
      <p:grpSpPr>
        <a:xfrm>
          <a:off x="0" y="0"/>
          <a:ext cx="0" cy="0"/>
          <a:chOff x="0" y="0"/>
          <a:chExt cx="0" cy="0"/>
        </a:xfrm>
      </p:grpSpPr>
      <p:sp>
        <p:nvSpPr>
          <p:cNvPr id="7" name="Title 5">
            <a:extLst>
              <a:ext uri="{FF2B5EF4-FFF2-40B4-BE49-F238E27FC236}">
                <a16:creationId xmlns:a16="http://schemas.microsoft.com/office/drawing/2014/main" id="{489CCA8F-28F2-091C-5DE9-5A4C7406B46E}"/>
              </a:ext>
            </a:extLst>
          </p:cNvPr>
          <p:cNvSpPr txBox="1">
            <a:spLocks/>
          </p:cNvSpPr>
          <p:nvPr/>
        </p:nvSpPr>
        <p:spPr>
          <a:xfrm>
            <a:off x="0" y="0"/>
            <a:ext cx="12192000" cy="1172917"/>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Segoe UI"/>
                <a:cs typeface="Segoe UI"/>
              </a:rPr>
              <a:t>    Vaping and the environment </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81AE315D-DF62-7F58-BD09-38510CD80425}"/>
                  </a:ext>
                </a:extLst>
              </p14:cNvPr>
              <p14:cNvContentPartPr/>
              <p14:nvPr/>
            </p14:nvContentPartPr>
            <p14:xfrm flipV="1">
              <a:off x="2170866" y="2339609"/>
              <a:ext cx="127193" cy="56627"/>
            </p14:xfrm>
          </p:contentPart>
        </mc:Choice>
        <mc:Fallback xmlns="">
          <p:pic>
            <p:nvPicPr>
              <p:cNvPr id="18" name="Ink 17">
                <a:extLst>
                  <a:ext uri="{FF2B5EF4-FFF2-40B4-BE49-F238E27FC236}">
                    <a16:creationId xmlns:a16="http://schemas.microsoft.com/office/drawing/2014/main" id="{81AE315D-DF62-7F58-BD09-38510CD80425}"/>
                  </a:ext>
                </a:extLst>
              </p:cNvPr>
              <p:cNvPicPr/>
              <p:nvPr/>
            </p:nvPicPr>
            <p:blipFill>
              <a:blip r:embed="rId4"/>
              <a:stretch>
                <a:fillRect/>
              </a:stretch>
            </p:blipFill>
            <p:spPr>
              <a:xfrm flipV="1">
                <a:off x="2107810" y="2276490"/>
                <a:ext cx="252945" cy="18250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9" name="Ink 18">
                <a:extLst>
                  <a:ext uri="{FF2B5EF4-FFF2-40B4-BE49-F238E27FC236}">
                    <a16:creationId xmlns:a16="http://schemas.microsoft.com/office/drawing/2014/main" id="{35A312FC-9FE3-F70A-8E3F-8C49801D8194}"/>
                  </a:ext>
                </a:extLst>
              </p14:cNvPr>
              <p14:cNvContentPartPr/>
              <p14:nvPr/>
            </p14:nvContentPartPr>
            <p14:xfrm flipH="1" flipV="1">
              <a:off x="2523894" y="2293889"/>
              <a:ext cx="399610" cy="68546"/>
            </p14:xfrm>
          </p:contentPart>
        </mc:Choice>
        <mc:Fallback xmlns="">
          <p:pic>
            <p:nvPicPr>
              <p:cNvPr id="19" name="Ink 18">
                <a:extLst>
                  <a:ext uri="{FF2B5EF4-FFF2-40B4-BE49-F238E27FC236}">
                    <a16:creationId xmlns:a16="http://schemas.microsoft.com/office/drawing/2014/main" id="{35A312FC-9FE3-F70A-8E3F-8C49801D8194}"/>
                  </a:ext>
                </a:extLst>
              </p:cNvPr>
              <p:cNvPicPr/>
              <p:nvPr/>
            </p:nvPicPr>
            <p:blipFill>
              <a:blip r:embed="rId6"/>
              <a:stretch>
                <a:fillRect/>
              </a:stretch>
            </p:blipFill>
            <p:spPr>
              <a:xfrm flipH="1" flipV="1">
                <a:off x="2460892" y="2230755"/>
                <a:ext cx="525253" cy="19445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 name="Ink 19">
                <a:extLst>
                  <a:ext uri="{FF2B5EF4-FFF2-40B4-BE49-F238E27FC236}">
                    <a16:creationId xmlns:a16="http://schemas.microsoft.com/office/drawing/2014/main" id="{CDD627A0-897B-5BAF-0DEF-FA5F72D46E1B}"/>
                  </a:ext>
                </a:extLst>
              </p14:cNvPr>
              <p14:cNvContentPartPr/>
              <p14:nvPr/>
            </p14:nvContentPartPr>
            <p14:xfrm>
              <a:off x="961986" y="3051796"/>
              <a:ext cx="360" cy="360"/>
            </p14:xfrm>
          </p:contentPart>
        </mc:Choice>
        <mc:Fallback xmlns="">
          <p:pic>
            <p:nvPicPr>
              <p:cNvPr id="20" name="Ink 19">
                <a:extLst>
                  <a:ext uri="{FF2B5EF4-FFF2-40B4-BE49-F238E27FC236}">
                    <a16:creationId xmlns:a16="http://schemas.microsoft.com/office/drawing/2014/main" id="{CDD627A0-897B-5BAF-0DEF-FA5F72D46E1B}"/>
                  </a:ext>
                </a:extLst>
              </p:cNvPr>
              <p:cNvPicPr/>
              <p:nvPr/>
            </p:nvPicPr>
            <p:blipFill>
              <a:blip r:embed="rId8"/>
              <a:stretch>
                <a:fillRect/>
              </a:stretch>
            </p:blipFill>
            <p:spPr>
              <a:xfrm>
                <a:off x="898986" y="298879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1E3F2535-6DA8-812D-9A56-007AFBD06AC9}"/>
                  </a:ext>
                </a:extLst>
              </p14:cNvPr>
              <p14:cNvContentPartPr/>
              <p14:nvPr/>
            </p14:nvContentPartPr>
            <p14:xfrm>
              <a:off x="8076666" y="2591356"/>
              <a:ext cx="360" cy="360"/>
            </p14:xfrm>
          </p:contentPart>
        </mc:Choice>
        <mc:Fallback xmlns="">
          <p:pic>
            <p:nvPicPr>
              <p:cNvPr id="21" name="Ink 20">
                <a:extLst>
                  <a:ext uri="{FF2B5EF4-FFF2-40B4-BE49-F238E27FC236}">
                    <a16:creationId xmlns:a16="http://schemas.microsoft.com/office/drawing/2014/main" id="{1E3F2535-6DA8-812D-9A56-007AFBD06AC9}"/>
                  </a:ext>
                </a:extLst>
              </p:cNvPr>
              <p:cNvPicPr/>
              <p:nvPr/>
            </p:nvPicPr>
            <p:blipFill>
              <a:blip r:embed="rId8"/>
              <a:stretch>
                <a:fillRect/>
              </a:stretch>
            </p:blipFill>
            <p:spPr>
              <a:xfrm>
                <a:off x="8013666" y="252835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4" name="Ink 23">
                <a:extLst>
                  <a:ext uri="{FF2B5EF4-FFF2-40B4-BE49-F238E27FC236}">
                    <a16:creationId xmlns:a16="http://schemas.microsoft.com/office/drawing/2014/main" id="{8E8BF8AE-16F2-0CC7-4C52-61863DC3CDF0}"/>
                  </a:ext>
                </a:extLst>
              </p14:cNvPr>
              <p14:cNvContentPartPr/>
              <p14:nvPr/>
            </p14:nvContentPartPr>
            <p14:xfrm>
              <a:off x="8092866" y="2380036"/>
              <a:ext cx="524880" cy="130680"/>
            </p14:xfrm>
          </p:contentPart>
        </mc:Choice>
        <mc:Fallback xmlns="">
          <p:pic>
            <p:nvPicPr>
              <p:cNvPr id="24" name="Ink 23">
                <a:extLst>
                  <a:ext uri="{FF2B5EF4-FFF2-40B4-BE49-F238E27FC236}">
                    <a16:creationId xmlns:a16="http://schemas.microsoft.com/office/drawing/2014/main" id="{8E8BF8AE-16F2-0CC7-4C52-61863DC3CDF0}"/>
                  </a:ext>
                </a:extLst>
              </p:cNvPr>
              <p:cNvPicPr/>
              <p:nvPr/>
            </p:nvPicPr>
            <p:blipFill>
              <a:blip r:embed="rId11"/>
              <a:stretch>
                <a:fillRect/>
              </a:stretch>
            </p:blipFill>
            <p:spPr>
              <a:xfrm>
                <a:off x="8029866" y="2317036"/>
                <a:ext cx="65052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5" name="Ink 24">
                <a:extLst>
                  <a:ext uri="{FF2B5EF4-FFF2-40B4-BE49-F238E27FC236}">
                    <a16:creationId xmlns:a16="http://schemas.microsoft.com/office/drawing/2014/main" id="{832882D8-74E6-AC6A-CC6E-66E6377A2530}"/>
                  </a:ext>
                </a:extLst>
              </p14:cNvPr>
              <p14:cNvContentPartPr/>
              <p14:nvPr/>
            </p14:nvContentPartPr>
            <p14:xfrm>
              <a:off x="8949306" y="2261236"/>
              <a:ext cx="391680" cy="147960"/>
            </p14:xfrm>
          </p:contentPart>
        </mc:Choice>
        <mc:Fallback xmlns="">
          <p:pic>
            <p:nvPicPr>
              <p:cNvPr id="25" name="Ink 24">
                <a:extLst>
                  <a:ext uri="{FF2B5EF4-FFF2-40B4-BE49-F238E27FC236}">
                    <a16:creationId xmlns:a16="http://schemas.microsoft.com/office/drawing/2014/main" id="{832882D8-74E6-AC6A-CC6E-66E6377A2530}"/>
                  </a:ext>
                </a:extLst>
              </p:cNvPr>
              <p:cNvPicPr/>
              <p:nvPr/>
            </p:nvPicPr>
            <p:blipFill>
              <a:blip r:embed="rId13"/>
              <a:stretch>
                <a:fillRect/>
              </a:stretch>
            </p:blipFill>
            <p:spPr>
              <a:xfrm>
                <a:off x="8886364" y="2198389"/>
                <a:ext cx="517205" cy="273295"/>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8" name="Ink 27">
                <a:extLst>
                  <a:ext uri="{FF2B5EF4-FFF2-40B4-BE49-F238E27FC236}">
                    <a16:creationId xmlns:a16="http://schemas.microsoft.com/office/drawing/2014/main" id="{4165C4F3-504D-C713-2E7E-163179FF4EBF}"/>
                  </a:ext>
                </a:extLst>
              </p14:cNvPr>
              <p14:cNvContentPartPr/>
              <p14:nvPr/>
            </p14:nvContentPartPr>
            <p14:xfrm>
              <a:off x="4045026" y="2056036"/>
              <a:ext cx="360" cy="360"/>
            </p14:xfrm>
          </p:contentPart>
        </mc:Choice>
        <mc:Fallback xmlns="">
          <p:pic>
            <p:nvPicPr>
              <p:cNvPr id="28" name="Ink 27">
                <a:extLst>
                  <a:ext uri="{FF2B5EF4-FFF2-40B4-BE49-F238E27FC236}">
                    <a16:creationId xmlns:a16="http://schemas.microsoft.com/office/drawing/2014/main" id="{4165C4F3-504D-C713-2E7E-163179FF4EBF}"/>
                  </a:ext>
                </a:extLst>
              </p:cNvPr>
              <p:cNvPicPr/>
              <p:nvPr/>
            </p:nvPicPr>
            <p:blipFill>
              <a:blip r:embed="rId8"/>
              <a:stretch>
                <a:fillRect/>
              </a:stretch>
            </p:blipFill>
            <p:spPr>
              <a:xfrm>
                <a:off x="3982026" y="1993036"/>
                <a:ext cx="126000" cy="126000"/>
              </a:xfrm>
              <a:prstGeom prst="rect">
                <a:avLst/>
              </a:prstGeom>
            </p:spPr>
          </p:pic>
        </mc:Fallback>
      </mc:AlternateContent>
      <p:pic>
        <p:nvPicPr>
          <p:cNvPr id="22" name="Picture 21" descr="A red sweater on a white background&#10;&#10;AI-generated content may be incorrect.">
            <a:extLst>
              <a:ext uri="{FF2B5EF4-FFF2-40B4-BE49-F238E27FC236}">
                <a16:creationId xmlns:a16="http://schemas.microsoft.com/office/drawing/2014/main" id="{65C32181-73FB-D9A3-B38B-1D8715F875A4}"/>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119372" y="1429403"/>
            <a:ext cx="2273521" cy="3371343"/>
          </a:xfrm>
          <a:prstGeom prst="rect">
            <a:avLst/>
          </a:prstGeom>
          <a:ln>
            <a:solidFill>
              <a:schemeClr val="tx1"/>
            </a:solidFill>
          </a:ln>
        </p:spPr>
      </p:pic>
      <p:pic>
        <p:nvPicPr>
          <p:cNvPr id="2" name="Picture 1" descr="A screenshot of a baby diaper&#10;&#10;AI-generated content may be incorrect.">
            <a:extLst>
              <a:ext uri="{FF2B5EF4-FFF2-40B4-BE49-F238E27FC236}">
                <a16:creationId xmlns:a16="http://schemas.microsoft.com/office/drawing/2014/main" id="{FDE57306-59F5-469C-F20B-215245F72082}"/>
              </a:ext>
            </a:extLst>
          </p:cNvPr>
          <p:cNvPicPr>
            <a:picLocks noChangeAspect="1"/>
          </p:cNvPicPr>
          <p:nvPr/>
        </p:nvPicPr>
        <p:blipFill>
          <a:blip r:embed="rId16"/>
          <a:stretch>
            <a:fillRect/>
          </a:stretch>
        </p:blipFill>
        <p:spPr>
          <a:xfrm>
            <a:off x="4799932" y="1416208"/>
            <a:ext cx="2389643" cy="3389435"/>
          </a:xfrm>
          <a:prstGeom prst="rect">
            <a:avLst/>
          </a:prstGeom>
        </p:spPr>
      </p:pic>
      <p:pic>
        <p:nvPicPr>
          <p:cNvPr id="5" name="Picture 4" descr="A cartoon of a can of red beans&#10;&#10;AI-generated content may be incorrect.">
            <a:extLst>
              <a:ext uri="{FF2B5EF4-FFF2-40B4-BE49-F238E27FC236}">
                <a16:creationId xmlns:a16="http://schemas.microsoft.com/office/drawing/2014/main" id="{723C8E91-E8C8-A308-D0F3-5BCD57EBA7D9}"/>
              </a:ext>
            </a:extLst>
          </p:cNvPr>
          <p:cNvPicPr>
            <a:picLocks noChangeAspect="1"/>
          </p:cNvPicPr>
          <p:nvPr/>
        </p:nvPicPr>
        <p:blipFill>
          <a:blip r:embed="rId17"/>
          <a:stretch>
            <a:fillRect/>
          </a:stretch>
        </p:blipFill>
        <p:spPr>
          <a:xfrm>
            <a:off x="7187336" y="1418688"/>
            <a:ext cx="2400300" cy="3390900"/>
          </a:xfrm>
          <a:prstGeom prst="rect">
            <a:avLst/>
          </a:prstGeom>
        </p:spPr>
      </p:pic>
      <p:pic>
        <p:nvPicPr>
          <p:cNvPr id="6" name="Picture 5" descr="A bag of potato crisps&#10;&#10;AI-generated content may be incorrect.">
            <a:extLst>
              <a:ext uri="{FF2B5EF4-FFF2-40B4-BE49-F238E27FC236}">
                <a16:creationId xmlns:a16="http://schemas.microsoft.com/office/drawing/2014/main" id="{FE0DD69E-34AB-6E35-160C-6807CDEC43D0}"/>
              </a:ext>
            </a:extLst>
          </p:cNvPr>
          <p:cNvPicPr>
            <a:picLocks noChangeAspect="1"/>
          </p:cNvPicPr>
          <p:nvPr/>
        </p:nvPicPr>
        <p:blipFill>
          <a:blip r:embed="rId18"/>
          <a:stretch>
            <a:fillRect/>
          </a:stretch>
        </p:blipFill>
        <p:spPr>
          <a:xfrm>
            <a:off x="9580822" y="1415677"/>
            <a:ext cx="2391575" cy="3393631"/>
          </a:xfrm>
          <a:prstGeom prst="rect">
            <a:avLst/>
          </a:prstGeom>
        </p:spPr>
      </p:pic>
      <p:pic>
        <p:nvPicPr>
          <p:cNvPr id="8" name="Picture 7" descr="A screenshot of a cigarette&#10;&#10;AI-generated content may be incorrect.">
            <a:extLst>
              <a:ext uri="{FF2B5EF4-FFF2-40B4-BE49-F238E27FC236}">
                <a16:creationId xmlns:a16="http://schemas.microsoft.com/office/drawing/2014/main" id="{2E7BA633-7A5C-E42E-D3B3-12C34D195D09}"/>
              </a:ext>
            </a:extLst>
          </p:cNvPr>
          <p:cNvPicPr>
            <a:picLocks noChangeAspect="1"/>
          </p:cNvPicPr>
          <p:nvPr/>
        </p:nvPicPr>
        <p:blipFill>
          <a:blip r:embed="rId19"/>
          <a:stretch>
            <a:fillRect/>
          </a:stretch>
        </p:blipFill>
        <p:spPr>
          <a:xfrm>
            <a:off x="2396937" y="1419803"/>
            <a:ext cx="2400300" cy="3395096"/>
          </a:xfrm>
          <a:prstGeom prst="rect">
            <a:avLst/>
          </a:prstGeom>
        </p:spPr>
      </p:pic>
      <p:sp>
        <p:nvSpPr>
          <p:cNvPr id="11" name="TextBox 10">
            <a:extLst>
              <a:ext uri="{FF2B5EF4-FFF2-40B4-BE49-F238E27FC236}">
                <a16:creationId xmlns:a16="http://schemas.microsoft.com/office/drawing/2014/main" id="{069CB267-B13B-6D80-CCD4-9473AC677160}"/>
              </a:ext>
            </a:extLst>
          </p:cNvPr>
          <p:cNvSpPr txBox="1"/>
          <p:nvPr/>
        </p:nvSpPr>
        <p:spPr>
          <a:xfrm>
            <a:off x="624142" y="4970376"/>
            <a:ext cx="12962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1 YEAR</a:t>
            </a:r>
          </a:p>
        </p:txBody>
      </p:sp>
      <p:sp>
        <p:nvSpPr>
          <p:cNvPr id="13" name="TextBox 12">
            <a:extLst>
              <a:ext uri="{FF2B5EF4-FFF2-40B4-BE49-F238E27FC236}">
                <a16:creationId xmlns:a16="http://schemas.microsoft.com/office/drawing/2014/main" id="{C1FA3870-49D1-01F5-2452-CB00FAF53E36}"/>
              </a:ext>
            </a:extLst>
          </p:cNvPr>
          <p:cNvSpPr txBox="1"/>
          <p:nvPr/>
        </p:nvSpPr>
        <p:spPr>
          <a:xfrm>
            <a:off x="2730848" y="4970376"/>
            <a:ext cx="186778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5 – 10 YEARS</a:t>
            </a:r>
          </a:p>
          <a:p>
            <a:endParaRPr lang="en-US" b="1"/>
          </a:p>
        </p:txBody>
      </p:sp>
      <p:sp>
        <p:nvSpPr>
          <p:cNvPr id="26" name="TextBox 25">
            <a:extLst>
              <a:ext uri="{FF2B5EF4-FFF2-40B4-BE49-F238E27FC236}">
                <a16:creationId xmlns:a16="http://schemas.microsoft.com/office/drawing/2014/main" id="{DC2ABA29-9909-0570-7658-AB36B4912E93}"/>
              </a:ext>
            </a:extLst>
          </p:cNvPr>
          <p:cNvSpPr txBox="1"/>
          <p:nvPr/>
        </p:nvSpPr>
        <p:spPr>
          <a:xfrm>
            <a:off x="5263378" y="4970376"/>
            <a:ext cx="16772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30 – 40 YEARS</a:t>
            </a:r>
          </a:p>
        </p:txBody>
      </p:sp>
      <p:sp>
        <p:nvSpPr>
          <p:cNvPr id="29" name="TextBox 28">
            <a:extLst>
              <a:ext uri="{FF2B5EF4-FFF2-40B4-BE49-F238E27FC236}">
                <a16:creationId xmlns:a16="http://schemas.microsoft.com/office/drawing/2014/main" id="{EE64A804-0910-B1F5-5796-E2C591449448}"/>
              </a:ext>
            </a:extLst>
          </p:cNvPr>
          <p:cNvSpPr txBox="1"/>
          <p:nvPr/>
        </p:nvSpPr>
        <p:spPr>
          <a:xfrm>
            <a:off x="7851937" y="4970376"/>
            <a:ext cx="12962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50 YEARS</a:t>
            </a:r>
          </a:p>
        </p:txBody>
      </p:sp>
      <p:sp>
        <p:nvSpPr>
          <p:cNvPr id="31" name="TextBox 30">
            <a:extLst>
              <a:ext uri="{FF2B5EF4-FFF2-40B4-BE49-F238E27FC236}">
                <a16:creationId xmlns:a16="http://schemas.microsoft.com/office/drawing/2014/main" id="{532478DA-3528-1E0E-5B9B-76C07FC1BA18}"/>
              </a:ext>
            </a:extLst>
          </p:cNvPr>
          <p:cNvSpPr txBox="1"/>
          <p:nvPr/>
        </p:nvSpPr>
        <p:spPr>
          <a:xfrm>
            <a:off x="10193966" y="4970376"/>
            <a:ext cx="18565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70 – 80 YEARS</a:t>
            </a:r>
          </a:p>
        </p:txBody>
      </p:sp>
      <p:pic>
        <p:nvPicPr>
          <p:cNvPr id="9" name="Picture 8" descr="Blue and white logo with text&#10;&#10;AI-generated content may be incorrect.">
            <a:extLst>
              <a:ext uri="{FF2B5EF4-FFF2-40B4-BE49-F238E27FC236}">
                <a16:creationId xmlns:a16="http://schemas.microsoft.com/office/drawing/2014/main" id="{170A14E4-ED27-7949-EC02-5A0AB1939CD4}"/>
              </a:ext>
            </a:extLst>
          </p:cNvPr>
          <p:cNvPicPr>
            <a:picLocks noChangeAspect="1"/>
          </p:cNvPicPr>
          <p:nvPr/>
        </p:nvPicPr>
        <p:blipFill>
          <a:blip r:embed="rId20"/>
          <a:stretch>
            <a:fillRect/>
          </a:stretch>
        </p:blipFill>
        <p:spPr>
          <a:xfrm>
            <a:off x="10995421" y="202802"/>
            <a:ext cx="1012033" cy="750095"/>
          </a:xfrm>
          <a:prstGeom prst="rect">
            <a:avLst/>
          </a:prstGeom>
        </p:spPr>
      </p:pic>
      <p:pic>
        <p:nvPicPr>
          <p:cNvPr id="14" name="Picture 13" descr="A colorful rectangular sign with black text&#10;&#10;AI-generated content may be incorrect.">
            <a:extLst>
              <a:ext uri="{FF2B5EF4-FFF2-40B4-BE49-F238E27FC236}">
                <a16:creationId xmlns:a16="http://schemas.microsoft.com/office/drawing/2014/main" id="{350D45C7-3263-2773-2C0F-7428F87EA02C}"/>
              </a:ext>
            </a:extLst>
          </p:cNvPr>
          <p:cNvPicPr>
            <a:picLocks noChangeAspect="1"/>
          </p:cNvPicPr>
          <p:nvPr/>
        </p:nvPicPr>
        <p:blipFill>
          <a:blip r:embed="rId21"/>
          <a:stretch>
            <a:fillRect/>
          </a:stretch>
        </p:blipFill>
        <p:spPr>
          <a:xfrm>
            <a:off x="102518" y="169271"/>
            <a:ext cx="1183555" cy="975249"/>
          </a:xfrm>
          <a:prstGeom prst="rect">
            <a:avLst/>
          </a:prstGeom>
        </p:spPr>
      </p:pic>
      <p:pic>
        <p:nvPicPr>
          <p:cNvPr id="27" name="Picture 26" descr="environment continuum&#10;">
            <a:extLst>
              <a:ext uri="{FF2B5EF4-FFF2-40B4-BE49-F238E27FC236}">
                <a16:creationId xmlns:a16="http://schemas.microsoft.com/office/drawing/2014/main" id="{14C3A189-B7BB-56F5-08E1-4EAC84A13986}"/>
              </a:ext>
            </a:extLst>
          </p:cNvPr>
          <p:cNvPicPr>
            <a:picLocks noChangeAspect="1"/>
          </p:cNvPicPr>
          <p:nvPr/>
        </p:nvPicPr>
        <p:blipFill>
          <a:blip r:embed="rId22" cstate="hqprint">
            <a:extLst>
              <a:ext uri="{28A0092B-C50C-407E-A947-70E740481C1C}">
                <a14:useLocalDpi xmlns:a14="http://schemas.microsoft.com/office/drawing/2010/main"/>
              </a:ext>
            </a:extLst>
          </a:blip>
          <a:stretch>
            <a:fillRect/>
          </a:stretch>
        </p:blipFill>
        <p:spPr>
          <a:xfrm>
            <a:off x="161073" y="5597060"/>
            <a:ext cx="11876049" cy="1029763"/>
          </a:xfrm>
          <a:prstGeom prst="rect">
            <a:avLst/>
          </a:prstGeom>
          <a:ln>
            <a:solidFill>
              <a:schemeClr val="bg1"/>
            </a:solidFill>
          </a:ln>
        </p:spPr>
      </p:pic>
    </p:spTree>
    <p:extLst>
      <p:ext uri="{BB962C8B-B14F-4D97-AF65-F5344CB8AC3E}">
        <p14:creationId xmlns:p14="http://schemas.microsoft.com/office/powerpoint/2010/main" val="33501992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CD83A-4E42-F709-CB26-64CAF67A5B6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3922F00-B6D5-BEDC-FF01-DAF52419A4D7}"/>
              </a:ext>
            </a:extLst>
          </p:cNvPr>
          <p:cNvSpPr txBox="1"/>
          <p:nvPr/>
        </p:nvSpPr>
        <p:spPr>
          <a:xfrm>
            <a:off x="7837794" y="5152472"/>
            <a:ext cx="21358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Can you think of anything else ? </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C3292A9B-3E40-952E-D914-A76EA4872616}"/>
                  </a:ext>
                </a:extLst>
              </p14:cNvPr>
              <p14:cNvContentPartPr/>
              <p14:nvPr/>
            </p14:nvContentPartPr>
            <p14:xfrm flipV="1">
              <a:off x="2170866" y="2339609"/>
              <a:ext cx="127193" cy="56627"/>
            </p14:xfrm>
          </p:contentPart>
        </mc:Choice>
        <mc:Fallback xmlns="">
          <p:pic>
            <p:nvPicPr>
              <p:cNvPr id="18" name="Ink 17">
                <a:extLst>
                  <a:ext uri="{FF2B5EF4-FFF2-40B4-BE49-F238E27FC236}">
                    <a16:creationId xmlns:a16="http://schemas.microsoft.com/office/drawing/2014/main" id="{C3292A9B-3E40-952E-D914-A76EA4872616}"/>
                  </a:ext>
                </a:extLst>
              </p:cNvPr>
              <p:cNvPicPr/>
              <p:nvPr/>
            </p:nvPicPr>
            <p:blipFill>
              <a:blip r:embed="rId4"/>
              <a:stretch>
                <a:fillRect/>
              </a:stretch>
            </p:blipFill>
            <p:spPr>
              <a:xfrm flipV="1">
                <a:off x="2107810" y="2276490"/>
                <a:ext cx="252945" cy="18250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9" name="Ink 18">
                <a:extLst>
                  <a:ext uri="{FF2B5EF4-FFF2-40B4-BE49-F238E27FC236}">
                    <a16:creationId xmlns:a16="http://schemas.microsoft.com/office/drawing/2014/main" id="{CA2688E1-DAD7-54F6-2926-DBF6717157C0}"/>
                  </a:ext>
                </a:extLst>
              </p14:cNvPr>
              <p14:cNvContentPartPr/>
              <p14:nvPr/>
            </p14:nvContentPartPr>
            <p14:xfrm flipH="1" flipV="1">
              <a:off x="2523894" y="2293889"/>
              <a:ext cx="399610" cy="68546"/>
            </p14:xfrm>
          </p:contentPart>
        </mc:Choice>
        <mc:Fallback xmlns="">
          <p:pic>
            <p:nvPicPr>
              <p:cNvPr id="19" name="Ink 18">
                <a:extLst>
                  <a:ext uri="{FF2B5EF4-FFF2-40B4-BE49-F238E27FC236}">
                    <a16:creationId xmlns:a16="http://schemas.microsoft.com/office/drawing/2014/main" id="{CA2688E1-DAD7-54F6-2926-DBF6717157C0}"/>
                  </a:ext>
                </a:extLst>
              </p:cNvPr>
              <p:cNvPicPr/>
              <p:nvPr/>
            </p:nvPicPr>
            <p:blipFill>
              <a:blip r:embed="rId6"/>
              <a:stretch>
                <a:fillRect/>
              </a:stretch>
            </p:blipFill>
            <p:spPr>
              <a:xfrm flipH="1" flipV="1">
                <a:off x="2460892" y="2230755"/>
                <a:ext cx="525253" cy="19445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 name="Ink 19">
                <a:extLst>
                  <a:ext uri="{FF2B5EF4-FFF2-40B4-BE49-F238E27FC236}">
                    <a16:creationId xmlns:a16="http://schemas.microsoft.com/office/drawing/2014/main" id="{BD537C3E-C243-2646-B500-39A8FC83C3FD}"/>
                  </a:ext>
                </a:extLst>
              </p14:cNvPr>
              <p14:cNvContentPartPr/>
              <p14:nvPr/>
            </p14:nvContentPartPr>
            <p14:xfrm>
              <a:off x="961986" y="3051796"/>
              <a:ext cx="360" cy="360"/>
            </p14:xfrm>
          </p:contentPart>
        </mc:Choice>
        <mc:Fallback xmlns="">
          <p:pic>
            <p:nvPicPr>
              <p:cNvPr id="20" name="Ink 19">
                <a:extLst>
                  <a:ext uri="{FF2B5EF4-FFF2-40B4-BE49-F238E27FC236}">
                    <a16:creationId xmlns:a16="http://schemas.microsoft.com/office/drawing/2014/main" id="{BD537C3E-C243-2646-B500-39A8FC83C3FD}"/>
                  </a:ext>
                </a:extLst>
              </p:cNvPr>
              <p:cNvPicPr/>
              <p:nvPr/>
            </p:nvPicPr>
            <p:blipFill>
              <a:blip r:embed="rId8"/>
              <a:stretch>
                <a:fillRect/>
              </a:stretch>
            </p:blipFill>
            <p:spPr>
              <a:xfrm>
                <a:off x="898986" y="298879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4EFA1015-6B57-1347-D15D-A04055E4417C}"/>
                  </a:ext>
                </a:extLst>
              </p14:cNvPr>
              <p14:cNvContentPartPr/>
              <p14:nvPr/>
            </p14:nvContentPartPr>
            <p14:xfrm>
              <a:off x="8076666" y="2591356"/>
              <a:ext cx="360" cy="360"/>
            </p14:xfrm>
          </p:contentPart>
        </mc:Choice>
        <mc:Fallback xmlns="">
          <p:pic>
            <p:nvPicPr>
              <p:cNvPr id="21" name="Ink 20">
                <a:extLst>
                  <a:ext uri="{FF2B5EF4-FFF2-40B4-BE49-F238E27FC236}">
                    <a16:creationId xmlns:a16="http://schemas.microsoft.com/office/drawing/2014/main" id="{4EFA1015-6B57-1347-D15D-A04055E4417C}"/>
                  </a:ext>
                </a:extLst>
              </p:cNvPr>
              <p:cNvPicPr/>
              <p:nvPr/>
            </p:nvPicPr>
            <p:blipFill>
              <a:blip r:embed="rId8"/>
              <a:stretch>
                <a:fillRect/>
              </a:stretch>
            </p:blipFill>
            <p:spPr>
              <a:xfrm>
                <a:off x="8013666" y="252835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4" name="Ink 23">
                <a:extLst>
                  <a:ext uri="{FF2B5EF4-FFF2-40B4-BE49-F238E27FC236}">
                    <a16:creationId xmlns:a16="http://schemas.microsoft.com/office/drawing/2014/main" id="{A37D51B4-AA0A-C32A-4FB4-780835DB980A}"/>
                  </a:ext>
                </a:extLst>
              </p14:cNvPr>
              <p14:cNvContentPartPr/>
              <p14:nvPr/>
            </p14:nvContentPartPr>
            <p14:xfrm>
              <a:off x="8092866" y="2380036"/>
              <a:ext cx="524880" cy="130680"/>
            </p14:xfrm>
          </p:contentPart>
        </mc:Choice>
        <mc:Fallback xmlns="">
          <p:pic>
            <p:nvPicPr>
              <p:cNvPr id="24" name="Ink 23">
                <a:extLst>
                  <a:ext uri="{FF2B5EF4-FFF2-40B4-BE49-F238E27FC236}">
                    <a16:creationId xmlns:a16="http://schemas.microsoft.com/office/drawing/2014/main" id="{A37D51B4-AA0A-C32A-4FB4-780835DB980A}"/>
                  </a:ext>
                </a:extLst>
              </p:cNvPr>
              <p:cNvPicPr/>
              <p:nvPr/>
            </p:nvPicPr>
            <p:blipFill>
              <a:blip r:embed="rId11"/>
              <a:stretch>
                <a:fillRect/>
              </a:stretch>
            </p:blipFill>
            <p:spPr>
              <a:xfrm>
                <a:off x="8029866" y="2317036"/>
                <a:ext cx="65052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5" name="Ink 24">
                <a:extLst>
                  <a:ext uri="{FF2B5EF4-FFF2-40B4-BE49-F238E27FC236}">
                    <a16:creationId xmlns:a16="http://schemas.microsoft.com/office/drawing/2014/main" id="{84D69B62-E5F3-D095-CC21-8126B2122B5E}"/>
                  </a:ext>
                </a:extLst>
              </p14:cNvPr>
              <p14:cNvContentPartPr/>
              <p14:nvPr/>
            </p14:nvContentPartPr>
            <p14:xfrm>
              <a:off x="8949306" y="2261236"/>
              <a:ext cx="391680" cy="147960"/>
            </p14:xfrm>
          </p:contentPart>
        </mc:Choice>
        <mc:Fallback xmlns="">
          <p:pic>
            <p:nvPicPr>
              <p:cNvPr id="25" name="Ink 24">
                <a:extLst>
                  <a:ext uri="{FF2B5EF4-FFF2-40B4-BE49-F238E27FC236}">
                    <a16:creationId xmlns:a16="http://schemas.microsoft.com/office/drawing/2014/main" id="{84D69B62-E5F3-D095-CC21-8126B2122B5E}"/>
                  </a:ext>
                </a:extLst>
              </p:cNvPr>
              <p:cNvPicPr/>
              <p:nvPr/>
            </p:nvPicPr>
            <p:blipFill>
              <a:blip r:embed="rId13"/>
              <a:stretch>
                <a:fillRect/>
              </a:stretch>
            </p:blipFill>
            <p:spPr>
              <a:xfrm>
                <a:off x="8886364" y="2198389"/>
                <a:ext cx="517205" cy="273295"/>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8" name="Ink 27">
                <a:extLst>
                  <a:ext uri="{FF2B5EF4-FFF2-40B4-BE49-F238E27FC236}">
                    <a16:creationId xmlns:a16="http://schemas.microsoft.com/office/drawing/2014/main" id="{704C85D7-450D-FBF2-C19C-D931FB49CFD4}"/>
                  </a:ext>
                </a:extLst>
              </p14:cNvPr>
              <p14:cNvContentPartPr/>
              <p14:nvPr/>
            </p14:nvContentPartPr>
            <p14:xfrm>
              <a:off x="4045026" y="2056036"/>
              <a:ext cx="360" cy="360"/>
            </p14:xfrm>
          </p:contentPart>
        </mc:Choice>
        <mc:Fallback xmlns="">
          <p:pic>
            <p:nvPicPr>
              <p:cNvPr id="28" name="Ink 27">
                <a:extLst>
                  <a:ext uri="{FF2B5EF4-FFF2-40B4-BE49-F238E27FC236}">
                    <a16:creationId xmlns:a16="http://schemas.microsoft.com/office/drawing/2014/main" id="{704C85D7-450D-FBF2-C19C-D931FB49CFD4}"/>
                  </a:ext>
                </a:extLst>
              </p:cNvPr>
              <p:cNvPicPr/>
              <p:nvPr/>
            </p:nvPicPr>
            <p:blipFill>
              <a:blip r:embed="rId8"/>
              <a:stretch>
                <a:fillRect/>
              </a:stretch>
            </p:blipFill>
            <p:spPr>
              <a:xfrm>
                <a:off x="3982026" y="1993036"/>
                <a:ext cx="126000" cy="126000"/>
              </a:xfrm>
              <a:prstGeom prst="rect">
                <a:avLst/>
              </a:prstGeom>
            </p:spPr>
          </p:pic>
        </mc:Fallback>
      </mc:AlternateContent>
      <p:pic>
        <p:nvPicPr>
          <p:cNvPr id="16" name="Picture 15" descr="A screenshot of a phone&#10;&#10;AI-generated content may be incorrect.">
            <a:extLst>
              <a:ext uri="{FF2B5EF4-FFF2-40B4-BE49-F238E27FC236}">
                <a16:creationId xmlns:a16="http://schemas.microsoft.com/office/drawing/2014/main" id="{4F56B16D-CDB5-B338-8847-7D069AE3FA45}"/>
              </a:ext>
            </a:extLst>
          </p:cNvPr>
          <p:cNvPicPr>
            <a:picLocks noChangeAspect="1"/>
          </p:cNvPicPr>
          <p:nvPr/>
        </p:nvPicPr>
        <p:blipFill>
          <a:blip r:embed="rId15"/>
          <a:stretch>
            <a:fillRect/>
          </a:stretch>
        </p:blipFill>
        <p:spPr>
          <a:xfrm>
            <a:off x="3199208" y="1430865"/>
            <a:ext cx="2400300" cy="3409950"/>
          </a:xfrm>
          <a:prstGeom prst="rect">
            <a:avLst/>
          </a:prstGeom>
          <a:ln>
            <a:solidFill>
              <a:schemeClr val="tx1"/>
            </a:solidFill>
          </a:ln>
        </p:spPr>
      </p:pic>
      <p:pic>
        <p:nvPicPr>
          <p:cNvPr id="17" name="Picture 16" descr="A glass bottle with a clear cap&#10;&#10;AI-generated content may be incorrect.">
            <a:extLst>
              <a:ext uri="{FF2B5EF4-FFF2-40B4-BE49-F238E27FC236}">
                <a16:creationId xmlns:a16="http://schemas.microsoft.com/office/drawing/2014/main" id="{D06BD1DE-A250-E62C-8318-F4843596B4AE}"/>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9123599" y="1433946"/>
            <a:ext cx="2390306" cy="3399235"/>
          </a:xfrm>
          <a:prstGeom prst="rect">
            <a:avLst/>
          </a:prstGeom>
          <a:ln>
            <a:solidFill>
              <a:schemeClr val="tx1"/>
            </a:solidFill>
          </a:ln>
        </p:spPr>
      </p:pic>
      <p:pic>
        <p:nvPicPr>
          <p:cNvPr id="23" name="Picture 22" descr="A screenshot of a device&#10;&#10;AI-generated content may be incorrect.">
            <a:extLst>
              <a:ext uri="{FF2B5EF4-FFF2-40B4-BE49-F238E27FC236}">
                <a16:creationId xmlns:a16="http://schemas.microsoft.com/office/drawing/2014/main" id="{7CD83765-EA5E-7C6C-7D58-2FE2E1C2F059}"/>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6093459" y="1456359"/>
            <a:ext cx="2392870" cy="3387329"/>
          </a:xfrm>
          <a:prstGeom prst="rect">
            <a:avLst/>
          </a:prstGeom>
          <a:ln>
            <a:solidFill>
              <a:schemeClr val="tx1"/>
            </a:solidFill>
          </a:ln>
        </p:spPr>
      </p:pic>
      <p:pic>
        <p:nvPicPr>
          <p:cNvPr id="2" name="Picture 1" descr="A blue can with yellow and red text&#10;&#10;AI-generated content may be incorrect.">
            <a:extLst>
              <a:ext uri="{FF2B5EF4-FFF2-40B4-BE49-F238E27FC236}">
                <a16:creationId xmlns:a16="http://schemas.microsoft.com/office/drawing/2014/main" id="{DCDC2344-EAB5-8F98-AE7A-EEEAA319501D}"/>
              </a:ext>
            </a:extLst>
          </p:cNvPr>
          <p:cNvPicPr>
            <a:picLocks noChangeAspect="1"/>
          </p:cNvPicPr>
          <p:nvPr/>
        </p:nvPicPr>
        <p:blipFill>
          <a:blip r:embed="rId18"/>
          <a:stretch>
            <a:fillRect/>
          </a:stretch>
        </p:blipFill>
        <p:spPr>
          <a:xfrm>
            <a:off x="457760" y="1434927"/>
            <a:ext cx="2266950" cy="3400425"/>
          </a:xfrm>
          <a:prstGeom prst="rect">
            <a:avLst/>
          </a:prstGeom>
        </p:spPr>
      </p:pic>
      <p:pic>
        <p:nvPicPr>
          <p:cNvPr id="6" name="Picture 5" descr="environment continuum&#10;">
            <a:extLst>
              <a:ext uri="{FF2B5EF4-FFF2-40B4-BE49-F238E27FC236}">
                <a16:creationId xmlns:a16="http://schemas.microsoft.com/office/drawing/2014/main" id="{71882232-B17B-F37B-D0BD-CD12A4090B5B}"/>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161073" y="5597060"/>
            <a:ext cx="11876049" cy="1029763"/>
          </a:xfrm>
          <a:prstGeom prst="rect">
            <a:avLst/>
          </a:prstGeom>
          <a:ln>
            <a:solidFill>
              <a:schemeClr val="bg1"/>
            </a:solidFill>
          </a:ln>
        </p:spPr>
      </p:pic>
      <p:sp>
        <p:nvSpPr>
          <p:cNvPr id="9" name="TextBox 8">
            <a:extLst>
              <a:ext uri="{FF2B5EF4-FFF2-40B4-BE49-F238E27FC236}">
                <a16:creationId xmlns:a16="http://schemas.microsoft.com/office/drawing/2014/main" id="{061F6CE0-1EC2-CCB1-83DF-FB4475459922}"/>
              </a:ext>
            </a:extLst>
          </p:cNvPr>
          <p:cNvSpPr txBox="1"/>
          <p:nvPr/>
        </p:nvSpPr>
        <p:spPr>
          <a:xfrm>
            <a:off x="724995" y="4970376"/>
            <a:ext cx="12962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200 YEARS</a:t>
            </a:r>
          </a:p>
        </p:txBody>
      </p:sp>
      <p:sp>
        <p:nvSpPr>
          <p:cNvPr id="11" name="TextBox 10">
            <a:extLst>
              <a:ext uri="{FF2B5EF4-FFF2-40B4-BE49-F238E27FC236}">
                <a16:creationId xmlns:a16="http://schemas.microsoft.com/office/drawing/2014/main" id="{9FAC1EF9-DB00-F8AA-BBA2-226D9B01E6CC}"/>
              </a:ext>
            </a:extLst>
          </p:cNvPr>
          <p:cNvSpPr txBox="1"/>
          <p:nvPr/>
        </p:nvSpPr>
        <p:spPr>
          <a:xfrm>
            <a:off x="3761789" y="4970376"/>
            <a:ext cx="12962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500 YEARS</a:t>
            </a:r>
            <a:endParaRPr lang="en-US"/>
          </a:p>
        </p:txBody>
      </p:sp>
      <p:sp>
        <p:nvSpPr>
          <p:cNvPr id="14" name="TextBox 13">
            <a:extLst>
              <a:ext uri="{FF2B5EF4-FFF2-40B4-BE49-F238E27FC236}">
                <a16:creationId xmlns:a16="http://schemas.microsoft.com/office/drawing/2014/main" id="{F3E4DC1B-8391-2DE5-A333-14528B1B5A21}"/>
              </a:ext>
            </a:extLst>
          </p:cNvPr>
          <p:cNvSpPr txBox="1"/>
          <p:nvPr/>
        </p:nvSpPr>
        <p:spPr>
          <a:xfrm>
            <a:off x="6641701" y="4970376"/>
            <a:ext cx="146437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1000 YEARS</a:t>
            </a:r>
            <a:endParaRPr lang="en-US"/>
          </a:p>
        </p:txBody>
      </p:sp>
      <p:sp>
        <p:nvSpPr>
          <p:cNvPr id="26" name="TextBox 25">
            <a:extLst>
              <a:ext uri="{FF2B5EF4-FFF2-40B4-BE49-F238E27FC236}">
                <a16:creationId xmlns:a16="http://schemas.microsoft.com/office/drawing/2014/main" id="{E93B636E-EA21-4813-538A-196F89B2C234}"/>
              </a:ext>
            </a:extLst>
          </p:cNvPr>
          <p:cNvSpPr txBox="1"/>
          <p:nvPr/>
        </p:nvSpPr>
        <p:spPr>
          <a:xfrm>
            <a:off x="9140614" y="4970376"/>
            <a:ext cx="23832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1 – 2 MILLION YEARS</a:t>
            </a:r>
            <a:endParaRPr lang="en-US"/>
          </a:p>
        </p:txBody>
      </p:sp>
      <p:sp>
        <p:nvSpPr>
          <p:cNvPr id="8" name="Title 5">
            <a:extLst>
              <a:ext uri="{FF2B5EF4-FFF2-40B4-BE49-F238E27FC236}">
                <a16:creationId xmlns:a16="http://schemas.microsoft.com/office/drawing/2014/main" id="{DD904895-73BB-845D-2AE5-19C03E71AB8A}"/>
              </a:ext>
            </a:extLst>
          </p:cNvPr>
          <p:cNvSpPr txBox="1">
            <a:spLocks/>
          </p:cNvSpPr>
          <p:nvPr/>
        </p:nvSpPr>
        <p:spPr>
          <a:xfrm>
            <a:off x="0" y="0"/>
            <a:ext cx="12192000" cy="1172917"/>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Segoe UI"/>
                <a:cs typeface="Segoe UI"/>
              </a:rPr>
              <a:t>    Vaping and the environment </a:t>
            </a:r>
          </a:p>
        </p:txBody>
      </p:sp>
      <p:pic>
        <p:nvPicPr>
          <p:cNvPr id="12" name="Picture 11" descr="Blue and white logo with text&#10;&#10;AI-generated content may be incorrect.">
            <a:extLst>
              <a:ext uri="{FF2B5EF4-FFF2-40B4-BE49-F238E27FC236}">
                <a16:creationId xmlns:a16="http://schemas.microsoft.com/office/drawing/2014/main" id="{F649E833-9ED7-27E3-CDF0-B36826DFB356}"/>
              </a:ext>
            </a:extLst>
          </p:cNvPr>
          <p:cNvPicPr>
            <a:picLocks noChangeAspect="1"/>
          </p:cNvPicPr>
          <p:nvPr/>
        </p:nvPicPr>
        <p:blipFill>
          <a:blip r:embed="rId20"/>
          <a:stretch>
            <a:fillRect/>
          </a:stretch>
        </p:blipFill>
        <p:spPr>
          <a:xfrm>
            <a:off x="10995421" y="202802"/>
            <a:ext cx="1012033" cy="750095"/>
          </a:xfrm>
          <a:prstGeom prst="rect">
            <a:avLst/>
          </a:prstGeom>
        </p:spPr>
      </p:pic>
      <p:pic>
        <p:nvPicPr>
          <p:cNvPr id="22" name="Picture 21" descr="A colorful rectangular sign with black text&#10;&#10;AI-generated content may be incorrect.">
            <a:extLst>
              <a:ext uri="{FF2B5EF4-FFF2-40B4-BE49-F238E27FC236}">
                <a16:creationId xmlns:a16="http://schemas.microsoft.com/office/drawing/2014/main" id="{49165EDF-D813-A8D7-EF6F-90A507543069}"/>
              </a:ext>
            </a:extLst>
          </p:cNvPr>
          <p:cNvPicPr>
            <a:picLocks noChangeAspect="1"/>
          </p:cNvPicPr>
          <p:nvPr/>
        </p:nvPicPr>
        <p:blipFill>
          <a:blip r:embed="rId21"/>
          <a:stretch>
            <a:fillRect/>
          </a:stretch>
        </p:blipFill>
        <p:spPr>
          <a:xfrm>
            <a:off x="102518" y="169271"/>
            <a:ext cx="1183555" cy="975249"/>
          </a:xfrm>
          <a:prstGeom prst="rect">
            <a:avLst/>
          </a:prstGeom>
        </p:spPr>
      </p:pic>
    </p:spTree>
    <p:extLst>
      <p:ext uri="{BB962C8B-B14F-4D97-AF65-F5344CB8AC3E}">
        <p14:creationId xmlns:p14="http://schemas.microsoft.com/office/powerpoint/2010/main" val="41953854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610680-08BD-FBDD-2B03-13BD5DB4BD73}"/>
              </a:ext>
            </a:extLst>
          </p:cNvPr>
          <p:cNvSpPr txBox="1"/>
          <p:nvPr/>
        </p:nvSpPr>
        <p:spPr>
          <a:xfrm>
            <a:off x="457570" y="1313791"/>
            <a:ext cx="11276859" cy="369332"/>
          </a:xfrm>
          <a:prstGeom prst="rect">
            <a:avLst/>
          </a:prstGeom>
          <a:noFill/>
        </p:spPr>
        <p:txBody>
          <a:bodyPr wrap="square" lIns="91440" tIns="45720" rIns="91440" bIns="45720" anchor="t">
            <a:spAutoFit/>
          </a:bodyPr>
          <a:lstStyle/>
          <a:p>
            <a:pPr algn="ctr"/>
            <a:r>
              <a:rPr lang="en-US" b="1">
                <a:latin typeface="Arial"/>
                <a:cs typeface="Arial"/>
              </a:rPr>
              <a:t>Watch the short clip of young people discussing vaping and the environment.</a:t>
            </a:r>
          </a:p>
        </p:txBody>
      </p:sp>
      <p:sp>
        <p:nvSpPr>
          <p:cNvPr id="7" name="Title 5">
            <a:extLst>
              <a:ext uri="{FF2B5EF4-FFF2-40B4-BE49-F238E27FC236}">
                <a16:creationId xmlns:a16="http://schemas.microsoft.com/office/drawing/2014/main" id="{90229E3D-BCBF-A2A8-B3B2-45ACCA5796E6}"/>
              </a:ext>
            </a:extLst>
          </p:cNvPr>
          <p:cNvSpPr txBox="1">
            <a:spLocks/>
          </p:cNvSpPr>
          <p:nvPr/>
        </p:nvSpPr>
        <p:spPr>
          <a:xfrm>
            <a:off x="0" y="0"/>
            <a:ext cx="12192000" cy="1179183"/>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Segoe UI"/>
                <a:cs typeface="Segoe UI"/>
              </a:rPr>
              <a:t>    Vaping and the environment </a:t>
            </a:r>
          </a:p>
        </p:txBody>
      </p:sp>
      <p:pic>
        <p:nvPicPr>
          <p:cNvPr id="13" name="Picture 12" descr="A green circle with arrows&#10;&#10;AI-generated content may be incorrect.">
            <a:extLst>
              <a:ext uri="{FF2B5EF4-FFF2-40B4-BE49-F238E27FC236}">
                <a16:creationId xmlns:a16="http://schemas.microsoft.com/office/drawing/2014/main" id="{76DAD7E3-4A1D-70C4-F2C7-8FF41B66B5A8}"/>
              </a:ext>
            </a:extLst>
          </p:cNvPr>
          <p:cNvPicPr>
            <a:picLocks noChangeAspect="1"/>
          </p:cNvPicPr>
          <p:nvPr/>
        </p:nvPicPr>
        <p:blipFill>
          <a:blip r:embed="rId4" cstate="hqprint">
            <a:extLst>
              <a:ext uri="{28A0092B-C50C-407E-A947-70E740481C1C}">
                <a14:useLocalDpi xmlns:a14="http://schemas.microsoft.com/office/drawing/2010/main"/>
              </a:ext>
            </a:extLst>
          </a:blip>
          <a:srcRect l="-122"/>
          <a:stretch/>
        </p:blipFill>
        <p:spPr>
          <a:xfrm>
            <a:off x="186350" y="5584404"/>
            <a:ext cx="1099723" cy="1104325"/>
          </a:xfrm>
          <a:prstGeom prst="rect">
            <a:avLst/>
          </a:prstGeom>
          <a:ln>
            <a:solidFill>
              <a:schemeClr val="bg1"/>
            </a:solidFill>
          </a:ln>
        </p:spPr>
      </p:pic>
      <p:pic>
        <p:nvPicPr>
          <p:cNvPr id="15" name="Picture 14" descr="A green circle with arrows&#10;&#10;AI-generated content may be incorrect.">
            <a:extLst>
              <a:ext uri="{FF2B5EF4-FFF2-40B4-BE49-F238E27FC236}">
                <a16:creationId xmlns:a16="http://schemas.microsoft.com/office/drawing/2014/main" id="{795B6CEF-6E11-03A7-D50F-23C979729664}"/>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5256623" y="5587145"/>
            <a:ext cx="1102652" cy="1098841"/>
          </a:xfrm>
          <a:prstGeom prst="rect">
            <a:avLst/>
          </a:prstGeom>
          <a:ln>
            <a:solidFill>
              <a:schemeClr val="bg1"/>
            </a:solidFill>
          </a:ln>
        </p:spPr>
      </p:pic>
      <p:pic>
        <p:nvPicPr>
          <p:cNvPr id="16" name="Picture 15" descr="A green circle with arrows&#10;&#10;AI-generated content may be incorrect.">
            <a:extLst>
              <a:ext uri="{FF2B5EF4-FFF2-40B4-BE49-F238E27FC236}">
                <a16:creationId xmlns:a16="http://schemas.microsoft.com/office/drawing/2014/main" id="{474AA4A0-AD55-30A4-7271-F86DB1A293B2}"/>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10901004" y="5593318"/>
            <a:ext cx="1104646" cy="1092668"/>
          </a:xfrm>
          <a:prstGeom prst="rect">
            <a:avLst/>
          </a:prstGeom>
          <a:ln>
            <a:solidFill>
              <a:schemeClr val="bg1"/>
            </a:solidFill>
          </a:ln>
        </p:spPr>
      </p:pic>
      <p:pic>
        <p:nvPicPr>
          <p:cNvPr id="21" name="Picture 20" descr="A green circle with white text&#10;&#10;AI-generated content may be incorrect.">
            <a:extLst>
              <a:ext uri="{FF2B5EF4-FFF2-40B4-BE49-F238E27FC236}">
                <a16:creationId xmlns:a16="http://schemas.microsoft.com/office/drawing/2014/main" id="{AFB20F31-F9C5-F11A-3D8D-BCD177C27706}"/>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2687594" y="5562110"/>
            <a:ext cx="1199976" cy="1126619"/>
          </a:xfrm>
          <a:prstGeom prst="rect">
            <a:avLst/>
          </a:prstGeom>
        </p:spPr>
      </p:pic>
      <p:pic>
        <p:nvPicPr>
          <p:cNvPr id="22" name="Picture 21" descr="A green sign with white text&#10;&#10;AI-generated content may be incorrect.">
            <a:extLst>
              <a:ext uri="{FF2B5EF4-FFF2-40B4-BE49-F238E27FC236}">
                <a16:creationId xmlns:a16="http://schemas.microsoft.com/office/drawing/2014/main" id="{D9A467CD-54CE-D704-0E52-91C1C35D9DFA}"/>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131821" y="6057335"/>
            <a:ext cx="3186113" cy="628651"/>
          </a:xfrm>
          <a:prstGeom prst="rect">
            <a:avLst/>
          </a:prstGeom>
        </p:spPr>
      </p:pic>
      <p:pic>
        <p:nvPicPr>
          <p:cNvPr id="5" name="Picture 4" descr="Blue and white logo with text&#10;&#10;AI-generated content may be incorrect.">
            <a:extLst>
              <a:ext uri="{FF2B5EF4-FFF2-40B4-BE49-F238E27FC236}">
                <a16:creationId xmlns:a16="http://schemas.microsoft.com/office/drawing/2014/main" id="{B12FDC05-52DE-D368-69CF-FB1279BF6E92}"/>
              </a:ext>
            </a:extLst>
          </p:cNvPr>
          <p:cNvPicPr>
            <a:picLocks noChangeAspect="1"/>
          </p:cNvPicPr>
          <p:nvPr/>
        </p:nvPicPr>
        <p:blipFill>
          <a:blip r:embed="rId9"/>
          <a:stretch>
            <a:fillRect/>
          </a:stretch>
        </p:blipFill>
        <p:spPr>
          <a:xfrm>
            <a:off x="10995421" y="202802"/>
            <a:ext cx="1012033" cy="750095"/>
          </a:xfrm>
          <a:prstGeom prst="rect">
            <a:avLst/>
          </a:prstGeom>
        </p:spPr>
      </p:pic>
      <p:pic>
        <p:nvPicPr>
          <p:cNvPr id="8" name="Picture 7" descr="A colorful rectangular sign with black text&#10;&#10;AI-generated content may be incorrect.">
            <a:extLst>
              <a:ext uri="{FF2B5EF4-FFF2-40B4-BE49-F238E27FC236}">
                <a16:creationId xmlns:a16="http://schemas.microsoft.com/office/drawing/2014/main" id="{F8747491-FF58-F6E0-3E8A-9CFA817A288F}"/>
              </a:ext>
            </a:extLst>
          </p:cNvPr>
          <p:cNvPicPr>
            <a:picLocks noChangeAspect="1"/>
          </p:cNvPicPr>
          <p:nvPr/>
        </p:nvPicPr>
        <p:blipFill>
          <a:blip r:embed="rId10"/>
          <a:stretch>
            <a:fillRect/>
          </a:stretch>
        </p:blipFill>
        <p:spPr>
          <a:xfrm>
            <a:off x="102518" y="169271"/>
            <a:ext cx="1183555" cy="975249"/>
          </a:xfrm>
          <a:prstGeom prst="rect">
            <a:avLst/>
          </a:prstGeom>
        </p:spPr>
      </p:pic>
      <p:pic>
        <p:nvPicPr>
          <p:cNvPr id="4" name="Online Media 3" title="Young people talking about vapes and their environment recycling safely">
            <a:hlinkClick r:id="" action="ppaction://media"/>
            <a:extLst>
              <a:ext uri="{FF2B5EF4-FFF2-40B4-BE49-F238E27FC236}">
                <a16:creationId xmlns:a16="http://schemas.microsoft.com/office/drawing/2014/main" id="{AB5DDEC9-18B1-0302-17FD-CDDBB4708B55}"/>
              </a:ext>
            </a:extLst>
          </p:cNvPr>
          <p:cNvPicPr>
            <a:picLocks noRot="1" noChangeAspect="1"/>
          </p:cNvPicPr>
          <p:nvPr>
            <a:videoFile r:link="rId1"/>
          </p:nvPr>
        </p:nvPicPr>
        <p:blipFill>
          <a:blip r:embed="rId11"/>
          <a:stretch>
            <a:fillRect/>
          </a:stretch>
        </p:blipFill>
        <p:spPr>
          <a:xfrm>
            <a:off x="2932692" y="1887654"/>
            <a:ext cx="6322007" cy="3677424"/>
          </a:xfrm>
          <a:prstGeom prst="rect">
            <a:avLst/>
          </a:prstGeom>
        </p:spPr>
      </p:pic>
    </p:spTree>
    <p:extLst>
      <p:ext uri="{BB962C8B-B14F-4D97-AF65-F5344CB8AC3E}">
        <p14:creationId xmlns:p14="http://schemas.microsoft.com/office/powerpoint/2010/main" val="6954754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A5FE0-6B21-3842-E314-5F0D226DB74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7E4764F-A268-F365-9165-80BF5134F2A8}"/>
              </a:ext>
            </a:extLst>
          </p:cNvPr>
          <p:cNvSpPr txBox="1"/>
          <p:nvPr/>
        </p:nvSpPr>
        <p:spPr>
          <a:xfrm>
            <a:off x="359229" y="1347322"/>
            <a:ext cx="11376179" cy="1754326"/>
          </a:xfrm>
          <a:prstGeom prst="rect">
            <a:avLst/>
          </a:prstGeom>
          <a:noFill/>
        </p:spPr>
        <p:txBody>
          <a:bodyPr wrap="square" lIns="91440" tIns="45720" rIns="91440" bIns="45720" anchor="t">
            <a:spAutoFit/>
          </a:bodyPr>
          <a:lstStyle/>
          <a:p>
            <a:pPr algn="ctr"/>
            <a:r>
              <a:rPr lang="en-US" b="1">
                <a:latin typeface="Arial"/>
                <a:cs typeface="Arial"/>
              </a:rPr>
              <a:t>Having listened to their discussion now think and discuss the effects of plastic, batteries and chemicals in vapes on the environment.</a:t>
            </a:r>
            <a:endParaRPr lang="en-US">
              <a:latin typeface="Aptos" panose="02110004020202020204"/>
              <a:cs typeface="Arial"/>
            </a:endParaRPr>
          </a:p>
          <a:p>
            <a:pPr algn="ctr"/>
            <a:endParaRPr lang="en-US" b="1">
              <a:latin typeface="Arial"/>
              <a:cs typeface="Arial"/>
            </a:endParaRPr>
          </a:p>
          <a:p>
            <a:pPr algn="ctr"/>
            <a:r>
              <a:rPr lang="en-US" b="1">
                <a:latin typeface="Arial"/>
                <a:cs typeface="Arial"/>
              </a:rPr>
              <a:t>What could help reduce this negative impact.</a:t>
            </a:r>
          </a:p>
          <a:p>
            <a:pPr algn="ctr"/>
            <a:endParaRPr lang="en-US" b="1">
              <a:latin typeface="Arial"/>
              <a:cs typeface="Arial"/>
            </a:endParaRPr>
          </a:p>
          <a:p>
            <a:pPr algn="ctr"/>
            <a:r>
              <a:rPr lang="en-US" b="1">
                <a:latin typeface="Arial"/>
                <a:cs typeface="Arial"/>
              </a:rPr>
              <a:t>Produce a poster to raise awareness of the impact of vaping on the environment.  </a:t>
            </a:r>
          </a:p>
        </p:txBody>
      </p:sp>
      <p:sp>
        <p:nvSpPr>
          <p:cNvPr id="7" name="Title 5">
            <a:extLst>
              <a:ext uri="{FF2B5EF4-FFF2-40B4-BE49-F238E27FC236}">
                <a16:creationId xmlns:a16="http://schemas.microsoft.com/office/drawing/2014/main" id="{8828FD23-52AF-0520-3D94-0C4586EE3871}"/>
              </a:ext>
            </a:extLst>
          </p:cNvPr>
          <p:cNvSpPr txBox="1">
            <a:spLocks/>
          </p:cNvSpPr>
          <p:nvPr/>
        </p:nvSpPr>
        <p:spPr>
          <a:xfrm>
            <a:off x="0" y="0"/>
            <a:ext cx="12192000" cy="1179183"/>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Segoe UI"/>
                <a:cs typeface="Segoe UI"/>
              </a:rPr>
              <a:t>    Vaping and the environment </a:t>
            </a:r>
          </a:p>
        </p:txBody>
      </p:sp>
      <p:pic>
        <p:nvPicPr>
          <p:cNvPr id="13" name="Picture 12" descr="A green circle with arrows&#10;&#10;AI-generated content may be incorrect.">
            <a:extLst>
              <a:ext uri="{FF2B5EF4-FFF2-40B4-BE49-F238E27FC236}">
                <a16:creationId xmlns:a16="http://schemas.microsoft.com/office/drawing/2014/main" id="{245E641C-329D-8D75-CEFF-58F1B74D6115}"/>
              </a:ext>
            </a:extLst>
          </p:cNvPr>
          <p:cNvPicPr>
            <a:picLocks noChangeAspect="1"/>
          </p:cNvPicPr>
          <p:nvPr/>
        </p:nvPicPr>
        <p:blipFill>
          <a:blip r:embed="rId3" cstate="hqprint">
            <a:extLst>
              <a:ext uri="{28A0092B-C50C-407E-A947-70E740481C1C}">
                <a14:useLocalDpi xmlns:a14="http://schemas.microsoft.com/office/drawing/2010/main"/>
              </a:ext>
            </a:extLst>
          </a:blip>
          <a:srcRect l="-122"/>
          <a:stretch/>
        </p:blipFill>
        <p:spPr>
          <a:xfrm>
            <a:off x="629299" y="5334287"/>
            <a:ext cx="1099723" cy="1104325"/>
          </a:xfrm>
          <a:prstGeom prst="rect">
            <a:avLst/>
          </a:prstGeom>
          <a:ln>
            <a:solidFill>
              <a:schemeClr val="bg1"/>
            </a:solidFill>
          </a:ln>
        </p:spPr>
      </p:pic>
      <p:pic>
        <p:nvPicPr>
          <p:cNvPr id="15" name="Picture 14" descr="A green circle with arrows&#10;&#10;AI-generated content may be incorrect.">
            <a:extLst>
              <a:ext uri="{FF2B5EF4-FFF2-40B4-BE49-F238E27FC236}">
                <a16:creationId xmlns:a16="http://schemas.microsoft.com/office/drawing/2014/main" id="{99DAC7D9-728E-C3BE-B8F5-C34E4FE2AF2F}"/>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5253591" y="5338104"/>
            <a:ext cx="1102652" cy="1098841"/>
          </a:xfrm>
          <a:prstGeom prst="rect">
            <a:avLst/>
          </a:prstGeom>
          <a:ln>
            <a:solidFill>
              <a:schemeClr val="bg1"/>
            </a:solidFill>
          </a:ln>
        </p:spPr>
      </p:pic>
      <p:pic>
        <p:nvPicPr>
          <p:cNvPr id="16" name="Picture 15" descr="A green circle with arrows&#10;&#10;AI-generated content may be incorrect.">
            <a:extLst>
              <a:ext uri="{FF2B5EF4-FFF2-40B4-BE49-F238E27FC236}">
                <a16:creationId xmlns:a16="http://schemas.microsoft.com/office/drawing/2014/main" id="{219E3FE4-67C9-5EB2-78F1-963D2EB487D3}"/>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10793032" y="5333662"/>
            <a:ext cx="1104646" cy="1092668"/>
          </a:xfrm>
          <a:prstGeom prst="rect">
            <a:avLst/>
          </a:prstGeom>
          <a:ln>
            <a:solidFill>
              <a:schemeClr val="bg1"/>
            </a:solidFill>
          </a:ln>
        </p:spPr>
      </p:pic>
      <p:pic>
        <p:nvPicPr>
          <p:cNvPr id="21" name="Picture 20" descr="A green circle with white text&#10;&#10;AI-generated content may be incorrect.">
            <a:extLst>
              <a:ext uri="{FF2B5EF4-FFF2-40B4-BE49-F238E27FC236}">
                <a16:creationId xmlns:a16="http://schemas.microsoft.com/office/drawing/2014/main" id="{945F419F-5220-5C1B-A5E7-34E17082ACBA}"/>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2755036" y="5069121"/>
            <a:ext cx="1491146" cy="1454960"/>
          </a:xfrm>
          <a:prstGeom prst="rect">
            <a:avLst/>
          </a:prstGeom>
        </p:spPr>
      </p:pic>
      <p:pic>
        <p:nvPicPr>
          <p:cNvPr id="22" name="Picture 21" descr="A green sign with white text&#10;&#10;AI-generated content may be incorrect.">
            <a:extLst>
              <a:ext uri="{FF2B5EF4-FFF2-40B4-BE49-F238E27FC236}">
                <a16:creationId xmlns:a16="http://schemas.microsoft.com/office/drawing/2014/main" id="{2E80A70D-0B6B-1FD0-B1AE-6A8DCB2E109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142707" y="5794632"/>
            <a:ext cx="3186113" cy="628651"/>
          </a:xfrm>
          <a:prstGeom prst="rect">
            <a:avLst/>
          </a:prstGeom>
        </p:spPr>
      </p:pic>
      <p:pic>
        <p:nvPicPr>
          <p:cNvPr id="5" name="Picture 4" descr="Blue and white logo with text&#10;&#10;AI-generated content may be incorrect.">
            <a:extLst>
              <a:ext uri="{FF2B5EF4-FFF2-40B4-BE49-F238E27FC236}">
                <a16:creationId xmlns:a16="http://schemas.microsoft.com/office/drawing/2014/main" id="{C89FA92C-B73A-8401-EF1E-6DD37270BD0C}"/>
              </a:ext>
            </a:extLst>
          </p:cNvPr>
          <p:cNvPicPr>
            <a:picLocks noChangeAspect="1"/>
          </p:cNvPicPr>
          <p:nvPr/>
        </p:nvPicPr>
        <p:blipFill>
          <a:blip r:embed="rId8"/>
          <a:stretch>
            <a:fillRect/>
          </a:stretch>
        </p:blipFill>
        <p:spPr>
          <a:xfrm>
            <a:off x="10995421" y="202802"/>
            <a:ext cx="1012033" cy="750095"/>
          </a:xfrm>
          <a:prstGeom prst="rect">
            <a:avLst/>
          </a:prstGeom>
        </p:spPr>
      </p:pic>
      <p:pic>
        <p:nvPicPr>
          <p:cNvPr id="8" name="Picture 7" descr="A colorful rectangular sign with black text&#10;&#10;AI-generated content may be incorrect.">
            <a:extLst>
              <a:ext uri="{FF2B5EF4-FFF2-40B4-BE49-F238E27FC236}">
                <a16:creationId xmlns:a16="http://schemas.microsoft.com/office/drawing/2014/main" id="{835E60B5-11FC-7DFD-B19E-73EC332D6798}"/>
              </a:ext>
            </a:extLst>
          </p:cNvPr>
          <p:cNvPicPr>
            <a:picLocks noChangeAspect="1"/>
          </p:cNvPicPr>
          <p:nvPr/>
        </p:nvPicPr>
        <p:blipFill>
          <a:blip r:embed="rId9"/>
          <a:stretch>
            <a:fillRect/>
          </a:stretch>
        </p:blipFill>
        <p:spPr>
          <a:xfrm>
            <a:off x="102518" y="169271"/>
            <a:ext cx="1183555" cy="975249"/>
          </a:xfrm>
          <a:prstGeom prst="rect">
            <a:avLst/>
          </a:prstGeom>
        </p:spPr>
      </p:pic>
    </p:spTree>
    <p:extLst>
      <p:ext uri="{BB962C8B-B14F-4D97-AF65-F5344CB8AC3E}">
        <p14:creationId xmlns:p14="http://schemas.microsoft.com/office/powerpoint/2010/main" val="11939514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B5121-0AB7-A607-0004-C98DFAA4C97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0335A36-56F9-8A9B-894D-8F6804DA688A}"/>
              </a:ext>
            </a:extLst>
          </p:cNvPr>
          <p:cNvSpPr txBox="1"/>
          <p:nvPr/>
        </p:nvSpPr>
        <p:spPr>
          <a:xfrm>
            <a:off x="626637" y="1275910"/>
            <a:ext cx="11276859" cy="646331"/>
          </a:xfrm>
          <a:prstGeom prst="rect">
            <a:avLst/>
          </a:prstGeom>
          <a:noFill/>
        </p:spPr>
        <p:txBody>
          <a:bodyPr wrap="square" lIns="91440" tIns="45720" rIns="91440" bIns="45720" anchor="t">
            <a:spAutoFit/>
          </a:bodyPr>
          <a:lstStyle/>
          <a:p>
            <a:pPr algn="ctr"/>
            <a:r>
              <a:rPr lang="en-US" b="1">
                <a:latin typeface="Arial"/>
                <a:cs typeface="Arial"/>
              </a:rPr>
              <a:t>Here are some ideas for your poster raising awareness about the impact of vaping on the environment</a:t>
            </a:r>
            <a:endParaRPr lang="en-US">
              <a:latin typeface="Segoe UI"/>
              <a:cs typeface="Segoe UI"/>
            </a:endParaRPr>
          </a:p>
        </p:txBody>
      </p:sp>
      <p:sp>
        <p:nvSpPr>
          <p:cNvPr id="7" name="Title 5">
            <a:extLst>
              <a:ext uri="{FF2B5EF4-FFF2-40B4-BE49-F238E27FC236}">
                <a16:creationId xmlns:a16="http://schemas.microsoft.com/office/drawing/2014/main" id="{5F6D1AD3-81C0-D8C3-36CE-3BD426A94F84}"/>
              </a:ext>
            </a:extLst>
          </p:cNvPr>
          <p:cNvSpPr txBox="1">
            <a:spLocks/>
          </p:cNvSpPr>
          <p:nvPr/>
        </p:nvSpPr>
        <p:spPr>
          <a:xfrm>
            <a:off x="0" y="0"/>
            <a:ext cx="12192000" cy="1136254"/>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Segoe UI"/>
                <a:cs typeface="Segoe UI"/>
              </a:rPr>
              <a:t>    Vaping and the environment </a:t>
            </a:r>
          </a:p>
        </p:txBody>
      </p:sp>
      <p:pic>
        <p:nvPicPr>
          <p:cNvPr id="12" name="Picture 11" descr="A plastic bottle with a green background&#10;&#10;AI-generated content may be incorrect.">
            <a:extLst>
              <a:ext uri="{FF2B5EF4-FFF2-40B4-BE49-F238E27FC236}">
                <a16:creationId xmlns:a16="http://schemas.microsoft.com/office/drawing/2014/main" id="{2992C329-E213-3CBF-CBA6-C31C7A960CDF}"/>
              </a:ext>
            </a:extLst>
          </p:cNvPr>
          <p:cNvPicPr>
            <a:picLocks noChangeAspect="1"/>
          </p:cNvPicPr>
          <p:nvPr/>
        </p:nvPicPr>
        <p:blipFill>
          <a:blip r:embed="rId3"/>
          <a:stretch>
            <a:fillRect/>
          </a:stretch>
        </p:blipFill>
        <p:spPr>
          <a:xfrm>
            <a:off x="10304433" y="2260406"/>
            <a:ext cx="1599777" cy="2218272"/>
          </a:xfrm>
          <a:prstGeom prst="rect">
            <a:avLst/>
          </a:prstGeom>
        </p:spPr>
      </p:pic>
      <p:pic>
        <p:nvPicPr>
          <p:cNvPr id="13" name="Picture 12" descr="A green circle with arrows&#10;&#10;AI-generated content may be incorrect.">
            <a:extLst>
              <a:ext uri="{FF2B5EF4-FFF2-40B4-BE49-F238E27FC236}">
                <a16:creationId xmlns:a16="http://schemas.microsoft.com/office/drawing/2014/main" id="{0C499234-A236-9224-9299-54C5026BEB35}"/>
              </a:ext>
            </a:extLst>
          </p:cNvPr>
          <p:cNvPicPr>
            <a:picLocks noChangeAspect="1"/>
          </p:cNvPicPr>
          <p:nvPr/>
        </p:nvPicPr>
        <p:blipFill>
          <a:blip r:embed="rId4" cstate="hqprint">
            <a:extLst>
              <a:ext uri="{28A0092B-C50C-407E-A947-70E740481C1C}">
                <a14:useLocalDpi xmlns:a14="http://schemas.microsoft.com/office/drawing/2010/main"/>
              </a:ext>
            </a:extLst>
          </a:blip>
          <a:srcRect l="-122"/>
          <a:stretch/>
        </p:blipFill>
        <p:spPr>
          <a:xfrm>
            <a:off x="472416" y="1950110"/>
            <a:ext cx="1099723" cy="1104325"/>
          </a:xfrm>
          <a:prstGeom prst="rect">
            <a:avLst/>
          </a:prstGeom>
          <a:ln>
            <a:solidFill>
              <a:schemeClr val="bg1"/>
            </a:solidFill>
          </a:ln>
        </p:spPr>
      </p:pic>
      <p:sp>
        <p:nvSpPr>
          <p:cNvPr id="14" name="TextBox 13">
            <a:extLst>
              <a:ext uri="{FF2B5EF4-FFF2-40B4-BE49-F238E27FC236}">
                <a16:creationId xmlns:a16="http://schemas.microsoft.com/office/drawing/2014/main" id="{42C2C449-79EF-9C9F-E557-253EF5252AC2}"/>
              </a:ext>
            </a:extLst>
          </p:cNvPr>
          <p:cNvSpPr txBox="1"/>
          <p:nvPr/>
        </p:nvSpPr>
        <p:spPr>
          <a:xfrm>
            <a:off x="1976049" y="2509605"/>
            <a:ext cx="556640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Segoe UI"/>
                <a:cs typeface="Segoe UI"/>
              </a:rPr>
              <a:t>Choose</a:t>
            </a:r>
            <a:r>
              <a:rPr lang="en-US">
                <a:latin typeface="Arial"/>
                <a:cs typeface="Arial"/>
              </a:rPr>
              <a:t> not to vape for the planet and good health</a:t>
            </a:r>
            <a:endParaRPr lang="en-US">
              <a:latin typeface="Aptos" panose="02110004020202020204"/>
              <a:cs typeface="Arial"/>
            </a:endParaRPr>
          </a:p>
          <a:p>
            <a:endParaRPr lang="en-US">
              <a:latin typeface="Arial"/>
              <a:cs typeface="Arial"/>
            </a:endParaRPr>
          </a:p>
        </p:txBody>
      </p:sp>
      <p:pic>
        <p:nvPicPr>
          <p:cNvPr id="15" name="Picture 14" descr="A green circle with arrows&#10;&#10;AI-generated content may be incorrect.">
            <a:extLst>
              <a:ext uri="{FF2B5EF4-FFF2-40B4-BE49-F238E27FC236}">
                <a16:creationId xmlns:a16="http://schemas.microsoft.com/office/drawing/2014/main" id="{DE17C203-A734-4082-B4BA-951D3C46D304}"/>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472415" y="3332251"/>
            <a:ext cx="1102652" cy="1098841"/>
          </a:xfrm>
          <a:prstGeom prst="rect">
            <a:avLst/>
          </a:prstGeom>
          <a:ln>
            <a:solidFill>
              <a:schemeClr val="bg1"/>
            </a:solidFill>
          </a:ln>
        </p:spPr>
      </p:pic>
      <p:pic>
        <p:nvPicPr>
          <p:cNvPr id="16" name="Picture 15" descr="A green circle with arrows&#10;&#10;AI-generated content may be incorrect.">
            <a:extLst>
              <a:ext uri="{FF2B5EF4-FFF2-40B4-BE49-F238E27FC236}">
                <a16:creationId xmlns:a16="http://schemas.microsoft.com/office/drawing/2014/main" id="{997F2BD1-675C-CD25-8249-839B85555CBE}"/>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472415" y="4571662"/>
            <a:ext cx="1104646" cy="1092668"/>
          </a:xfrm>
          <a:prstGeom prst="rect">
            <a:avLst/>
          </a:prstGeom>
          <a:ln>
            <a:solidFill>
              <a:schemeClr val="bg1"/>
            </a:solidFill>
          </a:ln>
        </p:spPr>
      </p:pic>
      <p:sp>
        <p:nvSpPr>
          <p:cNvPr id="17" name="TextBox 16">
            <a:extLst>
              <a:ext uri="{FF2B5EF4-FFF2-40B4-BE49-F238E27FC236}">
                <a16:creationId xmlns:a16="http://schemas.microsoft.com/office/drawing/2014/main" id="{9564B672-ADE6-B5A3-D23A-C4E44EB409DA}"/>
              </a:ext>
            </a:extLst>
          </p:cNvPr>
          <p:cNvSpPr txBox="1"/>
          <p:nvPr/>
        </p:nvSpPr>
        <p:spPr>
          <a:xfrm>
            <a:off x="1976437" y="4717676"/>
            <a:ext cx="6602016" cy="9618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300"/>
              </a:spcBef>
            </a:pPr>
            <a:endParaRPr lang="en-US">
              <a:latin typeface="Arial"/>
              <a:cs typeface="Arial"/>
            </a:endParaRPr>
          </a:p>
          <a:p>
            <a:pPr>
              <a:spcBef>
                <a:spcPts val="300"/>
              </a:spcBef>
            </a:pPr>
            <a:r>
              <a:rPr lang="en-US">
                <a:latin typeface="Arial"/>
                <a:cs typeface="Arial"/>
              </a:rPr>
              <a:t>Make it </a:t>
            </a:r>
            <a:r>
              <a:rPr lang="en-US">
                <a:latin typeface="Segoe UI"/>
                <a:cs typeface="Arial"/>
              </a:rPr>
              <a:t>compulsory</a:t>
            </a:r>
            <a:r>
              <a:rPr lang="en-US">
                <a:latin typeface="Arial"/>
                <a:cs typeface="Arial"/>
              </a:rPr>
              <a:t> for shops selling vapes to recycle them</a:t>
            </a:r>
            <a:endParaRPr lang="en-US"/>
          </a:p>
          <a:p>
            <a:endParaRPr lang="en-US"/>
          </a:p>
        </p:txBody>
      </p:sp>
      <p:sp>
        <p:nvSpPr>
          <p:cNvPr id="18" name="TextBox 17">
            <a:extLst>
              <a:ext uri="{FF2B5EF4-FFF2-40B4-BE49-F238E27FC236}">
                <a16:creationId xmlns:a16="http://schemas.microsoft.com/office/drawing/2014/main" id="{7A0D1F4A-45D7-CDE4-2E8A-4C4D6B5E16BC}"/>
              </a:ext>
            </a:extLst>
          </p:cNvPr>
          <p:cNvSpPr txBox="1"/>
          <p:nvPr/>
        </p:nvSpPr>
        <p:spPr>
          <a:xfrm>
            <a:off x="1976437" y="3878286"/>
            <a:ext cx="47624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Arial"/>
              </a:rPr>
              <a:t>Encourage people to recycle any old vapes</a:t>
            </a:r>
          </a:p>
        </p:txBody>
      </p:sp>
      <p:sp>
        <p:nvSpPr>
          <p:cNvPr id="19" name="TextBox 18">
            <a:extLst>
              <a:ext uri="{FF2B5EF4-FFF2-40B4-BE49-F238E27FC236}">
                <a16:creationId xmlns:a16="http://schemas.microsoft.com/office/drawing/2014/main" id="{829AE1BC-6F70-7F27-F366-0411F79E14E9}"/>
              </a:ext>
            </a:extLst>
          </p:cNvPr>
          <p:cNvSpPr txBox="1"/>
          <p:nvPr/>
        </p:nvSpPr>
        <p:spPr>
          <a:xfrm>
            <a:off x="357263" y="5936359"/>
            <a:ext cx="1154906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latin typeface="Arial"/>
                <a:cs typeface="Arial"/>
              </a:rPr>
              <a:t>Single use (disposable) vapes are now illegal.   They are unsafe as we don't know what is in them.</a:t>
            </a:r>
            <a:endParaRPr lang="en-GB" err="1">
              <a:latin typeface="Arial"/>
              <a:cs typeface="Arial"/>
            </a:endParaRPr>
          </a:p>
          <a:p>
            <a:endParaRPr lang="en-US"/>
          </a:p>
          <a:p>
            <a:endParaRPr lang="en-US"/>
          </a:p>
        </p:txBody>
      </p:sp>
      <p:pic>
        <p:nvPicPr>
          <p:cNvPr id="21" name="Picture 20" descr="A green circle with white text&#10;&#10;AI-generated content may be incorrect.">
            <a:extLst>
              <a:ext uri="{FF2B5EF4-FFF2-40B4-BE49-F238E27FC236}">
                <a16:creationId xmlns:a16="http://schemas.microsoft.com/office/drawing/2014/main" id="{D5D2AEFA-A2AA-7476-8A1D-4CE6D02608CB}"/>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8716565" y="3040856"/>
            <a:ext cx="1491146" cy="1454960"/>
          </a:xfrm>
          <a:prstGeom prst="rect">
            <a:avLst/>
          </a:prstGeom>
        </p:spPr>
      </p:pic>
      <p:pic>
        <p:nvPicPr>
          <p:cNvPr id="22" name="Picture 21" descr="A green sign with white text&#10;&#10;AI-generated content may be incorrect.">
            <a:extLst>
              <a:ext uri="{FF2B5EF4-FFF2-40B4-BE49-F238E27FC236}">
                <a16:creationId xmlns:a16="http://schemas.microsoft.com/office/drawing/2014/main" id="{FA0A8F6B-85F9-D013-D152-B4712DA2BBE3}"/>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717756" y="4573191"/>
            <a:ext cx="3186113" cy="628651"/>
          </a:xfrm>
          <a:prstGeom prst="rect">
            <a:avLst/>
          </a:prstGeom>
        </p:spPr>
      </p:pic>
      <p:pic>
        <p:nvPicPr>
          <p:cNvPr id="5" name="Picture 4" descr="Blue and white logo with text&#10;&#10;AI-generated content may be incorrect.">
            <a:extLst>
              <a:ext uri="{FF2B5EF4-FFF2-40B4-BE49-F238E27FC236}">
                <a16:creationId xmlns:a16="http://schemas.microsoft.com/office/drawing/2014/main" id="{A6C0B44C-686C-08B0-57D6-7C2A10E34BF5}"/>
              </a:ext>
            </a:extLst>
          </p:cNvPr>
          <p:cNvPicPr>
            <a:picLocks noChangeAspect="1"/>
          </p:cNvPicPr>
          <p:nvPr/>
        </p:nvPicPr>
        <p:blipFill>
          <a:blip r:embed="rId9"/>
          <a:stretch>
            <a:fillRect/>
          </a:stretch>
        </p:blipFill>
        <p:spPr>
          <a:xfrm>
            <a:off x="10995421" y="202802"/>
            <a:ext cx="1012033" cy="750095"/>
          </a:xfrm>
          <a:prstGeom prst="rect">
            <a:avLst/>
          </a:prstGeom>
        </p:spPr>
      </p:pic>
      <p:pic>
        <p:nvPicPr>
          <p:cNvPr id="8" name="Picture 7" descr="A colorful rectangular sign with black text&#10;&#10;AI-generated content may be incorrect.">
            <a:extLst>
              <a:ext uri="{FF2B5EF4-FFF2-40B4-BE49-F238E27FC236}">
                <a16:creationId xmlns:a16="http://schemas.microsoft.com/office/drawing/2014/main" id="{BEC1A471-1077-5A45-DD93-F4439B79B2E5}"/>
              </a:ext>
            </a:extLst>
          </p:cNvPr>
          <p:cNvPicPr>
            <a:picLocks noChangeAspect="1"/>
          </p:cNvPicPr>
          <p:nvPr/>
        </p:nvPicPr>
        <p:blipFill>
          <a:blip r:embed="rId10"/>
          <a:stretch>
            <a:fillRect/>
          </a:stretch>
        </p:blipFill>
        <p:spPr>
          <a:xfrm>
            <a:off x="102518" y="169271"/>
            <a:ext cx="1183555" cy="975249"/>
          </a:xfrm>
          <a:prstGeom prst="rect">
            <a:avLst/>
          </a:prstGeom>
        </p:spPr>
      </p:pic>
    </p:spTree>
    <p:extLst>
      <p:ext uri="{BB962C8B-B14F-4D97-AF65-F5344CB8AC3E}">
        <p14:creationId xmlns:p14="http://schemas.microsoft.com/office/powerpoint/2010/main" val="393655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8" grpId="0"/>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95B4AC29-4A1C-4D10-BF6A-836E71519D0D}"/>
              </a:ext>
            </a:extLst>
          </p:cNvPr>
          <p:cNvSpPr txBox="1"/>
          <p:nvPr/>
        </p:nvSpPr>
        <p:spPr>
          <a:xfrm>
            <a:off x="5723845" y="1374373"/>
            <a:ext cx="6049054" cy="5663089"/>
          </a:xfrm>
          <a:prstGeom prst="rect">
            <a:avLst/>
          </a:prstGeom>
          <a:noFill/>
        </p:spPr>
        <p:txBody>
          <a:bodyPr wrap="square" lIns="91440" tIns="45720" rIns="91440" bIns="45720" rtlCol="0" anchor="t">
            <a:spAutoFit/>
          </a:bodyPr>
          <a:lstStyle/>
          <a:p>
            <a:r>
              <a:rPr lang="en-GB" sz="2000" b="1">
                <a:latin typeface="Segoe UI"/>
                <a:cs typeface="Segoe UI"/>
              </a:rPr>
              <a:t>Instructions:</a:t>
            </a:r>
          </a:p>
          <a:p>
            <a:endParaRPr lang="en-GB" sz="2000">
              <a:latin typeface="Segoe UI" panose="020B0502040204020203" pitchFamily="34" charset="0"/>
              <a:cs typeface="Segoe UI" panose="020B0502040204020203" pitchFamily="34" charset="0"/>
            </a:endParaRPr>
          </a:p>
          <a:p>
            <a:r>
              <a:rPr lang="en-GB" sz="2000">
                <a:latin typeface="Segoe UI"/>
                <a:cs typeface="Segoe UI"/>
              </a:rPr>
              <a:t>Stand in two equal lines opposite each other</a:t>
            </a:r>
          </a:p>
          <a:p>
            <a:pPr marL="285750" indent="-285750">
              <a:buFont typeface="Arial"/>
              <a:buChar char="•"/>
            </a:pPr>
            <a:endParaRPr lang="en-GB" sz="2000">
              <a:latin typeface="Segoe UI" panose="020B0502040204020203" pitchFamily="34" charset="0"/>
              <a:cs typeface="Segoe UI" panose="020B0502040204020203" pitchFamily="34" charset="0"/>
            </a:endParaRPr>
          </a:p>
          <a:p>
            <a:pPr algn="just"/>
            <a:r>
              <a:rPr lang="en-GB" sz="2000" b="1">
                <a:latin typeface="Segoe UI"/>
                <a:cs typeface="Segoe UI"/>
              </a:rPr>
              <a:t>One person has a role play to read out and walk down the middle asking each person what they should do </a:t>
            </a:r>
          </a:p>
          <a:p>
            <a:endParaRPr lang="en-GB" sz="2000">
              <a:latin typeface="Segoe UI" panose="020B0502040204020203" pitchFamily="34" charset="0"/>
              <a:cs typeface="Segoe UI" panose="020B0502040204020203" pitchFamily="34" charset="0"/>
            </a:endParaRPr>
          </a:p>
          <a:p>
            <a:pPr marL="285750" indent="-285750">
              <a:buFont typeface="Arial"/>
              <a:buChar char="•"/>
            </a:pPr>
            <a:r>
              <a:rPr lang="en-GB" sz="2000">
                <a:latin typeface="Segoe UI"/>
                <a:cs typeface="Segoe UI"/>
              </a:rPr>
              <a:t>The </a:t>
            </a:r>
            <a:r>
              <a:rPr lang="en-GB" sz="2000">
                <a:solidFill>
                  <a:srgbClr val="00B050"/>
                </a:solidFill>
                <a:latin typeface="Segoe UI"/>
                <a:cs typeface="Segoe UI"/>
              </a:rPr>
              <a:t>greens</a:t>
            </a:r>
            <a:r>
              <a:rPr lang="en-GB" sz="2000">
                <a:latin typeface="Segoe UI"/>
                <a:cs typeface="Segoe UI"/>
              </a:rPr>
              <a:t> on one side think of reasons why the volunteer should refuse the offer in the role play.</a:t>
            </a:r>
          </a:p>
          <a:p>
            <a:endParaRPr lang="en-GB" sz="2000">
              <a:latin typeface="Segoe UI" panose="020B0502040204020203" pitchFamily="34" charset="0"/>
              <a:cs typeface="Segoe UI" panose="020B0502040204020203" pitchFamily="34" charset="0"/>
            </a:endParaRPr>
          </a:p>
          <a:p>
            <a:pPr marL="285750" indent="-285750">
              <a:buFont typeface="Arial"/>
              <a:buChar char="•"/>
            </a:pPr>
            <a:r>
              <a:rPr lang="en-GB" sz="2000">
                <a:latin typeface="Segoe UI"/>
                <a:cs typeface="Segoe UI"/>
              </a:rPr>
              <a:t>The </a:t>
            </a:r>
            <a:r>
              <a:rPr lang="en-GB" sz="2000">
                <a:solidFill>
                  <a:srgbClr val="FF0000"/>
                </a:solidFill>
                <a:latin typeface="Segoe UI"/>
                <a:cs typeface="Segoe UI"/>
              </a:rPr>
              <a:t>reds</a:t>
            </a:r>
            <a:r>
              <a:rPr lang="en-GB" sz="2000">
                <a:latin typeface="Segoe UI"/>
                <a:cs typeface="Segoe UI"/>
              </a:rPr>
              <a:t> on the other side give reasons why the volunteer should say yes to the offer in the role play.</a:t>
            </a:r>
          </a:p>
          <a:p>
            <a:endParaRPr lang="en-GB" sz="1600">
              <a:latin typeface="Segoe UI" panose="020B0502040204020203" pitchFamily="34" charset="0"/>
              <a:cs typeface="Segoe UI" panose="020B0502040204020203" pitchFamily="34" charset="0"/>
            </a:endParaRPr>
          </a:p>
          <a:p>
            <a:endParaRPr lang="en-GB" sz="1600">
              <a:solidFill>
                <a:srgbClr val="7030A0"/>
              </a:solidFill>
              <a:latin typeface="Segoe UI" panose="020B0502040204020203" pitchFamily="34" charset="0"/>
              <a:cs typeface="Segoe UI" panose="020B0502040204020203" pitchFamily="34" charset="0"/>
            </a:endParaRPr>
          </a:p>
          <a:p>
            <a:endParaRPr lang="en-GB" sz="1600">
              <a:solidFill>
                <a:schemeClr val="accent1"/>
              </a:solidFill>
              <a:latin typeface="Segoe UI" panose="020B0502040204020203" pitchFamily="34" charset="0"/>
              <a:ea typeface="+mn-lt"/>
              <a:cs typeface="Segoe UI" panose="020B0502040204020203" pitchFamily="34" charset="0"/>
            </a:endParaRPr>
          </a:p>
          <a:p>
            <a:endParaRPr lang="en-US" sz="1600">
              <a:latin typeface="Segoe UI" panose="020B0502040204020203" pitchFamily="34" charset="0"/>
              <a:ea typeface="+mn-lt"/>
              <a:cs typeface="Segoe UI" panose="020B0502040204020203" pitchFamily="34" charset="0"/>
            </a:endParaRPr>
          </a:p>
          <a:p>
            <a:endParaRPr lang="en-GB">
              <a:latin typeface="Segoe UI" panose="020B0502040204020203" pitchFamily="34" charset="0"/>
              <a:ea typeface="+mn-lt"/>
              <a:cs typeface="Segoe UI" panose="020B0502040204020203" pitchFamily="34" charset="0"/>
            </a:endParaRPr>
          </a:p>
        </p:txBody>
      </p:sp>
      <p:pic>
        <p:nvPicPr>
          <p:cNvPr id="10" name="Picture 9" descr="A black line drawing of a arrow with Silverstone Circuit in the background&#10;&#10;Description automatically generated">
            <a:extLst>
              <a:ext uri="{FF2B5EF4-FFF2-40B4-BE49-F238E27FC236}">
                <a16:creationId xmlns:a16="http://schemas.microsoft.com/office/drawing/2014/main" id="{02AA9CC6-8114-400C-95F5-B00B3B087487}"/>
              </a:ext>
            </a:extLst>
          </p:cNvPr>
          <p:cNvPicPr>
            <a:picLocks noChangeAspect="1"/>
          </p:cNvPicPr>
          <p:nvPr/>
        </p:nvPicPr>
        <p:blipFill>
          <a:blip r:embed="rId3"/>
          <a:stretch>
            <a:fillRect/>
          </a:stretch>
        </p:blipFill>
        <p:spPr>
          <a:xfrm>
            <a:off x="1941579" y="4575468"/>
            <a:ext cx="1714500" cy="1422400"/>
          </a:xfrm>
          <a:prstGeom prst="rect">
            <a:avLst/>
          </a:prstGeom>
          <a:ln>
            <a:solidFill>
              <a:schemeClr val="bg1"/>
            </a:solidFill>
          </a:ln>
        </p:spPr>
      </p:pic>
      <p:pic>
        <p:nvPicPr>
          <p:cNvPr id="6" name="Picture 5" descr="A group of kids standing in a circle&#10;&#10;Description automatically generated">
            <a:extLst>
              <a:ext uri="{FF2B5EF4-FFF2-40B4-BE49-F238E27FC236}">
                <a16:creationId xmlns:a16="http://schemas.microsoft.com/office/drawing/2014/main" id="{3559FE10-73F9-41E6-B57F-9728237082AA}"/>
              </a:ext>
            </a:extLst>
          </p:cNvPr>
          <p:cNvPicPr>
            <a:picLocks noChangeAspect="1"/>
          </p:cNvPicPr>
          <p:nvPr/>
        </p:nvPicPr>
        <p:blipFill>
          <a:blip r:embed="rId4"/>
          <a:stretch>
            <a:fillRect/>
          </a:stretch>
        </p:blipFill>
        <p:spPr>
          <a:xfrm>
            <a:off x="114116" y="1666286"/>
            <a:ext cx="5369425" cy="2812556"/>
          </a:xfrm>
          <a:prstGeom prst="rect">
            <a:avLst/>
          </a:prstGeom>
          <a:ln>
            <a:solidFill>
              <a:schemeClr val="bg1"/>
            </a:solidFill>
          </a:ln>
        </p:spPr>
      </p:pic>
      <p:sp>
        <p:nvSpPr>
          <p:cNvPr id="7" name="Rectangle 6">
            <a:extLst>
              <a:ext uri="{FF2B5EF4-FFF2-40B4-BE49-F238E27FC236}">
                <a16:creationId xmlns:a16="http://schemas.microsoft.com/office/drawing/2014/main" id="{82D38CE1-A3BA-4413-A185-201309D013C5}"/>
              </a:ext>
            </a:extLst>
          </p:cNvPr>
          <p:cNvSpPr/>
          <p:nvPr/>
        </p:nvSpPr>
        <p:spPr>
          <a:xfrm>
            <a:off x="0" y="0"/>
            <a:ext cx="12197953" cy="1107281"/>
          </a:xfrm>
          <a:prstGeom prst="rect">
            <a:avLst/>
          </a:prstGeom>
          <a:solidFill>
            <a:srgbClr val="ED7D3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p>
            <a:pPr algn="ctr"/>
            <a:endParaRPr lang="en-US" sz="3200">
              <a:latin typeface="Segoe UI" panose="020B0502040204020203" pitchFamily="34" charset="0"/>
              <a:cs typeface="Segoe UI" panose="020B0502040204020203" pitchFamily="34" charset="0"/>
            </a:endParaRPr>
          </a:p>
        </p:txBody>
      </p:sp>
      <p:sp>
        <p:nvSpPr>
          <p:cNvPr id="3" name="TextBox 2">
            <a:extLst>
              <a:ext uri="{FF2B5EF4-FFF2-40B4-BE49-F238E27FC236}">
                <a16:creationId xmlns:a16="http://schemas.microsoft.com/office/drawing/2014/main" id="{D86897F2-09A9-C66E-62D1-FB64D6624EAA}"/>
              </a:ext>
            </a:extLst>
          </p:cNvPr>
          <p:cNvSpPr txBox="1"/>
          <p:nvPr/>
        </p:nvSpPr>
        <p:spPr>
          <a:xfrm>
            <a:off x="520" y="181264"/>
            <a:ext cx="12196072" cy="584775"/>
          </a:xfrm>
          <a:prstGeom prst="rect">
            <a:avLst/>
          </a:prstGeom>
          <a:noFill/>
        </p:spPr>
        <p:txBody>
          <a:bodyPr wrap="square" lIns="91440" tIns="45720" rIns="91440" bIns="45720" rtlCol="0" anchor="t">
            <a:spAutoFit/>
          </a:bodyPr>
          <a:lstStyle/>
          <a:p>
            <a:pPr algn="ctr"/>
            <a:r>
              <a:rPr lang="en-GB" altLang="en-US" sz="3200" b="1">
                <a:solidFill>
                  <a:schemeClr val="bg1"/>
                </a:solidFill>
                <a:effectLst>
                  <a:outerShdw blurRad="50800" dist="38100" dir="2700000" algn="tl" rotWithShape="0">
                    <a:prstClr val="black">
                      <a:alpha val="40000"/>
                    </a:prstClr>
                  </a:outerShdw>
                </a:effectLst>
                <a:latin typeface="Segoe UI"/>
                <a:cs typeface="Segoe UI"/>
              </a:rPr>
              <a:t>Conscience Alley Role Play</a:t>
            </a:r>
            <a:endParaRPr lang="en-GB" altLang="en-US" sz="3200" b="1">
              <a:solidFill>
                <a:schemeClr val="bg1"/>
              </a:solidFill>
              <a:latin typeface="Segoe UI" panose="020B0502040204020203" pitchFamily="34" charset="0"/>
              <a:cs typeface="Segoe UI" panose="020B0502040204020203" pitchFamily="34" charset="0"/>
            </a:endParaRPr>
          </a:p>
        </p:txBody>
      </p:sp>
      <p:pic>
        <p:nvPicPr>
          <p:cNvPr id="8" name="Picture 7" descr="Blue and white logo with text&#10;&#10;AI-generated content may be incorrect.">
            <a:extLst>
              <a:ext uri="{FF2B5EF4-FFF2-40B4-BE49-F238E27FC236}">
                <a16:creationId xmlns:a16="http://schemas.microsoft.com/office/drawing/2014/main" id="{FD6D4E36-1F6A-27E7-CAD8-68169B251EEB}"/>
              </a:ext>
            </a:extLst>
          </p:cNvPr>
          <p:cNvPicPr>
            <a:picLocks noChangeAspect="1"/>
          </p:cNvPicPr>
          <p:nvPr/>
        </p:nvPicPr>
        <p:blipFill>
          <a:blip r:embed="rId5"/>
          <a:stretch>
            <a:fillRect/>
          </a:stretch>
        </p:blipFill>
        <p:spPr>
          <a:xfrm>
            <a:off x="10995421" y="202802"/>
            <a:ext cx="1012033" cy="750095"/>
          </a:xfrm>
          <a:prstGeom prst="rect">
            <a:avLst/>
          </a:prstGeom>
        </p:spPr>
      </p:pic>
      <p:pic>
        <p:nvPicPr>
          <p:cNvPr id="11" name="Picture 10" descr="A colorful rectangular sign with black text&#10;&#10;AI-generated content may be incorrect.">
            <a:extLst>
              <a:ext uri="{FF2B5EF4-FFF2-40B4-BE49-F238E27FC236}">
                <a16:creationId xmlns:a16="http://schemas.microsoft.com/office/drawing/2014/main" id="{041FDD67-A3B1-B5E8-18B3-73586B077C0A}"/>
              </a:ext>
            </a:extLst>
          </p:cNvPr>
          <p:cNvPicPr>
            <a:picLocks noChangeAspect="1"/>
          </p:cNvPicPr>
          <p:nvPr/>
        </p:nvPicPr>
        <p:blipFill>
          <a:blip r:embed="rId6"/>
          <a:stretch>
            <a:fillRect/>
          </a:stretch>
        </p:blipFill>
        <p:spPr>
          <a:xfrm>
            <a:off x="102518" y="169271"/>
            <a:ext cx="1183555" cy="975249"/>
          </a:xfrm>
          <a:prstGeom prst="rect">
            <a:avLst/>
          </a:prstGeom>
        </p:spPr>
      </p:pic>
    </p:spTree>
    <p:extLst>
      <p:ext uri="{BB962C8B-B14F-4D97-AF65-F5344CB8AC3E}">
        <p14:creationId xmlns:p14="http://schemas.microsoft.com/office/powerpoint/2010/main" val="24123149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77A856-CC40-491C-9DEF-F7C03BAD6CD1}"/>
              </a:ext>
            </a:extLst>
          </p:cNvPr>
          <p:cNvSpPr txBox="1"/>
          <p:nvPr/>
        </p:nvSpPr>
        <p:spPr>
          <a:xfrm>
            <a:off x="3236921" y="5027511"/>
            <a:ext cx="6381324" cy="4681216"/>
          </a:xfrm>
          <a:prstGeom prst="rect">
            <a:avLst/>
          </a:prstGeom>
        </p:spPr>
        <p:txBody>
          <a:bodyPr vert="horz" lIns="91440" tIns="45720" rIns="91440" bIns="45720" rtlCol="0" anchor="t">
            <a:normAutofit/>
          </a:bodyPr>
          <a:lstStyle/>
          <a:p>
            <a:pPr algn="ctr" eaLnBrk="1" hangingPunct="1">
              <a:lnSpc>
                <a:spcPct val="90000"/>
              </a:lnSpc>
              <a:spcAft>
                <a:spcPts val="600"/>
              </a:spcAft>
            </a:pPr>
            <a:endParaRPr lang="en-US" sz="3200" b="1" i="0">
              <a:solidFill>
                <a:srgbClr val="00B050"/>
              </a:solidFill>
            </a:endParaRPr>
          </a:p>
        </p:txBody>
      </p:sp>
      <p:sp>
        <p:nvSpPr>
          <p:cNvPr id="37" name="TextBox 36">
            <a:extLst>
              <a:ext uri="{FF2B5EF4-FFF2-40B4-BE49-F238E27FC236}">
                <a16:creationId xmlns:a16="http://schemas.microsoft.com/office/drawing/2014/main" id="{AB49E16C-9EAE-406D-A4FF-FBB361D642B0}"/>
              </a:ext>
            </a:extLst>
          </p:cNvPr>
          <p:cNvSpPr txBox="1"/>
          <p:nvPr/>
        </p:nvSpPr>
        <p:spPr>
          <a:xfrm>
            <a:off x="8104099" y="3749051"/>
            <a:ext cx="26173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i="0">
                <a:solidFill>
                  <a:schemeClr val="bg1"/>
                </a:solidFill>
              </a:rPr>
              <a:t>Eatwell </a:t>
            </a:r>
            <a:endParaRPr lang="en-US" sz="1800" b="1">
              <a:solidFill>
                <a:schemeClr val="bg1"/>
              </a:solidFill>
            </a:endParaRPr>
          </a:p>
        </p:txBody>
      </p:sp>
      <p:sp>
        <p:nvSpPr>
          <p:cNvPr id="44" name="TextBox 43">
            <a:extLst>
              <a:ext uri="{FF2B5EF4-FFF2-40B4-BE49-F238E27FC236}">
                <a16:creationId xmlns:a16="http://schemas.microsoft.com/office/drawing/2014/main" id="{A95D0D2B-61F9-48A7-8863-F25ABB0E80C2}"/>
              </a:ext>
            </a:extLst>
          </p:cNvPr>
          <p:cNvSpPr txBox="1"/>
          <p:nvPr/>
        </p:nvSpPr>
        <p:spPr>
          <a:xfrm>
            <a:off x="4340959" y="1683164"/>
            <a:ext cx="123045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i="0">
                <a:solidFill>
                  <a:schemeClr val="bg1"/>
                </a:solidFill>
              </a:rPr>
              <a:t>Learning</a:t>
            </a:r>
            <a:r>
              <a:rPr lang="en-US" b="1" i="0">
                <a:solidFill>
                  <a:schemeClr val="bg1"/>
                </a:solidFill>
                <a:latin typeface="Calibri"/>
                <a:cs typeface="Calibri"/>
              </a:rPr>
              <a:t> </a:t>
            </a:r>
            <a:endParaRPr lang="en-US" b="1">
              <a:solidFill>
                <a:schemeClr val="bg1"/>
              </a:solidFill>
            </a:endParaRPr>
          </a:p>
        </p:txBody>
      </p:sp>
      <p:sp>
        <p:nvSpPr>
          <p:cNvPr id="46" name="TextBox 45">
            <a:extLst>
              <a:ext uri="{FF2B5EF4-FFF2-40B4-BE49-F238E27FC236}">
                <a16:creationId xmlns:a16="http://schemas.microsoft.com/office/drawing/2014/main" id="{EF6BD72F-1394-4084-84FE-0388A8320F2D}"/>
              </a:ext>
            </a:extLst>
          </p:cNvPr>
          <p:cNvSpPr txBox="1"/>
          <p:nvPr/>
        </p:nvSpPr>
        <p:spPr>
          <a:xfrm>
            <a:off x="5718278" y="3638951"/>
            <a:ext cx="101661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b="1" i="0">
                <a:solidFill>
                  <a:schemeClr val="bg1"/>
                </a:solidFill>
              </a:rPr>
              <a:t>Digital </a:t>
            </a:r>
            <a:endParaRPr lang="en-US" sz="1800" b="1">
              <a:solidFill>
                <a:schemeClr val="bg1"/>
              </a:solidFill>
            </a:endParaRPr>
          </a:p>
          <a:p>
            <a:pPr algn="ctr"/>
            <a:r>
              <a:rPr lang="en-US" sz="1800" b="1" i="0">
                <a:solidFill>
                  <a:schemeClr val="bg1"/>
                </a:solidFill>
              </a:rPr>
              <a:t>detox​</a:t>
            </a:r>
            <a:endParaRPr lang="en-US" sz="1800" b="1">
              <a:solidFill>
                <a:schemeClr val="bg1"/>
              </a:solidFill>
            </a:endParaRPr>
          </a:p>
        </p:txBody>
      </p:sp>
      <p:sp>
        <p:nvSpPr>
          <p:cNvPr id="29" name="TextBox 28">
            <a:extLst>
              <a:ext uri="{FF2B5EF4-FFF2-40B4-BE49-F238E27FC236}">
                <a16:creationId xmlns:a16="http://schemas.microsoft.com/office/drawing/2014/main" id="{CEBCFC42-BD34-417F-BE33-D5B9F8711EB9}"/>
              </a:ext>
            </a:extLst>
          </p:cNvPr>
          <p:cNvSpPr txBox="1"/>
          <p:nvPr/>
        </p:nvSpPr>
        <p:spPr>
          <a:xfrm>
            <a:off x="1207373" y="5186074"/>
            <a:ext cx="9921875" cy="3085767"/>
          </a:xfrm>
          <a:prstGeom prst="rect">
            <a:avLst/>
          </a:prstGeom>
        </p:spPr>
        <p:txBody>
          <a:bodyPr vert="horz" lIns="91440" tIns="45720" rIns="91440" bIns="45720" rtlCol="0" anchor="t">
            <a:normAutofit/>
          </a:bodyPr>
          <a:lstStyle/>
          <a:p>
            <a:pPr algn="ctr" eaLnBrk="1" hangingPunct="1">
              <a:lnSpc>
                <a:spcPct val="90000"/>
              </a:lnSpc>
              <a:spcAft>
                <a:spcPts val="600"/>
              </a:spcAft>
            </a:pPr>
            <a:endParaRPr lang="en-US" sz="3200" b="1" i="0">
              <a:solidFill>
                <a:srgbClr val="00B050"/>
              </a:solidFill>
              <a:ea typeface="Helvetica Neue" panose="02000503000000020004" pitchFamily="2" charset="0"/>
            </a:endParaRPr>
          </a:p>
        </p:txBody>
      </p:sp>
      <p:sp>
        <p:nvSpPr>
          <p:cNvPr id="32" name="TextBox 31">
            <a:extLst>
              <a:ext uri="{FF2B5EF4-FFF2-40B4-BE49-F238E27FC236}">
                <a16:creationId xmlns:a16="http://schemas.microsoft.com/office/drawing/2014/main" id="{9E2BBE6D-B5FA-4976-AB45-66F0CB381F90}"/>
              </a:ext>
            </a:extLst>
          </p:cNvPr>
          <p:cNvSpPr txBox="1"/>
          <p:nvPr/>
        </p:nvSpPr>
        <p:spPr>
          <a:xfrm>
            <a:off x="5922157" y="820141"/>
            <a:ext cx="5546080" cy="5170646"/>
          </a:xfrm>
          <a:prstGeom prst="rect">
            <a:avLst/>
          </a:prstGeom>
          <a:noFill/>
        </p:spPr>
        <p:txBody>
          <a:bodyPr wrap="square" lIns="91440" tIns="45720" rIns="91440" bIns="45720" anchor="t">
            <a:spAutoFit/>
          </a:bodyPr>
          <a:lstStyle/>
          <a:p>
            <a:endParaRPr lang="en-GB" sz="2000">
              <a:latin typeface="Segoe UI" panose="020B0502040204020203" pitchFamily="34" charset="0"/>
              <a:ea typeface="+mn-lt"/>
              <a:cs typeface="Segoe UI" panose="020B0502040204020203" pitchFamily="34" charset="0"/>
            </a:endParaRPr>
          </a:p>
          <a:p>
            <a:endParaRPr lang="en-GB" sz="2000">
              <a:latin typeface="Segoe UI" panose="020B0502040204020203" pitchFamily="34" charset="0"/>
              <a:ea typeface="+mn-lt"/>
              <a:cs typeface="Segoe UI" panose="020B0502040204020203" pitchFamily="34" charset="0"/>
            </a:endParaRPr>
          </a:p>
          <a:p>
            <a:r>
              <a:rPr lang="en-GB" sz="2000">
                <a:latin typeface="Segoe UI"/>
                <a:ea typeface="+mn-lt"/>
                <a:cs typeface="Segoe UI"/>
              </a:rPr>
              <a:t>Jack and Molly are playing at Molly’s house after school. </a:t>
            </a:r>
          </a:p>
          <a:p>
            <a:pPr>
              <a:spcBef>
                <a:spcPts val="1200"/>
              </a:spcBef>
            </a:pPr>
            <a:r>
              <a:rPr lang="en-GB" sz="2000">
                <a:latin typeface="Segoe UI"/>
                <a:ea typeface="+mn-lt"/>
                <a:cs typeface="Segoe UI"/>
              </a:rPr>
              <a:t>Molly’s mum vapes and leaves her vape in one of the kitchen drawers. </a:t>
            </a:r>
          </a:p>
          <a:p>
            <a:pPr>
              <a:spcBef>
                <a:spcPts val="1200"/>
              </a:spcBef>
            </a:pPr>
            <a:r>
              <a:rPr lang="en-GB" sz="2000">
                <a:latin typeface="Segoe UI"/>
                <a:ea typeface="+mn-lt"/>
                <a:cs typeface="Segoe UI"/>
              </a:rPr>
              <a:t>Molly says:</a:t>
            </a:r>
          </a:p>
          <a:p>
            <a:pPr>
              <a:spcBef>
                <a:spcPts val="1200"/>
              </a:spcBef>
            </a:pPr>
            <a:r>
              <a:rPr lang="en-GB" sz="2000" b="1">
                <a:latin typeface="Segoe UI"/>
                <a:ea typeface="+mn-lt"/>
                <a:cs typeface="Segoe UI"/>
              </a:rPr>
              <a:t>“Why don’t we try my Mum’s vape? She does it all the time so I’m sure it’s okay, it makes these big clouds when you blow out, come on, it will be fun!”. </a:t>
            </a:r>
          </a:p>
          <a:p>
            <a:pPr>
              <a:spcBef>
                <a:spcPts val="1200"/>
              </a:spcBef>
            </a:pPr>
            <a:r>
              <a:rPr lang="en-GB" sz="2000">
                <a:latin typeface="Segoe UI"/>
                <a:ea typeface="+mn-lt"/>
                <a:cs typeface="Segoe UI"/>
              </a:rPr>
              <a:t>Jack knows that vapes are harmful for children but doesn’t want to disappoint his friend. </a:t>
            </a:r>
          </a:p>
          <a:p>
            <a:pPr>
              <a:spcBef>
                <a:spcPts val="1200"/>
              </a:spcBef>
            </a:pPr>
            <a:r>
              <a:rPr lang="en-GB" sz="2000" b="1">
                <a:latin typeface="Segoe UI"/>
                <a:ea typeface="+mn-lt"/>
                <a:cs typeface="Segoe UI"/>
              </a:rPr>
              <a:t>What should he do?</a:t>
            </a:r>
            <a:endParaRPr lang="en-GB" sz="2000" b="1">
              <a:latin typeface="Segoe UI"/>
              <a:cs typeface="Segoe UI"/>
            </a:endParaRPr>
          </a:p>
        </p:txBody>
      </p:sp>
      <p:sp>
        <p:nvSpPr>
          <p:cNvPr id="6" name="Rectangle 5">
            <a:extLst>
              <a:ext uri="{FF2B5EF4-FFF2-40B4-BE49-F238E27FC236}">
                <a16:creationId xmlns:a16="http://schemas.microsoft.com/office/drawing/2014/main" id="{57C1AB7E-8C1E-6D7C-711F-9D26620C8820}"/>
              </a:ext>
            </a:extLst>
          </p:cNvPr>
          <p:cNvSpPr/>
          <p:nvPr/>
        </p:nvSpPr>
        <p:spPr>
          <a:xfrm>
            <a:off x="311962" y="1569660"/>
            <a:ext cx="5369510" cy="4389035"/>
          </a:xfrm>
          <a:prstGeom prst="rect">
            <a:avLst/>
          </a:prstGeom>
          <a:solidFill>
            <a:srgbClr val="9E0E7A"/>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p>
            <a:pPr algn="ctr"/>
            <a:endParaRPr lang="en-US" sz="4400" b="1"/>
          </a:p>
        </p:txBody>
      </p:sp>
      <p:pic>
        <p:nvPicPr>
          <p:cNvPr id="11" name="Picture 10" descr="A group of kids standing in a circle&#10;&#10;Description automatically generated">
            <a:extLst>
              <a:ext uri="{FF2B5EF4-FFF2-40B4-BE49-F238E27FC236}">
                <a16:creationId xmlns:a16="http://schemas.microsoft.com/office/drawing/2014/main" id="{3EDCBD02-99E2-4DA1-88BE-7EC30EB29CE4}"/>
              </a:ext>
            </a:extLst>
          </p:cNvPr>
          <p:cNvPicPr>
            <a:picLocks noChangeAspect="1"/>
          </p:cNvPicPr>
          <p:nvPr/>
        </p:nvPicPr>
        <p:blipFill>
          <a:blip r:embed="rId4"/>
          <a:stretch>
            <a:fillRect/>
          </a:stretch>
        </p:blipFill>
        <p:spPr>
          <a:xfrm>
            <a:off x="530004" y="2159440"/>
            <a:ext cx="4954889" cy="2595418"/>
          </a:xfrm>
          <a:prstGeom prst="rect">
            <a:avLst/>
          </a:prstGeom>
        </p:spPr>
      </p:pic>
      <p:sp>
        <p:nvSpPr>
          <p:cNvPr id="3" name="Rectangle 2">
            <a:extLst>
              <a:ext uri="{FF2B5EF4-FFF2-40B4-BE49-F238E27FC236}">
                <a16:creationId xmlns:a16="http://schemas.microsoft.com/office/drawing/2014/main" id="{350DDA43-89F2-7417-B967-9056D4A695ED}"/>
              </a:ext>
            </a:extLst>
          </p:cNvPr>
          <p:cNvSpPr/>
          <p:nvPr/>
        </p:nvSpPr>
        <p:spPr>
          <a:xfrm>
            <a:off x="0" y="0"/>
            <a:ext cx="12192000" cy="1149660"/>
          </a:xfrm>
          <a:prstGeom prst="rect">
            <a:avLst/>
          </a:prstGeom>
          <a:solidFill>
            <a:srgbClr val="ED7D3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p>
            <a:pPr algn="ctr"/>
            <a:endParaRPr lang="en-US" sz="3200">
              <a:latin typeface="Segoe UI" panose="020B0502040204020203" pitchFamily="34" charset="0"/>
              <a:cs typeface="Segoe UI" panose="020B0502040204020203" pitchFamily="34" charset="0"/>
            </a:endParaRPr>
          </a:p>
        </p:txBody>
      </p:sp>
      <p:pic>
        <p:nvPicPr>
          <p:cNvPr id="7" name="Picture 6" descr="A black line drawing of a arrow with Silverstone Circuit in the background&#10;&#10;Description automatically generated">
            <a:extLst>
              <a:ext uri="{FF2B5EF4-FFF2-40B4-BE49-F238E27FC236}">
                <a16:creationId xmlns:a16="http://schemas.microsoft.com/office/drawing/2014/main" id="{F5457485-C3F8-FC7F-723C-3615C7CAB8DD}"/>
              </a:ext>
            </a:extLst>
          </p:cNvPr>
          <p:cNvPicPr>
            <a:picLocks noChangeAspect="1"/>
          </p:cNvPicPr>
          <p:nvPr/>
        </p:nvPicPr>
        <p:blipFill>
          <a:blip r:embed="rId5"/>
          <a:stretch>
            <a:fillRect/>
          </a:stretch>
        </p:blipFill>
        <p:spPr>
          <a:xfrm>
            <a:off x="2469389" y="4748586"/>
            <a:ext cx="1054657" cy="874975"/>
          </a:xfrm>
          <a:prstGeom prst="rect">
            <a:avLst/>
          </a:prstGeom>
        </p:spPr>
      </p:pic>
      <p:pic>
        <p:nvPicPr>
          <p:cNvPr id="9" name="Picture 8" descr="Blue and white logo with text&#10;&#10;AI-generated content may be incorrect.">
            <a:extLst>
              <a:ext uri="{FF2B5EF4-FFF2-40B4-BE49-F238E27FC236}">
                <a16:creationId xmlns:a16="http://schemas.microsoft.com/office/drawing/2014/main" id="{83B6D618-59A7-47E6-910B-C05D95555657}"/>
              </a:ext>
            </a:extLst>
          </p:cNvPr>
          <p:cNvPicPr>
            <a:picLocks noChangeAspect="1"/>
          </p:cNvPicPr>
          <p:nvPr/>
        </p:nvPicPr>
        <p:blipFill>
          <a:blip r:embed="rId6"/>
          <a:stretch>
            <a:fillRect/>
          </a:stretch>
        </p:blipFill>
        <p:spPr>
          <a:xfrm>
            <a:off x="10995421" y="202802"/>
            <a:ext cx="1012033" cy="750095"/>
          </a:xfrm>
          <a:prstGeom prst="rect">
            <a:avLst/>
          </a:prstGeom>
        </p:spPr>
      </p:pic>
      <p:pic>
        <p:nvPicPr>
          <p:cNvPr id="13" name="Picture 12" descr="A colorful rectangular sign with black text&#10;&#10;AI-generated content may be incorrect.">
            <a:extLst>
              <a:ext uri="{FF2B5EF4-FFF2-40B4-BE49-F238E27FC236}">
                <a16:creationId xmlns:a16="http://schemas.microsoft.com/office/drawing/2014/main" id="{762CACA1-F1F4-05AF-040E-C7390453567F}"/>
              </a:ext>
            </a:extLst>
          </p:cNvPr>
          <p:cNvPicPr>
            <a:picLocks noChangeAspect="1"/>
          </p:cNvPicPr>
          <p:nvPr/>
        </p:nvPicPr>
        <p:blipFill>
          <a:blip r:embed="rId7"/>
          <a:stretch>
            <a:fillRect/>
          </a:stretch>
        </p:blipFill>
        <p:spPr>
          <a:xfrm>
            <a:off x="102518" y="169271"/>
            <a:ext cx="1183555" cy="975249"/>
          </a:xfrm>
          <a:prstGeom prst="rect">
            <a:avLst/>
          </a:prstGeom>
        </p:spPr>
      </p:pic>
      <p:sp>
        <p:nvSpPr>
          <p:cNvPr id="15" name="TextBox 14">
            <a:extLst>
              <a:ext uri="{FF2B5EF4-FFF2-40B4-BE49-F238E27FC236}">
                <a16:creationId xmlns:a16="http://schemas.microsoft.com/office/drawing/2014/main" id="{1884C0D4-B47C-2772-98A6-668BB1DAAD5E}"/>
              </a:ext>
            </a:extLst>
          </p:cNvPr>
          <p:cNvSpPr txBox="1"/>
          <p:nvPr/>
        </p:nvSpPr>
        <p:spPr>
          <a:xfrm>
            <a:off x="520" y="181264"/>
            <a:ext cx="12196072" cy="584775"/>
          </a:xfrm>
          <a:prstGeom prst="rect">
            <a:avLst/>
          </a:prstGeom>
          <a:noFill/>
        </p:spPr>
        <p:txBody>
          <a:bodyPr wrap="square" lIns="91440" tIns="45720" rIns="91440" bIns="45720" rtlCol="0" anchor="t">
            <a:spAutoFit/>
          </a:bodyPr>
          <a:lstStyle/>
          <a:p>
            <a:pPr algn="ctr"/>
            <a:r>
              <a:rPr lang="en-GB" altLang="en-US" sz="3200" b="1">
                <a:solidFill>
                  <a:schemeClr val="bg1"/>
                </a:solidFill>
                <a:effectLst>
                  <a:outerShdw blurRad="50800" dist="38100" dir="2700000" algn="tl" rotWithShape="0">
                    <a:prstClr val="black">
                      <a:alpha val="40000"/>
                    </a:prstClr>
                  </a:outerShdw>
                </a:effectLst>
                <a:latin typeface="Segoe UI"/>
                <a:cs typeface="Segoe UI"/>
              </a:rPr>
              <a:t>Conscience Alley Role Play</a:t>
            </a:r>
            <a:endParaRPr lang="en-GB" altLang="en-US" sz="3200" b="1">
              <a:solidFill>
                <a:schemeClr val="bg1"/>
              </a:solidFill>
              <a:latin typeface="Segoe UI" panose="020B0502040204020203" pitchFamily="34" charset="0"/>
              <a:cs typeface="Segoe UI" panose="020B0502040204020203" pitchFamily="34" charset="0"/>
            </a:endParaRPr>
          </a:p>
        </p:txBody>
      </p:sp>
    </p:spTree>
    <p:custDataLst>
      <p:tags r:id="rId1"/>
    </p:custDataLst>
    <p:extLst>
      <p:ext uri="{BB962C8B-B14F-4D97-AF65-F5344CB8AC3E}">
        <p14:creationId xmlns:p14="http://schemas.microsoft.com/office/powerpoint/2010/main" val="245574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77A856-CC40-491C-9DEF-F7C03BAD6CD1}"/>
              </a:ext>
            </a:extLst>
          </p:cNvPr>
          <p:cNvSpPr txBox="1"/>
          <p:nvPr/>
        </p:nvSpPr>
        <p:spPr>
          <a:xfrm>
            <a:off x="3236921" y="5027511"/>
            <a:ext cx="6381324" cy="4681216"/>
          </a:xfrm>
          <a:prstGeom prst="rect">
            <a:avLst/>
          </a:prstGeom>
        </p:spPr>
        <p:txBody>
          <a:bodyPr vert="horz" lIns="91440" tIns="45720" rIns="91440" bIns="45720" rtlCol="0" anchor="t">
            <a:normAutofit/>
          </a:bodyPr>
          <a:lstStyle/>
          <a:p>
            <a:pPr algn="ctr" eaLnBrk="1" hangingPunct="1">
              <a:lnSpc>
                <a:spcPct val="90000"/>
              </a:lnSpc>
              <a:spcAft>
                <a:spcPts val="600"/>
              </a:spcAft>
            </a:pPr>
            <a:endParaRPr lang="en-US" sz="3200" b="1" i="0">
              <a:solidFill>
                <a:srgbClr val="00B050"/>
              </a:solidFill>
            </a:endParaRPr>
          </a:p>
        </p:txBody>
      </p:sp>
      <p:sp>
        <p:nvSpPr>
          <p:cNvPr id="37" name="TextBox 36">
            <a:extLst>
              <a:ext uri="{FF2B5EF4-FFF2-40B4-BE49-F238E27FC236}">
                <a16:creationId xmlns:a16="http://schemas.microsoft.com/office/drawing/2014/main" id="{AB49E16C-9EAE-406D-A4FF-FBB361D642B0}"/>
              </a:ext>
            </a:extLst>
          </p:cNvPr>
          <p:cNvSpPr txBox="1"/>
          <p:nvPr/>
        </p:nvSpPr>
        <p:spPr>
          <a:xfrm>
            <a:off x="8104099" y="3749051"/>
            <a:ext cx="26173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i="0">
                <a:solidFill>
                  <a:schemeClr val="bg1"/>
                </a:solidFill>
              </a:rPr>
              <a:t>Eatwell </a:t>
            </a:r>
            <a:endParaRPr lang="en-US" sz="1800" b="1">
              <a:solidFill>
                <a:schemeClr val="bg1"/>
              </a:solidFill>
            </a:endParaRPr>
          </a:p>
        </p:txBody>
      </p:sp>
      <p:sp>
        <p:nvSpPr>
          <p:cNvPr id="44" name="TextBox 43">
            <a:extLst>
              <a:ext uri="{FF2B5EF4-FFF2-40B4-BE49-F238E27FC236}">
                <a16:creationId xmlns:a16="http://schemas.microsoft.com/office/drawing/2014/main" id="{A95D0D2B-61F9-48A7-8863-F25ABB0E80C2}"/>
              </a:ext>
            </a:extLst>
          </p:cNvPr>
          <p:cNvSpPr txBox="1"/>
          <p:nvPr/>
        </p:nvSpPr>
        <p:spPr>
          <a:xfrm>
            <a:off x="4340959" y="1683164"/>
            <a:ext cx="123045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i="0">
                <a:solidFill>
                  <a:schemeClr val="bg1"/>
                </a:solidFill>
              </a:rPr>
              <a:t>Learning</a:t>
            </a:r>
            <a:r>
              <a:rPr lang="en-US" b="1" i="0">
                <a:solidFill>
                  <a:schemeClr val="bg1"/>
                </a:solidFill>
                <a:latin typeface="Calibri"/>
                <a:cs typeface="Calibri"/>
              </a:rPr>
              <a:t> </a:t>
            </a:r>
            <a:endParaRPr lang="en-US" b="1">
              <a:solidFill>
                <a:schemeClr val="bg1"/>
              </a:solidFill>
            </a:endParaRPr>
          </a:p>
        </p:txBody>
      </p:sp>
      <p:sp>
        <p:nvSpPr>
          <p:cNvPr id="46" name="TextBox 45">
            <a:extLst>
              <a:ext uri="{FF2B5EF4-FFF2-40B4-BE49-F238E27FC236}">
                <a16:creationId xmlns:a16="http://schemas.microsoft.com/office/drawing/2014/main" id="{EF6BD72F-1394-4084-84FE-0388A8320F2D}"/>
              </a:ext>
            </a:extLst>
          </p:cNvPr>
          <p:cNvSpPr txBox="1"/>
          <p:nvPr/>
        </p:nvSpPr>
        <p:spPr>
          <a:xfrm>
            <a:off x="5718278" y="3638951"/>
            <a:ext cx="101661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b="1" i="0">
                <a:solidFill>
                  <a:schemeClr val="bg1"/>
                </a:solidFill>
              </a:rPr>
              <a:t>Digital </a:t>
            </a:r>
            <a:endParaRPr lang="en-US" sz="1800" b="1">
              <a:solidFill>
                <a:schemeClr val="bg1"/>
              </a:solidFill>
            </a:endParaRPr>
          </a:p>
          <a:p>
            <a:pPr algn="ctr"/>
            <a:r>
              <a:rPr lang="en-US" sz="1800" b="1" i="0">
                <a:solidFill>
                  <a:schemeClr val="bg1"/>
                </a:solidFill>
              </a:rPr>
              <a:t>detox​</a:t>
            </a:r>
            <a:endParaRPr lang="en-US" sz="1800" b="1">
              <a:solidFill>
                <a:schemeClr val="bg1"/>
              </a:solidFill>
            </a:endParaRPr>
          </a:p>
        </p:txBody>
      </p:sp>
      <p:sp>
        <p:nvSpPr>
          <p:cNvPr id="29" name="TextBox 28">
            <a:extLst>
              <a:ext uri="{FF2B5EF4-FFF2-40B4-BE49-F238E27FC236}">
                <a16:creationId xmlns:a16="http://schemas.microsoft.com/office/drawing/2014/main" id="{CEBCFC42-BD34-417F-BE33-D5B9F8711EB9}"/>
              </a:ext>
            </a:extLst>
          </p:cNvPr>
          <p:cNvSpPr txBox="1"/>
          <p:nvPr/>
        </p:nvSpPr>
        <p:spPr>
          <a:xfrm>
            <a:off x="1207373" y="5186074"/>
            <a:ext cx="9921875" cy="3085767"/>
          </a:xfrm>
          <a:prstGeom prst="rect">
            <a:avLst/>
          </a:prstGeom>
        </p:spPr>
        <p:txBody>
          <a:bodyPr vert="horz" lIns="91440" tIns="45720" rIns="91440" bIns="45720" rtlCol="0" anchor="t">
            <a:normAutofit/>
          </a:bodyPr>
          <a:lstStyle/>
          <a:p>
            <a:pPr algn="ctr" eaLnBrk="1" hangingPunct="1">
              <a:lnSpc>
                <a:spcPct val="90000"/>
              </a:lnSpc>
              <a:spcAft>
                <a:spcPts val="600"/>
              </a:spcAft>
            </a:pPr>
            <a:endParaRPr lang="en-US" sz="3200" b="1" i="0">
              <a:solidFill>
                <a:srgbClr val="00B050"/>
              </a:solidFill>
              <a:ea typeface="Helvetica Neue" panose="02000503000000020004" pitchFamily="2" charset="0"/>
            </a:endParaRPr>
          </a:p>
        </p:txBody>
      </p:sp>
      <p:sp>
        <p:nvSpPr>
          <p:cNvPr id="32" name="TextBox 31">
            <a:extLst>
              <a:ext uri="{FF2B5EF4-FFF2-40B4-BE49-F238E27FC236}">
                <a16:creationId xmlns:a16="http://schemas.microsoft.com/office/drawing/2014/main" id="{9E2BBE6D-B5FA-4976-AB45-66F0CB381F90}"/>
              </a:ext>
            </a:extLst>
          </p:cNvPr>
          <p:cNvSpPr txBox="1"/>
          <p:nvPr/>
        </p:nvSpPr>
        <p:spPr>
          <a:xfrm>
            <a:off x="6030617" y="3069322"/>
            <a:ext cx="5060328" cy="2862322"/>
          </a:xfrm>
          <a:prstGeom prst="rect">
            <a:avLst/>
          </a:prstGeom>
          <a:noFill/>
        </p:spPr>
        <p:txBody>
          <a:bodyPr wrap="square" lIns="91440" tIns="45720" rIns="91440" bIns="45720" anchor="t">
            <a:spAutoFit/>
          </a:bodyPr>
          <a:lstStyle/>
          <a:p>
            <a:r>
              <a:rPr lang="en-US" sz="2000">
                <a:latin typeface="Segoe UI" panose="020B0502040204020203" pitchFamily="34" charset="0"/>
                <a:ea typeface="+mn-lt"/>
                <a:cs typeface="Segoe UI" panose="020B0502040204020203" pitchFamily="34" charset="0"/>
              </a:rPr>
              <a:t>Callum is playing in the park with friends when a friend’s older cousin offers him a vape, saying, </a:t>
            </a:r>
          </a:p>
          <a:p>
            <a:endParaRPr lang="en-US" sz="2000" b="1">
              <a:latin typeface="Segoe UI" panose="020B0502040204020203" pitchFamily="34" charset="0"/>
              <a:ea typeface="+mn-lt"/>
              <a:cs typeface="Segoe UI" panose="020B0502040204020203" pitchFamily="34" charset="0"/>
            </a:endParaRPr>
          </a:p>
          <a:p>
            <a:r>
              <a:rPr lang="en-US" sz="2000" b="1">
                <a:latin typeface="Segoe UI" panose="020B0502040204020203" pitchFamily="34" charset="0"/>
                <a:ea typeface="+mn-lt"/>
                <a:cs typeface="Segoe UI" panose="020B0502040204020203" pitchFamily="34" charset="0"/>
              </a:rPr>
              <a:t>‘Go on have a puff it tastes just like sweets.’ Callum feels nervous and doesn’t want to seem uncool. What should he do?</a:t>
            </a:r>
          </a:p>
          <a:p>
            <a:endParaRPr lang="en-GB" sz="2000">
              <a:latin typeface="Arial"/>
              <a:cs typeface="Arial"/>
            </a:endParaRPr>
          </a:p>
        </p:txBody>
      </p:sp>
      <p:sp>
        <p:nvSpPr>
          <p:cNvPr id="12" name="TextBox 11">
            <a:extLst>
              <a:ext uri="{FF2B5EF4-FFF2-40B4-BE49-F238E27FC236}">
                <a16:creationId xmlns:a16="http://schemas.microsoft.com/office/drawing/2014/main" id="{0B447F81-C539-4F1E-8DE1-563DF3C59725}"/>
              </a:ext>
            </a:extLst>
          </p:cNvPr>
          <p:cNvSpPr txBox="1"/>
          <p:nvPr/>
        </p:nvSpPr>
        <p:spPr>
          <a:xfrm>
            <a:off x="6030617" y="1685523"/>
            <a:ext cx="5266349" cy="1015663"/>
          </a:xfrm>
          <a:prstGeom prst="rect">
            <a:avLst/>
          </a:prstGeom>
          <a:noFill/>
        </p:spPr>
        <p:txBody>
          <a:bodyPr wrap="square" lIns="91440" tIns="45720" rIns="91440" bIns="45720" anchor="t">
            <a:spAutoFit/>
          </a:bodyPr>
          <a:lstStyle/>
          <a:p>
            <a:r>
              <a:rPr lang="en-GB" sz="2000">
                <a:latin typeface="Segoe UI"/>
                <a:ea typeface="+mn-lt"/>
                <a:cs typeface="Segoe UI"/>
              </a:rPr>
              <a:t>In pairs take it in turns to suggest different scenarios and practising ‘fudging’ answers to resist/refuse the person</a:t>
            </a:r>
            <a:endParaRPr lang="en-US" sz="2000">
              <a:latin typeface="Segoe UI"/>
              <a:cs typeface="Segoe UI"/>
            </a:endParaRPr>
          </a:p>
        </p:txBody>
      </p:sp>
      <p:sp>
        <p:nvSpPr>
          <p:cNvPr id="2" name="Rectangle 1">
            <a:extLst>
              <a:ext uri="{FF2B5EF4-FFF2-40B4-BE49-F238E27FC236}">
                <a16:creationId xmlns:a16="http://schemas.microsoft.com/office/drawing/2014/main" id="{4FBD2594-E182-EF7B-6640-D7221AC5CA8D}"/>
              </a:ext>
            </a:extLst>
          </p:cNvPr>
          <p:cNvSpPr/>
          <p:nvPr/>
        </p:nvSpPr>
        <p:spPr>
          <a:xfrm>
            <a:off x="10657" y="0"/>
            <a:ext cx="12181343" cy="1159797"/>
          </a:xfrm>
          <a:prstGeom prst="rect">
            <a:avLst/>
          </a:prstGeom>
          <a:solidFill>
            <a:srgbClr val="ED7D3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p>
            <a:pPr algn="ctr"/>
            <a:endParaRPr lang="en-US" sz="3200">
              <a:latin typeface="Segoe UI" panose="020B0502040204020203" pitchFamily="34" charset="0"/>
              <a:cs typeface="Segoe UI" panose="020B0502040204020203" pitchFamily="34" charset="0"/>
            </a:endParaRPr>
          </a:p>
        </p:txBody>
      </p:sp>
      <p:sp>
        <p:nvSpPr>
          <p:cNvPr id="5" name="Rectangle 4">
            <a:extLst>
              <a:ext uri="{FF2B5EF4-FFF2-40B4-BE49-F238E27FC236}">
                <a16:creationId xmlns:a16="http://schemas.microsoft.com/office/drawing/2014/main" id="{33F3FA31-12C8-C915-3A10-AB3CC38A4CC0}"/>
              </a:ext>
            </a:extLst>
          </p:cNvPr>
          <p:cNvSpPr/>
          <p:nvPr/>
        </p:nvSpPr>
        <p:spPr>
          <a:xfrm>
            <a:off x="311962" y="1569660"/>
            <a:ext cx="5369510" cy="4389035"/>
          </a:xfrm>
          <a:prstGeom prst="rect">
            <a:avLst/>
          </a:prstGeom>
          <a:solidFill>
            <a:srgbClr val="9E0E7A"/>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p>
            <a:pPr algn="ctr"/>
            <a:endParaRPr lang="en-US" sz="4400" b="1"/>
          </a:p>
        </p:txBody>
      </p:sp>
      <p:pic>
        <p:nvPicPr>
          <p:cNvPr id="7" name="Picture 6" descr="A group of kids standing in a circle&#10;&#10;Description automatically generated">
            <a:extLst>
              <a:ext uri="{FF2B5EF4-FFF2-40B4-BE49-F238E27FC236}">
                <a16:creationId xmlns:a16="http://schemas.microsoft.com/office/drawing/2014/main" id="{9B12FBDB-8319-C48E-57AB-56A999DE860C}"/>
              </a:ext>
            </a:extLst>
          </p:cNvPr>
          <p:cNvPicPr>
            <a:picLocks noChangeAspect="1"/>
          </p:cNvPicPr>
          <p:nvPr/>
        </p:nvPicPr>
        <p:blipFill>
          <a:blip r:embed="rId4"/>
          <a:stretch>
            <a:fillRect/>
          </a:stretch>
        </p:blipFill>
        <p:spPr>
          <a:xfrm>
            <a:off x="530004" y="2159440"/>
            <a:ext cx="4954889" cy="2595418"/>
          </a:xfrm>
          <a:prstGeom prst="rect">
            <a:avLst/>
          </a:prstGeom>
        </p:spPr>
      </p:pic>
      <p:sp>
        <p:nvSpPr>
          <p:cNvPr id="9" name="Rectangle 8">
            <a:extLst>
              <a:ext uri="{FF2B5EF4-FFF2-40B4-BE49-F238E27FC236}">
                <a16:creationId xmlns:a16="http://schemas.microsoft.com/office/drawing/2014/main" id="{90CAA452-221C-C936-5281-3F20BF850DDC}"/>
              </a:ext>
            </a:extLst>
          </p:cNvPr>
          <p:cNvSpPr/>
          <p:nvPr/>
        </p:nvSpPr>
        <p:spPr>
          <a:xfrm>
            <a:off x="2658187" y="2971799"/>
            <a:ext cx="756345" cy="16233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8C869A7B-018F-E995-B173-69C379695084}"/>
                  </a:ext>
                </a:extLst>
              </p14:cNvPr>
              <p14:cNvContentPartPr/>
              <p14:nvPr/>
            </p14:nvContentPartPr>
            <p14:xfrm>
              <a:off x="1237876" y="2424140"/>
              <a:ext cx="863640" cy="379080"/>
            </p14:xfrm>
          </p:contentPart>
        </mc:Choice>
        <mc:Fallback xmlns="">
          <p:pic>
            <p:nvPicPr>
              <p:cNvPr id="13" name="Ink 12">
                <a:extLst>
                  <a:ext uri="{FF2B5EF4-FFF2-40B4-BE49-F238E27FC236}">
                    <a16:creationId xmlns:a16="http://schemas.microsoft.com/office/drawing/2014/main" id="{8C869A7B-018F-E995-B173-69C379695084}"/>
                  </a:ext>
                </a:extLst>
              </p:cNvPr>
              <p:cNvPicPr/>
              <p:nvPr/>
            </p:nvPicPr>
            <p:blipFill>
              <a:blip r:embed="rId6"/>
              <a:stretch>
                <a:fillRect/>
              </a:stretch>
            </p:blipFill>
            <p:spPr>
              <a:xfrm>
                <a:off x="1174876" y="2361080"/>
                <a:ext cx="989280" cy="504839"/>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Ink 13">
                <a:extLst>
                  <a:ext uri="{FF2B5EF4-FFF2-40B4-BE49-F238E27FC236}">
                    <a16:creationId xmlns:a16="http://schemas.microsoft.com/office/drawing/2014/main" id="{9088F329-5071-8860-1CBE-F45E74DA5031}"/>
                  </a:ext>
                </a:extLst>
              </p14:cNvPr>
              <p14:cNvContentPartPr/>
              <p14:nvPr/>
            </p14:nvContentPartPr>
            <p14:xfrm>
              <a:off x="3828796" y="2456540"/>
              <a:ext cx="990000" cy="380520"/>
            </p14:xfrm>
          </p:contentPart>
        </mc:Choice>
        <mc:Fallback xmlns="">
          <p:pic>
            <p:nvPicPr>
              <p:cNvPr id="14" name="Ink 13">
                <a:extLst>
                  <a:ext uri="{FF2B5EF4-FFF2-40B4-BE49-F238E27FC236}">
                    <a16:creationId xmlns:a16="http://schemas.microsoft.com/office/drawing/2014/main" id="{9088F329-5071-8860-1CBE-F45E74DA5031}"/>
                  </a:ext>
                </a:extLst>
              </p:cNvPr>
              <p:cNvPicPr/>
              <p:nvPr/>
            </p:nvPicPr>
            <p:blipFill>
              <a:blip r:embed="rId8"/>
              <a:stretch>
                <a:fillRect/>
              </a:stretch>
            </p:blipFill>
            <p:spPr>
              <a:xfrm>
                <a:off x="3765796" y="2393480"/>
                <a:ext cx="1115640" cy="506279"/>
              </a:xfrm>
              <a:prstGeom prst="rect">
                <a:avLst/>
              </a:prstGeom>
            </p:spPr>
          </p:pic>
        </mc:Fallback>
      </mc:AlternateContent>
      <p:cxnSp>
        <p:nvCxnSpPr>
          <p:cNvPr id="10" name="Curved Connector 9">
            <a:extLst>
              <a:ext uri="{FF2B5EF4-FFF2-40B4-BE49-F238E27FC236}">
                <a16:creationId xmlns:a16="http://schemas.microsoft.com/office/drawing/2014/main" id="{D750F559-A8DE-1C1D-E898-7CDC99D1848F}"/>
              </a:ext>
            </a:extLst>
          </p:cNvPr>
          <p:cNvCxnSpPr>
            <a:cxnSpLocks/>
          </p:cNvCxnSpPr>
          <p:nvPr/>
        </p:nvCxnSpPr>
        <p:spPr>
          <a:xfrm flipV="1">
            <a:off x="2658187" y="3429000"/>
            <a:ext cx="756345" cy="209951"/>
          </a:xfrm>
          <a:prstGeom prst="curved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Curved Connector 18">
            <a:extLst>
              <a:ext uri="{FF2B5EF4-FFF2-40B4-BE49-F238E27FC236}">
                <a16:creationId xmlns:a16="http://schemas.microsoft.com/office/drawing/2014/main" id="{3F7D50E6-471F-4847-7046-CD8B1CAB53C7}"/>
              </a:ext>
            </a:extLst>
          </p:cNvPr>
          <p:cNvCxnSpPr>
            <a:cxnSpLocks/>
          </p:cNvCxnSpPr>
          <p:nvPr/>
        </p:nvCxnSpPr>
        <p:spPr>
          <a:xfrm flipV="1">
            <a:off x="2101516" y="3749051"/>
            <a:ext cx="1947970" cy="271890"/>
          </a:xfrm>
          <a:prstGeom prst="curved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a:extLst>
              <a:ext uri="{FF2B5EF4-FFF2-40B4-BE49-F238E27FC236}">
                <a16:creationId xmlns:a16="http://schemas.microsoft.com/office/drawing/2014/main" id="{3B057A7E-078E-3DBF-40B5-F01A37452D66}"/>
              </a:ext>
            </a:extLst>
          </p:cNvPr>
          <p:cNvCxnSpPr>
            <a:cxnSpLocks/>
          </p:cNvCxnSpPr>
          <p:nvPr/>
        </p:nvCxnSpPr>
        <p:spPr>
          <a:xfrm flipV="1">
            <a:off x="1470502" y="4020941"/>
            <a:ext cx="3120159" cy="264341"/>
          </a:xfrm>
          <a:prstGeom prst="curved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1" name="Picture 10" descr="Blue and white logo with text&#10;&#10;AI-generated content may be incorrect.">
            <a:extLst>
              <a:ext uri="{FF2B5EF4-FFF2-40B4-BE49-F238E27FC236}">
                <a16:creationId xmlns:a16="http://schemas.microsoft.com/office/drawing/2014/main" id="{3EAA57C4-93B0-5F80-744C-4CF94406740E}"/>
              </a:ext>
            </a:extLst>
          </p:cNvPr>
          <p:cNvPicPr>
            <a:picLocks noChangeAspect="1"/>
          </p:cNvPicPr>
          <p:nvPr/>
        </p:nvPicPr>
        <p:blipFill>
          <a:blip r:embed="rId9"/>
          <a:stretch>
            <a:fillRect/>
          </a:stretch>
        </p:blipFill>
        <p:spPr>
          <a:xfrm>
            <a:off x="10995421" y="202802"/>
            <a:ext cx="1012033" cy="750095"/>
          </a:xfrm>
          <a:prstGeom prst="rect">
            <a:avLst/>
          </a:prstGeom>
        </p:spPr>
      </p:pic>
      <p:pic>
        <p:nvPicPr>
          <p:cNvPr id="17" name="Picture 16" descr="A colorful rectangular sign with black text&#10;&#10;AI-generated content may be incorrect.">
            <a:extLst>
              <a:ext uri="{FF2B5EF4-FFF2-40B4-BE49-F238E27FC236}">
                <a16:creationId xmlns:a16="http://schemas.microsoft.com/office/drawing/2014/main" id="{EA8B6AAF-97E5-99FC-FE57-F513E808F5B1}"/>
              </a:ext>
            </a:extLst>
          </p:cNvPr>
          <p:cNvPicPr>
            <a:picLocks noChangeAspect="1"/>
          </p:cNvPicPr>
          <p:nvPr/>
        </p:nvPicPr>
        <p:blipFill>
          <a:blip r:embed="rId10"/>
          <a:stretch>
            <a:fillRect/>
          </a:stretch>
        </p:blipFill>
        <p:spPr>
          <a:xfrm>
            <a:off x="102518" y="169271"/>
            <a:ext cx="1183555" cy="975249"/>
          </a:xfrm>
          <a:prstGeom prst="rect">
            <a:avLst/>
          </a:prstGeom>
        </p:spPr>
      </p:pic>
      <p:sp>
        <p:nvSpPr>
          <p:cNvPr id="21" name="TextBox 20">
            <a:extLst>
              <a:ext uri="{FF2B5EF4-FFF2-40B4-BE49-F238E27FC236}">
                <a16:creationId xmlns:a16="http://schemas.microsoft.com/office/drawing/2014/main" id="{65195AAC-23C6-47DA-ED6F-24D3A56B6DC4}"/>
              </a:ext>
            </a:extLst>
          </p:cNvPr>
          <p:cNvSpPr txBox="1"/>
          <p:nvPr/>
        </p:nvSpPr>
        <p:spPr>
          <a:xfrm>
            <a:off x="520" y="181264"/>
            <a:ext cx="12196072" cy="584775"/>
          </a:xfrm>
          <a:prstGeom prst="rect">
            <a:avLst/>
          </a:prstGeom>
          <a:noFill/>
        </p:spPr>
        <p:txBody>
          <a:bodyPr wrap="square" lIns="91440" tIns="45720" rIns="91440" bIns="45720" rtlCol="0" anchor="t">
            <a:spAutoFit/>
          </a:bodyPr>
          <a:lstStyle/>
          <a:p>
            <a:pPr algn="ctr"/>
            <a:r>
              <a:rPr lang="en-GB" altLang="en-US" sz="3200" b="1">
                <a:solidFill>
                  <a:schemeClr val="bg1"/>
                </a:solidFill>
                <a:effectLst>
                  <a:outerShdw blurRad="50800" dist="38100" dir="2700000" algn="tl" rotWithShape="0">
                    <a:prstClr val="black">
                      <a:alpha val="40000"/>
                    </a:prstClr>
                  </a:outerShdw>
                </a:effectLst>
                <a:latin typeface="Segoe UI"/>
                <a:cs typeface="Segoe UI"/>
              </a:rPr>
              <a:t>Conscience Alley Role Play</a:t>
            </a:r>
            <a:endParaRPr lang="en-GB" altLang="en-US" sz="3200" b="1">
              <a:solidFill>
                <a:schemeClr val="bg1"/>
              </a:solidFill>
              <a:latin typeface="Segoe UI" panose="020B0502040204020203" pitchFamily="34" charset="0"/>
              <a:cs typeface="Segoe UI" panose="020B0502040204020203" pitchFamily="34" charset="0"/>
            </a:endParaRPr>
          </a:p>
        </p:txBody>
      </p:sp>
    </p:spTree>
    <p:custDataLst>
      <p:tags r:id="rId1"/>
    </p:custDataLst>
    <p:extLst>
      <p:ext uri="{BB962C8B-B14F-4D97-AF65-F5344CB8AC3E}">
        <p14:creationId xmlns:p14="http://schemas.microsoft.com/office/powerpoint/2010/main" val="15266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EE255-7D0A-43C5-F229-709F6548D628}"/>
            </a:ext>
          </a:extLst>
        </p:cNvPr>
        <p:cNvGrpSpPr/>
        <p:nvPr/>
      </p:nvGrpSpPr>
      <p:grpSpPr>
        <a:xfrm>
          <a:off x="0" y="0"/>
          <a:ext cx="0" cy="0"/>
          <a:chOff x="0" y="0"/>
          <a:chExt cx="0" cy="0"/>
        </a:xfrm>
      </p:grpSpPr>
      <p:sp>
        <p:nvSpPr>
          <p:cNvPr id="4" name="Oval 3">
            <a:extLst>
              <a:ext uri="{FF2B5EF4-FFF2-40B4-BE49-F238E27FC236}">
                <a16:creationId xmlns:a16="http://schemas.microsoft.com/office/drawing/2014/main" id="{2528C0C2-AC91-DB2C-3DDE-5EE37873D4C2}"/>
              </a:ext>
            </a:extLst>
          </p:cNvPr>
          <p:cNvSpPr/>
          <p:nvPr/>
        </p:nvSpPr>
        <p:spPr>
          <a:xfrm>
            <a:off x="-2188049" y="-339990"/>
            <a:ext cx="6039812" cy="567067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A94E9261-4DBE-6EBF-1F6D-7A400A9BDC26}"/>
              </a:ext>
            </a:extLst>
          </p:cNvPr>
          <p:cNvSpPr txBox="1">
            <a:spLocks/>
          </p:cNvSpPr>
          <p:nvPr/>
        </p:nvSpPr>
        <p:spPr>
          <a:xfrm>
            <a:off x="219220" y="1442838"/>
            <a:ext cx="3569024" cy="30657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GB" sz="3600" b="1">
                <a:solidFill>
                  <a:schemeClr val="bg1"/>
                </a:solidFill>
                <a:latin typeface="Arial"/>
                <a:ea typeface="Calibri Light"/>
                <a:cs typeface="Segoe UI"/>
              </a:rPr>
              <a:t>The </a:t>
            </a:r>
            <a:endParaRPr lang="en-GB" sz="3200">
              <a:solidFill>
                <a:schemeClr val="bg1"/>
              </a:solidFill>
              <a:latin typeface="Segoe UI" panose="020B0502040204020203" pitchFamily="34" charset="0"/>
              <a:ea typeface="Calibri Light"/>
              <a:cs typeface="Segoe UI" panose="020B0502040204020203" pitchFamily="34" charset="0"/>
            </a:endParaRPr>
          </a:p>
          <a:p>
            <a:pPr algn="ctr">
              <a:lnSpc>
                <a:spcPct val="100000"/>
              </a:lnSpc>
              <a:spcBef>
                <a:spcPts val="0"/>
              </a:spcBef>
            </a:pPr>
            <a:r>
              <a:rPr lang="en-GB" sz="3600" b="1">
                <a:solidFill>
                  <a:schemeClr val="bg1"/>
                </a:solidFill>
                <a:latin typeface="Segoe UI"/>
                <a:ea typeface="Calibri Light"/>
                <a:cs typeface="Segoe UI"/>
              </a:rPr>
              <a:t>confidence</a:t>
            </a:r>
            <a:r>
              <a:rPr lang="en-GB" sz="3600" b="1">
                <a:solidFill>
                  <a:schemeClr val="bg1"/>
                </a:solidFill>
                <a:latin typeface="Arial"/>
                <a:ea typeface="Calibri Light"/>
                <a:cs typeface="Segoe UI"/>
              </a:rPr>
              <a:t> ruler </a:t>
            </a:r>
            <a:br>
              <a:rPr lang="en-GB" sz="3200">
                <a:latin typeface="Segoe UI" panose="020B0502040204020203" pitchFamily="34" charset="0"/>
                <a:cs typeface="Segoe UI" panose="020B0502040204020203" pitchFamily="34" charset="0"/>
              </a:rPr>
            </a:br>
            <a:endParaRPr lang="en-GB" sz="3200">
              <a:latin typeface="Segoe UI" panose="020B0502040204020203" pitchFamily="34" charset="0"/>
              <a:ea typeface="Calibri Light"/>
              <a:cs typeface="Segoe UI" panose="020B0502040204020203" pitchFamily="34" charset="0"/>
            </a:endParaRPr>
          </a:p>
        </p:txBody>
      </p:sp>
      <p:sp>
        <p:nvSpPr>
          <p:cNvPr id="23" name="TextBox 22">
            <a:extLst>
              <a:ext uri="{FF2B5EF4-FFF2-40B4-BE49-F238E27FC236}">
                <a16:creationId xmlns:a16="http://schemas.microsoft.com/office/drawing/2014/main" id="{DD52BBF7-0920-6479-B5A9-555A3BF9828B}"/>
              </a:ext>
            </a:extLst>
          </p:cNvPr>
          <p:cNvSpPr txBox="1"/>
          <p:nvPr/>
        </p:nvSpPr>
        <p:spPr>
          <a:xfrm>
            <a:off x="4531903" y="5469740"/>
            <a:ext cx="1088956" cy="307777"/>
          </a:xfrm>
          <a:prstGeom prst="rect">
            <a:avLst/>
          </a:prstGeom>
          <a:solidFill>
            <a:schemeClr val="accent2"/>
          </a:solidFill>
          <a:ln>
            <a:solidFill>
              <a:schemeClr val="tx1"/>
            </a:solidFill>
          </a:ln>
        </p:spPr>
        <p:txBody>
          <a:bodyPr wrap="square">
            <a:spAutoFit/>
          </a:bodyPr>
          <a:lstStyle/>
          <a:p>
            <a:pPr algn="ctr"/>
            <a:r>
              <a:rPr lang="en-US" sz="1400">
                <a:latin typeface="Segoe UI" panose="020B0502040204020203" pitchFamily="34" charset="0"/>
                <a:cs typeface="Segoe UI" panose="020B0502040204020203" pitchFamily="34" charset="0"/>
              </a:rPr>
              <a:t>Not sure</a:t>
            </a:r>
          </a:p>
        </p:txBody>
      </p:sp>
      <p:pic>
        <p:nvPicPr>
          <p:cNvPr id="25" name="Picture 24" descr="A wooden ruler with numbers&#10;&#10;Description automatically generated">
            <a:extLst>
              <a:ext uri="{FF2B5EF4-FFF2-40B4-BE49-F238E27FC236}">
                <a16:creationId xmlns:a16="http://schemas.microsoft.com/office/drawing/2014/main" id="{704608F6-68F8-1EDA-07AB-019EA100AA9A}"/>
              </a:ext>
            </a:extLst>
          </p:cNvPr>
          <p:cNvPicPr>
            <a:picLocks noChangeAspect="1"/>
          </p:cNvPicPr>
          <p:nvPr/>
        </p:nvPicPr>
        <p:blipFill>
          <a:blip r:embed="rId4"/>
          <a:stretch>
            <a:fillRect/>
          </a:stretch>
        </p:blipFill>
        <p:spPr>
          <a:xfrm>
            <a:off x="4646247" y="2698812"/>
            <a:ext cx="6972300" cy="2514600"/>
          </a:xfrm>
          <a:prstGeom prst="rect">
            <a:avLst/>
          </a:prstGeom>
          <a:ln>
            <a:solidFill>
              <a:schemeClr val="bg1"/>
            </a:solidFill>
          </a:ln>
        </p:spPr>
      </p:pic>
      <p:sp>
        <p:nvSpPr>
          <p:cNvPr id="26" name="Down Arrow 25">
            <a:extLst>
              <a:ext uri="{FF2B5EF4-FFF2-40B4-BE49-F238E27FC236}">
                <a16:creationId xmlns:a16="http://schemas.microsoft.com/office/drawing/2014/main" id="{30EC2B69-4CA8-4CA7-D0C9-9B0BC3537D80}"/>
              </a:ext>
            </a:extLst>
          </p:cNvPr>
          <p:cNvSpPr/>
          <p:nvPr/>
        </p:nvSpPr>
        <p:spPr>
          <a:xfrm>
            <a:off x="4834065" y="4250916"/>
            <a:ext cx="484632" cy="978408"/>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2A66E75-072D-5E49-4DE9-8774425A40BC}"/>
              </a:ext>
            </a:extLst>
          </p:cNvPr>
          <p:cNvSpPr txBox="1"/>
          <p:nvPr/>
        </p:nvSpPr>
        <p:spPr>
          <a:xfrm>
            <a:off x="10467975" y="5362018"/>
            <a:ext cx="1460355" cy="523220"/>
          </a:xfrm>
          <a:prstGeom prst="rect">
            <a:avLst/>
          </a:prstGeom>
          <a:solidFill>
            <a:schemeClr val="accent2"/>
          </a:solidFill>
          <a:ln>
            <a:solidFill>
              <a:schemeClr val="tx1"/>
            </a:solidFill>
          </a:ln>
        </p:spPr>
        <p:txBody>
          <a:bodyPr wrap="square">
            <a:spAutoFit/>
          </a:bodyPr>
          <a:lstStyle/>
          <a:p>
            <a:pPr algn="ctr"/>
            <a:r>
              <a:rPr lang="en-US" sz="1400">
                <a:latin typeface="Segoe UI" panose="020B0502040204020203" pitchFamily="34" charset="0"/>
                <a:cs typeface="Segoe UI" panose="020B0502040204020203" pitchFamily="34" charset="0"/>
              </a:rPr>
              <a:t>Very knowledgeable </a:t>
            </a:r>
          </a:p>
        </p:txBody>
      </p:sp>
      <p:sp>
        <p:nvSpPr>
          <p:cNvPr id="30" name="Down Arrow 29">
            <a:extLst>
              <a:ext uri="{FF2B5EF4-FFF2-40B4-BE49-F238E27FC236}">
                <a16:creationId xmlns:a16="http://schemas.microsoft.com/office/drawing/2014/main" id="{2ADA8F27-BACD-DCC4-E5EC-4E1C38C85DA3}"/>
              </a:ext>
            </a:extLst>
          </p:cNvPr>
          <p:cNvSpPr/>
          <p:nvPr/>
        </p:nvSpPr>
        <p:spPr>
          <a:xfrm>
            <a:off x="10955837" y="4250916"/>
            <a:ext cx="484632" cy="978408"/>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7728EA60-4CAF-088B-7F42-E4519FB32569}"/>
              </a:ext>
            </a:extLst>
          </p:cNvPr>
          <p:cNvSpPr txBox="1"/>
          <p:nvPr/>
        </p:nvSpPr>
        <p:spPr>
          <a:xfrm>
            <a:off x="7587919" y="5362018"/>
            <a:ext cx="1088956" cy="523220"/>
          </a:xfrm>
          <a:prstGeom prst="rect">
            <a:avLst/>
          </a:prstGeom>
          <a:solidFill>
            <a:schemeClr val="accent2"/>
          </a:solidFill>
          <a:ln>
            <a:solidFill>
              <a:schemeClr val="tx1"/>
            </a:solidFill>
          </a:ln>
        </p:spPr>
        <p:txBody>
          <a:bodyPr wrap="square">
            <a:spAutoFit/>
          </a:bodyPr>
          <a:lstStyle/>
          <a:p>
            <a:pPr algn="ctr"/>
            <a:r>
              <a:rPr lang="en-US" sz="1400">
                <a:latin typeface="Segoe UI" panose="020B0502040204020203" pitchFamily="34" charset="0"/>
                <a:cs typeface="Segoe UI" panose="020B0502040204020203" pitchFamily="34" charset="0"/>
              </a:rPr>
              <a:t>Need to know more </a:t>
            </a:r>
          </a:p>
        </p:txBody>
      </p:sp>
      <p:sp>
        <p:nvSpPr>
          <p:cNvPr id="32" name="Down Arrow 31">
            <a:extLst>
              <a:ext uri="{FF2B5EF4-FFF2-40B4-BE49-F238E27FC236}">
                <a16:creationId xmlns:a16="http://schemas.microsoft.com/office/drawing/2014/main" id="{9F7033D4-64E0-AE25-3DCC-D74BB1666066}"/>
              </a:ext>
            </a:extLst>
          </p:cNvPr>
          <p:cNvSpPr/>
          <p:nvPr/>
        </p:nvSpPr>
        <p:spPr>
          <a:xfrm>
            <a:off x="7894951" y="4250916"/>
            <a:ext cx="484632" cy="978408"/>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Blue and white logo with text&#10;&#10;AI-generated content may be incorrect.">
            <a:extLst>
              <a:ext uri="{FF2B5EF4-FFF2-40B4-BE49-F238E27FC236}">
                <a16:creationId xmlns:a16="http://schemas.microsoft.com/office/drawing/2014/main" id="{7018E824-3C7E-8F17-464C-F19A1D72B2EA}"/>
              </a:ext>
            </a:extLst>
          </p:cNvPr>
          <p:cNvPicPr>
            <a:picLocks noChangeAspect="1"/>
          </p:cNvPicPr>
          <p:nvPr/>
        </p:nvPicPr>
        <p:blipFill>
          <a:blip r:embed="rId5"/>
          <a:stretch>
            <a:fillRect/>
          </a:stretch>
        </p:blipFill>
        <p:spPr>
          <a:xfrm>
            <a:off x="10995421" y="101202"/>
            <a:ext cx="1012033" cy="750095"/>
          </a:xfrm>
          <a:prstGeom prst="rect">
            <a:avLst/>
          </a:prstGeom>
          <a:ln>
            <a:noFill/>
          </a:ln>
        </p:spPr>
      </p:pic>
      <p:pic>
        <p:nvPicPr>
          <p:cNvPr id="7" name="Picture 6" descr="A colorful rectangular sign with black text&#10;&#10;AI-generated content may be incorrect.">
            <a:extLst>
              <a:ext uri="{FF2B5EF4-FFF2-40B4-BE49-F238E27FC236}">
                <a16:creationId xmlns:a16="http://schemas.microsoft.com/office/drawing/2014/main" id="{386D10C8-59FC-DF60-BC54-F307724C7022}"/>
              </a:ext>
            </a:extLst>
          </p:cNvPr>
          <p:cNvPicPr>
            <a:picLocks noChangeAspect="1"/>
          </p:cNvPicPr>
          <p:nvPr/>
        </p:nvPicPr>
        <p:blipFill>
          <a:blip r:embed="rId6"/>
          <a:stretch>
            <a:fillRect/>
          </a:stretch>
        </p:blipFill>
        <p:spPr>
          <a:xfrm>
            <a:off x="3077766" y="475059"/>
            <a:ext cx="2155032" cy="1609726"/>
          </a:xfrm>
          <a:prstGeom prst="rect">
            <a:avLst/>
          </a:prstGeom>
        </p:spPr>
      </p:pic>
    </p:spTree>
    <p:custDataLst>
      <p:tags r:id="rId1"/>
    </p:custDataLst>
    <p:extLst>
      <p:ext uri="{BB962C8B-B14F-4D97-AF65-F5344CB8AC3E}">
        <p14:creationId xmlns:p14="http://schemas.microsoft.com/office/powerpoint/2010/main" val="11098784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18D72-CA7E-8C38-183B-8296A1303576}"/>
            </a:ext>
          </a:extLst>
        </p:cNvPr>
        <p:cNvGrpSpPr/>
        <p:nvPr/>
      </p:nvGrpSpPr>
      <p:grpSpPr>
        <a:xfrm>
          <a:off x="0" y="0"/>
          <a:ext cx="0" cy="0"/>
          <a:chOff x="0" y="0"/>
          <a:chExt cx="0" cy="0"/>
        </a:xfrm>
      </p:grpSpPr>
      <p:sp>
        <p:nvSpPr>
          <p:cNvPr id="4" name="Oval 3">
            <a:extLst>
              <a:ext uri="{FF2B5EF4-FFF2-40B4-BE49-F238E27FC236}">
                <a16:creationId xmlns:a16="http://schemas.microsoft.com/office/drawing/2014/main" id="{0EC05D00-3874-E478-5FCB-91A10836A12A}"/>
              </a:ext>
            </a:extLst>
          </p:cNvPr>
          <p:cNvSpPr/>
          <p:nvPr/>
        </p:nvSpPr>
        <p:spPr>
          <a:xfrm>
            <a:off x="-2188049" y="-339990"/>
            <a:ext cx="6039812" cy="567067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2557DBCE-4874-9ABE-33EA-0535C774471C}"/>
              </a:ext>
            </a:extLst>
          </p:cNvPr>
          <p:cNvSpPr txBox="1">
            <a:spLocks/>
          </p:cNvSpPr>
          <p:nvPr/>
        </p:nvSpPr>
        <p:spPr>
          <a:xfrm>
            <a:off x="-86356" y="1415207"/>
            <a:ext cx="3789893" cy="30701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GB" sz="3200" b="1">
                <a:solidFill>
                  <a:schemeClr val="bg1"/>
                </a:solidFill>
                <a:latin typeface="Segoe UI"/>
                <a:ea typeface="Calibri Light"/>
                <a:cs typeface="Segoe UI"/>
              </a:rPr>
              <a:t>The </a:t>
            </a:r>
            <a:endParaRPr lang="en-GB" sz="3200">
              <a:solidFill>
                <a:schemeClr val="bg1"/>
              </a:solidFill>
              <a:latin typeface="Segoe UI" panose="020B0502040204020203" pitchFamily="34" charset="0"/>
              <a:ea typeface="Calibri Light"/>
              <a:cs typeface="Segoe UI" panose="020B0502040204020203" pitchFamily="34" charset="0"/>
            </a:endParaRPr>
          </a:p>
          <a:p>
            <a:pPr algn="ctr">
              <a:lnSpc>
                <a:spcPct val="100000"/>
              </a:lnSpc>
            </a:pPr>
            <a:r>
              <a:rPr lang="en-GB" sz="3200" b="1">
                <a:solidFill>
                  <a:schemeClr val="bg1"/>
                </a:solidFill>
                <a:latin typeface="Segoe UI"/>
                <a:ea typeface="Calibri Light"/>
                <a:cs typeface="Segoe UI"/>
              </a:rPr>
              <a:t>confidence ruler  </a:t>
            </a:r>
            <a:endParaRPr lang="en-GB" sz="3200">
              <a:solidFill>
                <a:schemeClr val="bg1"/>
              </a:solidFill>
              <a:latin typeface="Segoe UI" panose="020B0502040204020203" pitchFamily="34" charset="0"/>
              <a:ea typeface="Calibri Light"/>
              <a:cs typeface="Segoe UI" panose="020B0502040204020203" pitchFamily="34" charset="0"/>
            </a:endParaRPr>
          </a:p>
          <a:p>
            <a:pPr algn="ctr">
              <a:lnSpc>
                <a:spcPct val="100000"/>
              </a:lnSpc>
              <a:spcBef>
                <a:spcPts val="1200"/>
              </a:spcBef>
            </a:pPr>
            <a:r>
              <a:rPr lang="en-GB" sz="2800" b="1">
                <a:solidFill>
                  <a:schemeClr val="bg1"/>
                </a:solidFill>
                <a:latin typeface="Segoe UI"/>
                <a:ea typeface="Calibri Light"/>
                <a:cs typeface="Segoe UI"/>
              </a:rPr>
              <a:t>Where is </a:t>
            </a:r>
            <a:endParaRPr lang="en-GB" sz="2800">
              <a:solidFill>
                <a:schemeClr val="bg1"/>
              </a:solidFill>
              <a:latin typeface="Segoe UI" panose="020B0502040204020203" pitchFamily="34" charset="0"/>
              <a:ea typeface="Calibri Light"/>
              <a:cs typeface="Segoe UI" panose="020B0502040204020203" pitchFamily="34" charset="0"/>
            </a:endParaRPr>
          </a:p>
          <a:p>
            <a:pPr algn="ctr">
              <a:lnSpc>
                <a:spcPct val="100000"/>
              </a:lnSpc>
            </a:pPr>
            <a:r>
              <a:rPr lang="en-GB" sz="2800" b="1">
                <a:solidFill>
                  <a:schemeClr val="bg1"/>
                </a:solidFill>
                <a:latin typeface="Segoe UI"/>
                <a:ea typeface="Calibri Light"/>
                <a:cs typeface="Segoe UI"/>
              </a:rPr>
              <a:t>your knowledge on vaping now?</a:t>
            </a:r>
            <a:endParaRPr lang="en-GB" sz="3200">
              <a:solidFill>
                <a:schemeClr val="bg1"/>
              </a:solidFill>
              <a:latin typeface="Segoe UI" panose="020B0502040204020203" pitchFamily="34" charset="0"/>
              <a:ea typeface="Calibri Light"/>
              <a:cs typeface="Segoe UI" panose="020B0502040204020203" pitchFamily="34" charset="0"/>
            </a:endParaRPr>
          </a:p>
          <a:p>
            <a:pPr algn="ctr">
              <a:lnSpc>
                <a:spcPct val="100000"/>
              </a:lnSpc>
            </a:pPr>
            <a:r>
              <a:rPr lang="en-GB" sz="3200" b="1">
                <a:solidFill>
                  <a:schemeClr val="bg1"/>
                </a:solidFill>
                <a:latin typeface="Segoe UI"/>
                <a:ea typeface="Calibri Light"/>
                <a:cs typeface="Segoe UI"/>
              </a:rPr>
              <a:t> </a:t>
            </a:r>
            <a:br>
              <a:rPr lang="en-GB" sz="3200">
                <a:latin typeface="Segoe UI" panose="020B0502040204020203" pitchFamily="34" charset="0"/>
                <a:cs typeface="Segoe UI" panose="020B0502040204020203" pitchFamily="34" charset="0"/>
              </a:rPr>
            </a:br>
            <a:endParaRPr lang="en-GB" sz="3200">
              <a:latin typeface="Segoe UI" panose="020B0502040204020203" pitchFamily="34" charset="0"/>
              <a:ea typeface="Calibri Light"/>
              <a:cs typeface="Segoe UI" panose="020B0502040204020203" pitchFamily="34" charset="0"/>
            </a:endParaRPr>
          </a:p>
        </p:txBody>
      </p:sp>
      <p:sp>
        <p:nvSpPr>
          <p:cNvPr id="23" name="TextBox 22">
            <a:extLst>
              <a:ext uri="{FF2B5EF4-FFF2-40B4-BE49-F238E27FC236}">
                <a16:creationId xmlns:a16="http://schemas.microsoft.com/office/drawing/2014/main" id="{6DF42946-6863-B541-AA84-8B8DD2DBE44B}"/>
              </a:ext>
            </a:extLst>
          </p:cNvPr>
          <p:cNvSpPr txBox="1"/>
          <p:nvPr/>
        </p:nvSpPr>
        <p:spPr>
          <a:xfrm>
            <a:off x="4531903" y="5469740"/>
            <a:ext cx="1088956" cy="307777"/>
          </a:xfrm>
          <a:prstGeom prst="rect">
            <a:avLst/>
          </a:prstGeom>
          <a:solidFill>
            <a:schemeClr val="accent2"/>
          </a:solidFill>
          <a:ln>
            <a:solidFill>
              <a:schemeClr val="tx1"/>
            </a:solidFill>
          </a:ln>
        </p:spPr>
        <p:txBody>
          <a:bodyPr wrap="square">
            <a:spAutoFit/>
          </a:bodyPr>
          <a:lstStyle/>
          <a:p>
            <a:pPr algn="ctr"/>
            <a:r>
              <a:rPr lang="en-US" sz="1400">
                <a:latin typeface="Segoe UI" panose="020B0502040204020203" pitchFamily="34" charset="0"/>
                <a:cs typeface="Segoe UI" panose="020B0502040204020203" pitchFamily="34" charset="0"/>
              </a:rPr>
              <a:t>Not sure</a:t>
            </a:r>
          </a:p>
        </p:txBody>
      </p:sp>
      <p:pic>
        <p:nvPicPr>
          <p:cNvPr id="25" name="Picture 24" descr="A wooden ruler with numbers&#10;&#10;Description automatically generated">
            <a:extLst>
              <a:ext uri="{FF2B5EF4-FFF2-40B4-BE49-F238E27FC236}">
                <a16:creationId xmlns:a16="http://schemas.microsoft.com/office/drawing/2014/main" id="{670C9E4C-8C84-317C-1314-DD019AFBCE16}"/>
              </a:ext>
            </a:extLst>
          </p:cNvPr>
          <p:cNvPicPr>
            <a:picLocks noChangeAspect="1"/>
          </p:cNvPicPr>
          <p:nvPr/>
        </p:nvPicPr>
        <p:blipFill>
          <a:blip r:embed="rId4"/>
          <a:stretch>
            <a:fillRect/>
          </a:stretch>
        </p:blipFill>
        <p:spPr>
          <a:xfrm>
            <a:off x="4646247" y="2698812"/>
            <a:ext cx="6972300" cy="2514600"/>
          </a:xfrm>
          <a:prstGeom prst="rect">
            <a:avLst/>
          </a:prstGeom>
          <a:ln>
            <a:noFill/>
          </a:ln>
        </p:spPr>
      </p:pic>
      <p:sp>
        <p:nvSpPr>
          <p:cNvPr id="26" name="Down Arrow 25">
            <a:extLst>
              <a:ext uri="{FF2B5EF4-FFF2-40B4-BE49-F238E27FC236}">
                <a16:creationId xmlns:a16="http://schemas.microsoft.com/office/drawing/2014/main" id="{DF2E4559-7F61-115B-1AD6-4E3558BDE955}"/>
              </a:ext>
            </a:extLst>
          </p:cNvPr>
          <p:cNvSpPr/>
          <p:nvPr/>
        </p:nvSpPr>
        <p:spPr>
          <a:xfrm>
            <a:off x="4834065" y="4250916"/>
            <a:ext cx="484632" cy="978408"/>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3EB11F9-94F0-A49C-DF1E-BC0DED5C8E0E}"/>
              </a:ext>
            </a:extLst>
          </p:cNvPr>
          <p:cNvSpPr txBox="1"/>
          <p:nvPr/>
        </p:nvSpPr>
        <p:spPr>
          <a:xfrm>
            <a:off x="10467975" y="5362018"/>
            <a:ext cx="1460355" cy="523220"/>
          </a:xfrm>
          <a:prstGeom prst="rect">
            <a:avLst/>
          </a:prstGeom>
          <a:solidFill>
            <a:schemeClr val="accent2"/>
          </a:solidFill>
          <a:ln>
            <a:solidFill>
              <a:schemeClr val="tx1"/>
            </a:solidFill>
          </a:ln>
        </p:spPr>
        <p:txBody>
          <a:bodyPr wrap="square">
            <a:spAutoFit/>
          </a:bodyPr>
          <a:lstStyle/>
          <a:p>
            <a:pPr algn="ctr"/>
            <a:r>
              <a:rPr lang="en-US" sz="1400">
                <a:latin typeface="Segoe UI" panose="020B0502040204020203" pitchFamily="34" charset="0"/>
                <a:cs typeface="Segoe UI" panose="020B0502040204020203" pitchFamily="34" charset="0"/>
              </a:rPr>
              <a:t>Very knowledgeable </a:t>
            </a:r>
          </a:p>
        </p:txBody>
      </p:sp>
      <p:sp>
        <p:nvSpPr>
          <p:cNvPr id="30" name="Down Arrow 29">
            <a:extLst>
              <a:ext uri="{FF2B5EF4-FFF2-40B4-BE49-F238E27FC236}">
                <a16:creationId xmlns:a16="http://schemas.microsoft.com/office/drawing/2014/main" id="{1846A389-7C8A-EB0B-015E-5C865BA23F7B}"/>
              </a:ext>
            </a:extLst>
          </p:cNvPr>
          <p:cNvSpPr/>
          <p:nvPr/>
        </p:nvSpPr>
        <p:spPr>
          <a:xfrm>
            <a:off x="10955837" y="4250916"/>
            <a:ext cx="484632" cy="978408"/>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9B6E017-D816-19D0-05B0-4B23242EFA94}"/>
              </a:ext>
            </a:extLst>
          </p:cNvPr>
          <p:cNvSpPr txBox="1"/>
          <p:nvPr/>
        </p:nvSpPr>
        <p:spPr>
          <a:xfrm>
            <a:off x="7587919" y="5362018"/>
            <a:ext cx="1088956" cy="523220"/>
          </a:xfrm>
          <a:prstGeom prst="rect">
            <a:avLst/>
          </a:prstGeom>
          <a:solidFill>
            <a:schemeClr val="accent2"/>
          </a:solidFill>
          <a:ln>
            <a:solidFill>
              <a:schemeClr val="tx1"/>
            </a:solidFill>
          </a:ln>
        </p:spPr>
        <p:txBody>
          <a:bodyPr wrap="square">
            <a:spAutoFit/>
          </a:bodyPr>
          <a:lstStyle/>
          <a:p>
            <a:pPr algn="ctr"/>
            <a:r>
              <a:rPr lang="en-US" sz="1400">
                <a:latin typeface="Segoe UI" panose="020B0502040204020203" pitchFamily="34" charset="0"/>
                <a:cs typeface="Segoe UI" panose="020B0502040204020203" pitchFamily="34" charset="0"/>
              </a:rPr>
              <a:t>Need to know more </a:t>
            </a:r>
          </a:p>
        </p:txBody>
      </p:sp>
      <p:sp>
        <p:nvSpPr>
          <p:cNvPr id="32" name="Down Arrow 31">
            <a:extLst>
              <a:ext uri="{FF2B5EF4-FFF2-40B4-BE49-F238E27FC236}">
                <a16:creationId xmlns:a16="http://schemas.microsoft.com/office/drawing/2014/main" id="{AD978A94-E771-BEBB-BB8D-254088FA3768}"/>
              </a:ext>
            </a:extLst>
          </p:cNvPr>
          <p:cNvSpPr/>
          <p:nvPr/>
        </p:nvSpPr>
        <p:spPr>
          <a:xfrm>
            <a:off x="7894951" y="4250916"/>
            <a:ext cx="484632" cy="978408"/>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Blue and white logo with text&#10;&#10;AI-generated content may be incorrect.">
            <a:extLst>
              <a:ext uri="{FF2B5EF4-FFF2-40B4-BE49-F238E27FC236}">
                <a16:creationId xmlns:a16="http://schemas.microsoft.com/office/drawing/2014/main" id="{5781D31B-872E-1C4B-6533-3C14DD2667C6}"/>
              </a:ext>
            </a:extLst>
          </p:cNvPr>
          <p:cNvPicPr>
            <a:picLocks noChangeAspect="1"/>
          </p:cNvPicPr>
          <p:nvPr/>
        </p:nvPicPr>
        <p:blipFill>
          <a:blip r:embed="rId5"/>
          <a:stretch>
            <a:fillRect/>
          </a:stretch>
        </p:blipFill>
        <p:spPr>
          <a:xfrm>
            <a:off x="11147821" y="253602"/>
            <a:ext cx="1012033" cy="750095"/>
          </a:xfrm>
          <a:prstGeom prst="rect">
            <a:avLst/>
          </a:prstGeom>
          <a:ln>
            <a:solidFill>
              <a:schemeClr val="bg1"/>
            </a:solidFill>
          </a:ln>
        </p:spPr>
      </p:pic>
      <p:pic>
        <p:nvPicPr>
          <p:cNvPr id="7" name="Picture 6" descr="A colorful rectangular sign with black text&#10;&#10;AI-generated content may be incorrect.">
            <a:extLst>
              <a:ext uri="{FF2B5EF4-FFF2-40B4-BE49-F238E27FC236}">
                <a16:creationId xmlns:a16="http://schemas.microsoft.com/office/drawing/2014/main" id="{1173C802-516F-0021-B62A-46EBFC33120A}"/>
              </a:ext>
            </a:extLst>
          </p:cNvPr>
          <p:cNvPicPr>
            <a:picLocks noChangeAspect="1"/>
          </p:cNvPicPr>
          <p:nvPr/>
        </p:nvPicPr>
        <p:blipFill>
          <a:blip r:embed="rId6"/>
          <a:stretch>
            <a:fillRect/>
          </a:stretch>
        </p:blipFill>
        <p:spPr>
          <a:xfrm>
            <a:off x="3049755" y="461712"/>
            <a:ext cx="2162175" cy="1619250"/>
          </a:xfrm>
          <a:prstGeom prst="rect">
            <a:avLst/>
          </a:prstGeom>
        </p:spPr>
      </p:pic>
    </p:spTree>
    <p:custDataLst>
      <p:tags r:id="rId1"/>
    </p:custDataLst>
    <p:extLst>
      <p:ext uri="{BB962C8B-B14F-4D97-AF65-F5344CB8AC3E}">
        <p14:creationId xmlns:p14="http://schemas.microsoft.com/office/powerpoint/2010/main" val="7531358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EB3A3-073F-01A1-90A0-192CBB5FBA1F}"/>
            </a:ext>
          </a:extLst>
        </p:cNvPr>
        <p:cNvGrpSpPr/>
        <p:nvPr/>
      </p:nvGrpSpPr>
      <p:grpSpPr>
        <a:xfrm>
          <a:off x="0" y="0"/>
          <a:ext cx="0" cy="0"/>
          <a:chOff x="0" y="0"/>
          <a:chExt cx="0" cy="0"/>
        </a:xfrm>
      </p:grpSpPr>
      <p:sp>
        <p:nvSpPr>
          <p:cNvPr id="5" name="Oval 4">
            <a:extLst>
              <a:ext uri="{FF2B5EF4-FFF2-40B4-BE49-F238E27FC236}">
                <a16:creationId xmlns:a16="http://schemas.microsoft.com/office/drawing/2014/main" id="{C00BEDEF-757F-4793-FA48-B4BAB1269CC6}"/>
              </a:ext>
            </a:extLst>
          </p:cNvPr>
          <p:cNvSpPr/>
          <p:nvPr/>
        </p:nvSpPr>
        <p:spPr>
          <a:xfrm>
            <a:off x="-2188049" y="-339990"/>
            <a:ext cx="6039812" cy="567067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A0A6956B-7458-3924-95D2-32B42B552E45}"/>
              </a:ext>
            </a:extLst>
          </p:cNvPr>
          <p:cNvSpPr txBox="1">
            <a:spLocks/>
          </p:cNvSpPr>
          <p:nvPr/>
        </p:nvSpPr>
        <p:spPr>
          <a:xfrm>
            <a:off x="432672" y="1855195"/>
            <a:ext cx="3260504" cy="23589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GB" sz="3200" b="1">
                <a:solidFill>
                  <a:schemeClr val="bg1"/>
                </a:solidFill>
                <a:latin typeface="Segoe UI"/>
                <a:ea typeface="Calibri Light"/>
                <a:cs typeface="Segoe UI"/>
              </a:rPr>
              <a:t>Need to talk? </a:t>
            </a:r>
            <a:br>
              <a:rPr lang="en-GB" sz="3200">
                <a:latin typeface="Segoe UI" panose="020B0502040204020203" pitchFamily="34" charset="0"/>
                <a:cs typeface="Segoe UI" panose="020B0502040204020203" pitchFamily="34" charset="0"/>
              </a:rPr>
            </a:br>
            <a:endParaRPr lang="en-GB" sz="3200">
              <a:latin typeface="Segoe UI" panose="020B0502040204020203" pitchFamily="34" charset="0"/>
              <a:ea typeface="Calibri Light"/>
              <a:cs typeface="Segoe UI" panose="020B0502040204020203" pitchFamily="34" charset="0"/>
            </a:endParaRPr>
          </a:p>
        </p:txBody>
      </p:sp>
      <p:sp>
        <p:nvSpPr>
          <p:cNvPr id="2" name="TextBox 1">
            <a:extLst>
              <a:ext uri="{FF2B5EF4-FFF2-40B4-BE49-F238E27FC236}">
                <a16:creationId xmlns:a16="http://schemas.microsoft.com/office/drawing/2014/main" id="{A1963799-84C0-F4E4-2F20-8E446133501F}"/>
              </a:ext>
            </a:extLst>
          </p:cNvPr>
          <p:cNvSpPr txBox="1"/>
          <p:nvPr/>
        </p:nvSpPr>
        <p:spPr>
          <a:xfrm>
            <a:off x="4346996" y="2128832"/>
            <a:ext cx="728166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latin typeface="Segoe UI"/>
                <a:ea typeface="Calibri"/>
                <a:cs typeface="Calibri"/>
              </a:rPr>
              <a:t>If you are worried anything we have talked about today, you can find support or information </a:t>
            </a:r>
            <a:endParaRPr lang="en-GB" sz="2000">
              <a:latin typeface="Segoe UI"/>
            </a:endParaRPr>
          </a:p>
        </p:txBody>
      </p:sp>
      <p:sp>
        <p:nvSpPr>
          <p:cNvPr id="3" name="TextBox 2">
            <a:extLst>
              <a:ext uri="{FF2B5EF4-FFF2-40B4-BE49-F238E27FC236}">
                <a16:creationId xmlns:a16="http://schemas.microsoft.com/office/drawing/2014/main" id="{B135638C-0E4C-4E78-FB23-8CFE3ED58C6F}"/>
              </a:ext>
            </a:extLst>
          </p:cNvPr>
          <p:cNvSpPr txBox="1"/>
          <p:nvPr/>
        </p:nvSpPr>
        <p:spPr>
          <a:xfrm>
            <a:off x="4346597" y="3180871"/>
            <a:ext cx="7257559"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3C3C3C"/>
                </a:solidFill>
                <a:latin typeface="Segoe UI"/>
                <a:cs typeface="Segoe UI"/>
              </a:rPr>
              <a:t>Childline Scotland is a free, confidential telephone counselling service for children and young people. </a:t>
            </a:r>
          </a:p>
          <a:p>
            <a:endParaRPr lang="en-US" sz="2000">
              <a:solidFill>
                <a:srgbClr val="3C3C3C"/>
              </a:solidFill>
              <a:latin typeface="Segoe UI"/>
              <a:cs typeface="Segoe UI"/>
            </a:endParaRPr>
          </a:p>
          <a:p>
            <a:r>
              <a:rPr lang="en-US" sz="2000">
                <a:solidFill>
                  <a:srgbClr val="3C3C3C"/>
                </a:solidFill>
                <a:latin typeface="Segoe UI"/>
                <a:cs typeface="Segoe UI"/>
              </a:rPr>
              <a:t>Call:  0800 1111 </a:t>
            </a:r>
          </a:p>
          <a:p>
            <a:endParaRPr lang="en-US" sz="2000">
              <a:solidFill>
                <a:srgbClr val="3C3C3C"/>
              </a:solidFill>
              <a:latin typeface="Segoe UI"/>
              <a:cs typeface="Segoe UI"/>
            </a:endParaRPr>
          </a:p>
          <a:p>
            <a:r>
              <a:rPr lang="en-US" sz="2000" b="1">
                <a:solidFill>
                  <a:srgbClr val="C5008C"/>
                </a:solidFill>
                <a:latin typeface="Segoe UI"/>
                <a:cs typeface="Segoe UI"/>
                <a:hlinkClick r:id="rId4"/>
              </a:rPr>
              <a:t>https://www.childline.org.uk/</a:t>
            </a:r>
          </a:p>
        </p:txBody>
      </p:sp>
      <p:pic>
        <p:nvPicPr>
          <p:cNvPr id="9" name="Picture 8" descr="Blue and white logo with text&#10;&#10;AI-generated content may be incorrect.">
            <a:extLst>
              <a:ext uri="{FF2B5EF4-FFF2-40B4-BE49-F238E27FC236}">
                <a16:creationId xmlns:a16="http://schemas.microsoft.com/office/drawing/2014/main" id="{200F4DD9-0771-921B-13DE-9C919C59BCCB}"/>
              </a:ext>
            </a:extLst>
          </p:cNvPr>
          <p:cNvPicPr>
            <a:picLocks noChangeAspect="1"/>
          </p:cNvPicPr>
          <p:nvPr/>
        </p:nvPicPr>
        <p:blipFill>
          <a:blip r:embed="rId5"/>
          <a:stretch>
            <a:fillRect/>
          </a:stretch>
        </p:blipFill>
        <p:spPr>
          <a:xfrm>
            <a:off x="11147821" y="253602"/>
            <a:ext cx="1012033" cy="750095"/>
          </a:xfrm>
          <a:prstGeom prst="rect">
            <a:avLst/>
          </a:prstGeom>
          <a:ln>
            <a:solidFill>
              <a:schemeClr val="bg1"/>
            </a:solidFill>
          </a:ln>
        </p:spPr>
      </p:pic>
      <p:pic>
        <p:nvPicPr>
          <p:cNvPr id="7" name="Picture 6" descr="A colorful rectangular sign with black text&#10;&#10;AI-generated content may be incorrect.">
            <a:extLst>
              <a:ext uri="{FF2B5EF4-FFF2-40B4-BE49-F238E27FC236}">
                <a16:creationId xmlns:a16="http://schemas.microsoft.com/office/drawing/2014/main" id="{8B775B25-EBDA-CCD5-E080-6BFEBB72F96A}"/>
              </a:ext>
            </a:extLst>
          </p:cNvPr>
          <p:cNvPicPr>
            <a:picLocks noChangeAspect="1"/>
          </p:cNvPicPr>
          <p:nvPr/>
        </p:nvPicPr>
        <p:blipFill>
          <a:blip r:embed="rId6"/>
          <a:stretch>
            <a:fillRect/>
          </a:stretch>
        </p:blipFill>
        <p:spPr>
          <a:xfrm>
            <a:off x="3049755" y="461712"/>
            <a:ext cx="2162175" cy="1619250"/>
          </a:xfrm>
          <a:prstGeom prst="rect">
            <a:avLst/>
          </a:prstGeom>
        </p:spPr>
      </p:pic>
    </p:spTree>
    <p:custDataLst>
      <p:tags r:id="rId1"/>
    </p:custDataLst>
    <p:extLst>
      <p:ext uri="{BB962C8B-B14F-4D97-AF65-F5344CB8AC3E}">
        <p14:creationId xmlns:p14="http://schemas.microsoft.com/office/powerpoint/2010/main" val="2950756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urple cloud with white text&#10;&#10;Description automatically generated">
            <a:extLst>
              <a:ext uri="{FF2B5EF4-FFF2-40B4-BE49-F238E27FC236}">
                <a16:creationId xmlns:a16="http://schemas.microsoft.com/office/drawing/2014/main" id="{DA37A01A-6D2F-98D1-1E2F-95970E42F346}"/>
              </a:ext>
            </a:extLst>
          </p:cNvPr>
          <p:cNvPicPr>
            <a:picLocks noChangeAspect="1"/>
          </p:cNvPicPr>
          <p:nvPr/>
        </p:nvPicPr>
        <p:blipFill>
          <a:blip r:embed="rId3" cstate="hqprint">
            <a:extLst>
              <a:ext uri="{28A0092B-C50C-407E-A947-70E740481C1C}">
                <a14:useLocalDpi xmlns:a14="http://schemas.microsoft.com/office/drawing/2010/main"/>
              </a:ext>
            </a:extLst>
          </a:blip>
          <a:srcRect r="162" b="5621"/>
          <a:stretch/>
        </p:blipFill>
        <p:spPr>
          <a:xfrm>
            <a:off x="-169072" y="1714730"/>
            <a:ext cx="6727924" cy="3579523"/>
          </a:xfrm>
          <a:prstGeom prst="rect">
            <a:avLst/>
          </a:prstGeom>
          <a:ln>
            <a:noFill/>
          </a:ln>
        </p:spPr>
      </p:pic>
      <p:sp>
        <p:nvSpPr>
          <p:cNvPr id="5" name="Title 5">
            <a:extLst>
              <a:ext uri="{FF2B5EF4-FFF2-40B4-BE49-F238E27FC236}">
                <a16:creationId xmlns:a16="http://schemas.microsoft.com/office/drawing/2014/main" id="{33162319-8DE2-D80B-1788-D9EDAD973044}"/>
              </a:ext>
            </a:extLst>
          </p:cNvPr>
          <p:cNvSpPr txBox="1">
            <a:spLocks/>
          </p:cNvSpPr>
          <p:nvPr/>
        </p:nvSpPr>
        <p:spPr>
          <a:xfrm>
            <a:off x="0" y="4508"/>
            <a:ext cx="12192000" cy="1139716"/>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Arial"/>
                <a:cs typeface="Arial"/>
              </a:rPr>
              <a:t>What do you </a:t>
            </a:r>
            <a:r>
              <a:rPr lang="en-US" sz="3200" b="1">
                <a:effectLst>
                  <a:outerShdw blurRad="50800" dist="38100" dir="2700000" algn="tl" rotWithShape="0">
                    <a:prstClr val="black">
                      <a:alpha val="40000"/>
                    </a:prstClr>
                  </a:outerShdw>
                </a:effectLst>
                <a:latin typeface="Segoe UI"/>
                <a:cs typeface="Arial"/>
              </a:rPr>
              <a:t>already</a:t>
            </a:r>
            <a:r>
              <a:rPr lang="en-US" sz="3200" b="1">
                <a:effectLst>
                  <a:outerShdw blurRad="50800" dist="38100" dir="2700000" algn="tl" rotWithShape="0">
                    <a:prstClr val="black">
                      <a:alpha val="40000"/>
                    </a:prstClr>
                  </a:outerShdw>
                </a:effectLst>
                <a:latin typeface="Arial"/>
                <a:cs typeface="Arial"/>
              </a:rPr>
              <a:t> know about vaping?</a:t>
            </a:r>
            <a:endParaRPr lang="en-US" sz="32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3CB57CD0-924B-52D4-2F5B-2C05672EC5AC}"/>
              </a:ext>
            </a:extLst>
          </p:cNvPr>
          <p:cNvSpPr txBox="1"/>
          <p:nvPr/>
        </p:nvSpPr>
        <p:spPr>
          <a:xfrm>
            <a:off x="7146099" y="2579437"/>
            <a:ext cx="4254964"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Segoe UI" panose="020B0502040204020203" pitchFamily="34" charset="0"/>
                <a:cs typeface="Segoe UI" panose="020B0502040204020203" pitchFamily="34" charset="0"/>
              </a:rPr>
              <a:t>Have you heard the terms </a:t>
            </a:r>
            <a:r>
              <a:rPr lang="en-US" sz="2000" b="1">
                <a:latin typeface="Segoe UI" panose="020B0502040204020203" pitchFamily="34" charset="0"/>
                <a:cs typeface="Segoe UI" panose="020B0502040204020203" pitchFamily="34" charset="0"/>
              </a:rPr>
              <a:t>“vape”</a:t>
            </a:r>
            <a:r>
              <a:rPr lang="en-US" sz="2000">
                <a:latin typeface="Segoe UI" panose="020B0502040204020203" pitchFamily="34" charset="0"/>
                <a:cs typeface="Segoe UI" panose="020B0502040204020203" pitchFamily="34" charset="0"/>
              </a:rPr>
              <a:t> or </a:t>
            </a:r>
            <a:r>
              <a:rPr lang="en-US" sz="2000" b="1">
                <a:latin typeface="Segoe UI" panose="020B0502040204020203" pitchFamily="34" charset="0"/>
                <a:cs typeface="Segoe UI" panose="020B0502040204020203" pitchFamily="34" charset="0"/>
              </a:rPr>
              <a:t>“vaping”</a:t>
            </a:r>
            <a:r>
              <a:rPr lang="en-US" sz="2000">
                <a:latin typeface="Segoe UI" panose="020B0502040204020203" pitchFamily="34" charset="0"/>
                <a:cs typeface="Segoe UI" panose="020B0502040204020203" pitchFamily="34" charset="0"/>
              </a:rPr>
              <a:t> before?</a:t>
            </a:r>
          </a:p>
          <a:p>
            <a:pPr algn="ctr"/>
            <a:endParaRPr lang="en-US" sz="2000">
              <a:latin typeface="Segoe UI" panose="020B0502040204020203" pitchFamily="34" charset="0"/>
              <a:cs typeface="Segoe UI" panose="020B0502040204020203" pitchFamily="34" charset="0"/>
            </a:endParaRPr>
          </a:p>
          <a:p>
            <a:pPr algn="ctr"/>
            <a:r>
              <a:rPr lang="en-US" sz="2000">
                <a:latin typeface="Segoe UI" panose="020B0502040204020203" pitchFamily="34" charset="0"/>
                <a:cs typeface="Segoe UI" panose="020B0502040204020203" pitchFamily="34" charset="0"/>
              </a:rPr>
              <a:t>Write down all the things you know about vaping.</a:t>
            </a:r>
          </a:p>
        </p:txBody>
      </p:sp>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7CBA0465-EE29-053F-A974-8E06258CF580}"/>
                  </a:ext>
                </a:extLst>
              </p14:cNvPr>
              <p14:cNvContentPartPr/>
              <p14:nvPr/>
            </p14:nvContentPartPr>
            <p14:xfrm>
              <a:off x="5908570" y="1833159"/>
              <a:ext cx="645740" cy="604209"/>
            </p14:xfrm>
          </p:contentPart>
        </mc:Choice>
        <mc:Fallback xmlns="">
          <p:pic>
            <p:nvPicPr>
              <p:cNvPr id="6" name="Ink 5">
                <a:extLst>
                  <a:ext uri="{FF2B5EF4-FFF2-40B4-BE49-F238E27FC236}">
                    <a16:creationId xmlns:a16="http://schemas.microsoft.com/office/drawing/2014/main" id="{7CBA0465-EE29-053F-A974-8E06258CF580}"/>
                  </a:ext>
                </a:extLst>
              </p:cNvPr>
              <p:cNvPicPr/>
              <p:nvPr/>
            </p:nvPicPr>
            <p:blipFill>
              <a:blip r:embed="rId5"/>
              <a:stretch>
                <a:fillRect/>
              </a:stretch>
            </p:blipFill>
            <p:spPr>
              <a:xfrm>
                <a:off x="5845580" y="1770183"/>
                <a:ext cx="771361" cy="729801"/>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1B4DF44C-A2EC-B1FF-4E47-148168E10CC8}"/>
                  </a:ext>
                </a:extLst>
              </p14:cNvPr>
              <p14:cNvContentPartPr/>
              <p14:nvPr/>
            </p14:nvContentPartPr>
            <p14:xfrm>
              <a:off x="5488350" y="4360650"/>
              <a:ext cx="835200" cy="705240"/>
            </p14:xfrm>
          </p:contentPart>
        </mc:Choice>
        <mc:Fallback xmlns="">
          <p:pic>
            <p:nvPicPr>
              <p:cNvPr id="7" name="Ink 6">
                <a:extLst>
                  <a:ext uri="{FF2B5EF4-FFF2-40B4-BE49-F238E27FC236}">
                    <a16:creationId xmlns:a16="http://schemas.microsoft.com/office/drawing/2014/main" id="{1B4DF44C-A2EC-B1FF-4E47-148168E10CC8}"/>
                  </a:ext>
                </a:extLst>
              </p:cNvPr>
              <p:cNvPicPr/>
              <p:nvPr/>
            </p:nvPicPr>
            <p:blipFill>
              <a:blip r:embed="rId7"/>
              <a:stretch>
                <a:fillRect/>
              </a:stretch>
            </p:blipFill>
            <p:spPr>
              <a:xfrm>
                <a:off x="5425350" y="4297618"/>
                <a:ext cx="960840" cy="830944"/>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F4AC7F80-90FE-A1B2-7318-606A228267CA}"/>
                  </a:ext>
                </a:extLst>
              </p14:cNvPr>
              <p14:cNvContentPartPr/>
              <p14:nvPr/>
            </p14:nvContentPartPr>
            <p14:xfrm>
              <a:off x="1247190" y="1828770"/>
              <a:ext cx="1120320" cy="893160"/>
            </p14:xfrm>
          </p:contentPart>
        </mc:Choice>
        <mc:Fallback xmlns="">
          <p:pic>
            <p:nvPicPr>
              <p:cNvPr id="8" name="Ink 7">
                <a:extLst>
                  <a:ext uri="{FF2B5EF4-FFF2-40B4-BE49-F238E27FC236}">
                    <a16:creationId xmlns:a16="http://schemas.microsoft.com/office/drawing/2014/main" id="{F4AC7F80-90FE-A1B2-7318-606A228267CA}"/>
                  </a:ext>
                </a:extLst>
              </p:cNvPr>
              <p:cNvPicPr/>
              <p:nvPr/>
            </p:nvPicPr>
            <p:blipFill>
              <a:blip r:embed="rId9"/>
              <a:stretch>
                <a:fillRect/>
              </a:stretch>
            </p:blipFill>
            <p:spPr>
              <a:xfrm>
                <a:off x="1184190" y="1765795"/>
                <a:ext cx="1245960" cy="1018749"/>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B1F7E6E6-1151-EBB5-FA35-8493691B44BE}"/>
                  </a:ext>
                </a:extLst>
              </p14:cNvPr>
              <p14:cNvContentPartPr/>
              <p14:nvPr/>
            </p14:nvContentPartPr>
            <p14:xfrm>
              <a:off x="1457430" y="2090130"/>
              <a:ext cx="473760" cy="356760"/>
            </p14:xfrm>
          </p:contentPart>
        </mc:Choice>
        <mc:Fallback xmlns="">
          <p:pic>
            <p:nvPicPr>
              <p:cNvPr id="10" name="Ink 9">
                <a:extLst>
                  <a:ext uri="{FF2B5EF4-FFF2-40B4-BE49-F238E27FC236}">
                    <a16:creationId xmlns:a16="http://schemas.microsoft.com/office/drawing/2014/main" id="{B1F7E6E6-1151-EBB5-FA35-8493691B44BE}"/>
                  </a:ext>
                </a:extLst>
              </p:cNvPr>
              <p:cNvPicPr/>
              <p:nvPr/>
            </p:nvPicPr>
            <p:blipFill>
              <a:blip r:embed="rId11"/>
              <a:stretch>
                <a:fillRect/>
              </a:stretch>
            </p:blipFill>
            <p:spPr>
              <a:xfrm>
                <a:off x="1394430" y="2027066"/>
                <a:ext cx="599400" cy="482527"/>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D920C45D-0132-20D0-1542-B4BAA299989F}"/>
                  </a:ext>
                </a:extLst>
              </p14:cNvPr>
              <p14:cNvContentPartPr/>
              <p14:nvPr/>
            </p14:nvContentPartPr>
            <p14:xfrm>
              <a:off x="5585190" y="4536330"/>
              <a:ext cx="360" cy="360"/>
            </p14:xfrm>
          </p:contentPart>
        </mc:Choice>
        <mc:Fallback xmlns="">
          <p:pic>
            <p:nvPicPr>
              <p:cNvPr id="11" name="Ink 10">
                <a:extLst>
                  <a:ext uri="{FF2B5EF4-FFF2-40B4-BE49-F238E27FC236}">
                    <a16:creationId xmlns:a16="http://schemas.microsoft.com/office/drawing/2014/main" id="{D920C45D-0132-20D0-1542-B4BAA299989F}"/>
                  </a:ext>
                </a:extLst>
              </p:cNvPr>
              <p:cNvPicPr/>
              <p:nvPr/>
            </p:nvPicPr>
            <p:blipFill>
              <a:blip r:embed="rId13"/>
              <a:stretch>
                <a:fillRect/>
              </a:stretch>
            </p:blipFill>
            <p:spPr>
              <a:xfrm>
                <a:off x="5522190" y="447333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960BABF7-581D-BD8E-338A-180EE975F2A5}"/>
                  </a:ext>
                </a:extLst>
              </p14:cNvPr>
              <p14:cNvContentPartPr/>
              <p14:nvPr/>
            </p14:nvContentPartPr>
            <p14:xfrm>
              <a:off x="5483310" y="4338690"/>
              <a:ext cx="102600" cy="165600"/>
            </p14:xfrm>
          </p:contentPart>
        </mc:Choice>
        <mc:Fallback xmlns="">
          <p:pic>
            <p:nvPicPr>
              <p:cNvPr id="12" name="Ink 11">
                <a:extLst>
                  <a:ext uri="{FF2B5EF4-FFF2-40B4-BE49-F238E27FC236}">
                    <a16:creationId xmlns:a16="http://schemas.microsoft.com/office/drawing/2014/main" id="{960BABF7-581D-BD8E-338A-180EE975F2A5}"/>
                  </a:ext>
                </a:extLst>
              </p:cNvPr>
              <p:cNvPicPr/>
              <p:nvPr/>
            </p:nvPicPr>
            <p:blipFill>
              <a:blip r:embed="rId15"/>
              <a:stretch>
                <a:fillRect/>
              </a:stretch>
            </p:blipFill>
            <p:spPr>
              <a:xfrm>
                <a:off x="5420310" y="4275690"/>
                <a:ext cx="228240" cy="291240"/>
              </a:xfrm>
              <a:prstGeom prst="rect">
                <a:avLst/>
              </a:prstGeom>
            </p:spPr>
          </p:pic>
        </mc:Fallback>
      </mc:AlternateContent>
      <p:pic>
        <p:nvPicPr>
          <p:cNvPr id="4" name="Picture 3" descr="Blue and white logo with text&#10;&#10;AI-generated content may be incorrect.">
            <a:extLst>
              <a:ext uri="{FF2B5EF4-FFF2-40B4-BE49-F238E27FC236}">
                <a16:creationId xmlns:a16="http://schemas.microsoft.com/office/drawing/2014/main" id="{71409608-1FC7-36CE-AE26-33E68D9F5B7C}"/>
              </a:ext>
            </a:extLst>
          </p:cNvPr>
          <p:cNvPicPr>
            <a:picLocks noChangeAspect="1"/>
          </p:cNvPicPr>
          <p:nvPr/>
        </p:nvPicPr>
        <p:blipFill>
          <a:blip r:embed="rId16"/>
          <a:stretch>
            <a:fillRect/>
          </a:stretch>
        </p:blipFill>
        <p:spPr>
          <a:xfrm>
            <a:off x="10995421" y="202802"/>
            <a:ext cx="1012033" cy="750095"/>
          </a:xfrm>
          <a:prstGeom prst="rect">
            <a:avLst/>
          </a:prstGeom>
        </p:spPr>
      </p:pic>
      <p:pic>
        <p:nvPicPr>
          <p:cNvPr id="9" name="Picture 8" descr="A colorful rectangular sign with black text&#10;&#10;AI-generated content may be incorrect.">
            <a:extLst>
              <a:ext uri="{FF2B5EF4-FFF2-40B4-BE49-F238E27FC236}">
                <a16:creationId xmlns:a16="http://schemas.microsoft.com/office/drawing/2014/main" id="{3D1F93F8-2E8C-6521-6ED6-D4FA403D818A}"/>
              </a:ext>
            </a:extLst>
          </p:cNvPr>
          <p:cNvPicPr>
            <a:picLocks noChangeAspect="1"/>
          </p:cNvPicPr>
          <p:nvPr/>
        </p:nvPicPr>
        <p:blipFill>
          <a:blip r:embed="rId17"/>
          <a:stretch>
            <a:fillRect/>
          </a:stretch>
        </p:blipFill>
        <p:spPr>
          <a:xfrm>
            <a:off x="102518" y="169271"/>
            <a:ext cx="1183555" cy="975249"/>
          </a:xfrm>
          <a:prstGeom prst="rect">
            <a:avLst/>
          </a:prstGeom>
        </p:spPr>
      </p:pic>
    </p:spTree>
    <p:extLst>
      <p:ext uri="{BB962C8B-B14F-4D97-AF65-F5344CB8AC3E}">
        <p14:creationId xmlns:p14="http://schemas.microsoft.com/office/powerpoint/2010/main" val="16964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D8E3C-1B5A-87A2-E8C2-295CBB2293B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146B2BA-0D24-09D2-6B05-241CD42DEE9D}"/>
              </a:ext>
            </a:extLst>
          </p:cNvPr>
          <p:cNvSpPr txBox="1"/>
          <p:nvPr/>
        </p:nvSpPr>
        <p:spPr>
          <a:xfrm>
            <a:off x="3321418" y="1330007"/>
            <a:ext cx="7785252"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US" sz="2000">
                <a:latin typeface="Segoe UI" panose="020B0502040204020203" pitchFamily="34" charset="0"/>
                <a:cs typeface="Segoe UI" panose="020B0502040204020203" pitchFamily="34" charset="0"/>
              </a:rPr>
            </a:br>
            <a:endParaRPr lang="en-US" sz="2000">
              <a:latin typeface="Segoe UI" panose="020B0502040204020203" pitchFamily="34" charset="0"/>
              <a:cs typeface="Segoe UI" panose="020B0502040204020203" pitchFamily="34" charset="0"/>
            </a:endParaRPr>
          </a:p>
          <a:p>
            <a:r>
              <a:rPr lang="en-US" sz="2400">
                <a:latin typeface="Segoe UI" panose="020B0502040204020203" pitchFamily="34" charset="0"/>
                <a:cs typeface="Segoe UI" panose="020B0502040204020203" pitchFamily="34" charset="0"/>
              </a:rPr>
              <a:t>Write down a reason why adults</a:t>
            </a:r>
            <a:r>
              <a:rPr lang="en-US" sz="2400" b="1">
                <a:latin typeface="Segoe UI" panose="020B0502040204020203" pitchFamily="34" charset="0"/>
                <a:cs typeface="Segoe UI" panose="020B0502040204020203" pitchFamily="34" charset="0"/>
              </a:rPr>
              <a:t> might vape</a:t>
            </a:r>
            <a:endParaRPr lang="en-US" sz="2400">
              <a:latin typeface="Segoe UI" panose="020B0502040204020203" pitchFamily="34" charset="0"/>
              <a:cs typeface="Segoe UI" panose="020B0502040204020203" pitchFamily="34" charset="0"/>
            </a:endParaRPr>
          </a:p>
          <a:p>
            <a:pPr marL="685800" indent="-228600"/>
            <a:endParaRPr lang="en-US" sz="2000">
              <a:latin typeface="Segoe UI" panose="020B0502040204020203" pitchFamily="34" charset="0"/>
              <a:cs typeface="Segoe UI" panose="020B0502040204020203" pitchFamily="34" charset="0"/>
            </a:endParaRPr>
          </a:p>
          <a:p>
            <a:pPr marL="685800" indent="-228600"/>
            <a:endParaRPr lang="en-US" sz="2000">
              <a:latin typeface="Segoe UI" panose="020B0502040204020203" pitchFamily="34" charset="0"/>
              <a:cs typeface="Segoe UI" panose="020B0502040204020203" pitchFamily="34" charset="0"/>
            </a:endParaRPr>
          </a:p>
          <a:p>
            <a:pPr marL="685800" indent="-228600"/>
            <a:endParaRPr lang="en-US" sz="2000">
              <a:latin typeface="Segoe UI" panose="020B0502040204020203" pitchFamily="34" charset="0"/>
              <a:cs typeface="Segoe UI" panose="020B0502040204020203" pitchFamily="34" charset="0"/>
            </a:endParaRPr>
          </a:p>
          <a:p>
            <a:pPr marL="685800" indent="-228600"/>
            <a:endParaRPr lang="en-US" sz="2000">
              <a:latin typeface="Segoe UI" panose="020B0502040204020203" pitchFamily="34" charset="0"/>
              <a:cs typeface="Segoe UI" panose="020B0502040204020203" pitchFamily="34" charset="0"/>
            </a:endParaRPr>
          </a:p>
          <a:p>
            <a:pPr marL="685800" indent="-228600"/>
            <a:endParaRPr lang="en-US" sz="2000">
              <a:latin typeface="Segoe UI" panose="020B0502040204020203" pitchFamily="34" charset="0"/>
              <a:cs typeface="Segoe UI" panose="020B0502040204020203" pitchFamily="34" charset="0"/>
            </a:endParaRPr>
          </a:p>
          <a:p>
            <a:pPr marL="685800" indent="-228600"/>
            <a:endParaRPr lang="en-US" sz="2000">
              <a:latin typeface="Segoe UI" panose="020B0502040204020203" pitchFamily="34" charset="0"/>
              <a:ea typeface="Calibri"/>
              <a:cs typeface="Segoe UI" panose="020B0502040204020203" pitchFamily="34" charset="0"/>
            </a:endParaRPr>
          </a:p>
          <a:p>
            <a:pPr marL="685800" indent="-228600"/>
            <a:endParaRPr lang="en-US" sz="2000">
              <a:latin typeface="Segoe UI" panose="020B0502040204020203" pitchFamily="34" charset="0"/>
              <a:ea typeface="Calibri"/>
              <a:cs typeface="Segoe UI" panose="020B0502040204020203" pitchFamily="34" charset="0"/>
            </a:endParaRPr>
          </a:p>
          <a:p>
            <a:r>
              <a:rPr lang="en-US" sz="2400">
                <a:latin typeface="Segoe UI" panose="020B0502040204020203" pitchFamily="34" charset="0"/>
                <a:ea typeface="Calibri"/>
                <a:cs typeface="Segoe UI" panose="020B0502040204020203" pitchFamily="34" charset="0"/>
              </a:rPr>
              <a:t>Write down three reasons why most young people decide </a:t>
            </a:r>
            <a:r>
              <a:rPr lang="en-US" sz="2400" b="1">
                <a:latin typeface="Segoe UI" panose="020B0502040204020203" pitchFamily="34" charset="0"/>
                <a:ea typeface="Calibri"/>
                <a:cs typeface="Segoe UI" panose="020B0502040204020203" pitchFamily="34" charset="0"/>
              </a:rPr>
              <a:t>not</a:t>
            </a:r>
            <a:r>
              <a:rPr lang="en-US" sz="2400">
                <a:latin typeface="Segoe UI" panose="020B0502040204020203" pitchFamily="34" charset="0"/>
                <a:ea typeface="Calibri"/>
                <a:cs typeface="Segoe UI" panose="020B0502040204020203" pitchFamily="34" charset="0"/>
              </a:rPr>
              <a:t> to vape</a:t>
            </a:r>
            <a:r>
              <a:rPr lang="en-US" sz="2400">
                <a:latin typeface="Segoe UI" panose="020B0502040204020203" pitchFamily="34" charset="0"/>
                <a:cs typeface="Segoe UI" panose="020B0502040204020203" pitchFamily="34" charset="0"/>
              </a:rPr>
              <a:t> </a:t>
            </a:r>
          </a:p>
        </p:txBody>
      </p:sp>
      <p:pic>
        <p:nvPicPr>
          <p:cNvPr id="2" name="Picture 1" descr="A screenshot of a screen">
            <a:extLst>
              <a:ext uri="{FF2B5EF4-FFF2-40B4-BE49-F238E27FC236}">
                <a16:creationId xmlns:a16="http://schemas.microsoft.com/office/drawing/2014/main" id="{E8513344-50E5-72FB-E173-7447615ED60E}"/>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349114" y="1653147"/>
            <a:ext cx="2665186" cy="3968758"/>
          </a:xfrm>
          <a:prstGeom prst="rect">
            <a:avLst/>
          </a:prstGeom>
          <a:ln>
            <a:solidFill>
              <a:schemeClr val="bg1"/>
            </a:solidFill>
          </a:ln>
        </p:spPr>
      </p:pic>
      <p:sp>
        <p:nvSpPr>
          <p:cNvPr id="5" name="Title 5">
            <a:extLst>
              <a:ext uri="{FF2B5EF4-FFF2-40B4-BE49-F238E27FC236}">
                <a16:creationId xmlns:a16="http://schemas.microsoft.com/office/drawing/2014/main" id="{D63BD2BB-CC0D-2EE1-87C2-00C3997888F9}"/>
              </a:ext>
            </a:extLst>
          </p:cNvPr>
          <p:cNvSpPr txBox="1">
            <a:spLocks/>
          </p:cNvSpPr>
          <p:nvPr/>
        </p:nvSpPr>
        <p:spPr>
          <a:xfrm>
            <a:off x="0" y="0"/>
            <a:ext cx="12192000" cy="1128372"/>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Segoe UI"/>
                <a:cs typeface="Arial"/>
              </a:rPr>
              <a:t>Decisions</a:t>
            </a:r>
            <a:r>
              <a:rPr lang="en-US" sz="3200" b="1">
                <a:effectLst>
                  <a:outerShdw blurRad="50800" dist="38100" dir="2700000" algn="tl" rotWithShape="0">
                    <a:prstClr val="black">
                      <a:alpha val="40000"/>
                    </a:prstClr>
                  </a:outerShdw>
                </a:effectLst>
                <a:latin typeface="Arial"/>
                <a:cs typeface="Arial"/>
              </a:rPr>
              <a:t> about Vaping</a:t>
            </a:r>
            <a:endParaRPr lang="en-US" sz="32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6" name="Picture 5" descr="A screenshot of a screen">
            <a:extLst>
              <a:ext uri="{FF2B5EF4-FFF2-40B4-BE49-F238E27FC236}">
                <a16:creationId xmlns:a16="http://schemas.microsoft.com/office/drawing/2014/main" id="{9043CB13-48D4-B102-99B3-7225DB6D8F79}"/>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3321418" y="2500940"/>
            <a:ext cx="3045489" cy="1931484"/>
          </a:xfrm>
          <a:prstGeom prst="rect">
            <a:avLst/>
          </a:prstGeom>
          <a:ln>
            <a:solidFill>
              <a:schemeClr val="bg1"/>
            </a:solidFill>
          </a:ln>
        </p:spPr>
      </p:pic>
      <p:pic>
        <p:nvPicPr>
          <p:cNvPr id="8" name="Picture 7" descr="A screenshot of a screen">
            <a:extLst>
              <a:ext uri="{FF2B5EF4-FFF2-40B4-BE49-F238E27FC236}">
                <a16:creationId xmlns:a16="http://schemas.microsoft.com/office/drawing/2014/main" id="{7FB1844C-7621-1CA7-3671-A4ACB3B4F37B}"/>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3321418" y="5448321"/>
            <a:ext cx="2162334" cy="1371377"/>
          </a:xfrm>
          <a:prstGeom prst="rect">
            <a:avLst/>
          </a:prstGeom>
          <a:ln>
            <a:solidFill>
              <a:schemeClr val="bg1"/>
            </a:solidFill>
          </a:ln>
        </p:spPr>
      </p:pic>
      <p:pic>
        <p:nvPicPr>
          <p:cNvPr id="9" name="Picture 8" descr="A screenshot of a screen">
            <a:extLst>
              <a:ext uri="{FF2B5EF4-FFF2-40B4-BE49-F238E27FC236}">
                <a16:creationId xmlns:a16="http://schemas.microsoft.com/office/drawing/2014/main" id="{02A2EE1B-A4EF-48A6-CE32-02E735F51225}"/>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5710379" y="5448321"/>
            <a:ext cx="2162334" cy="1371377"/>
          </a:xfrm>
          <a:prstGeom prst="rect">
            <a:avLst/>
          </a:prstGeom>
          <a:ln>
            <a:solidFill>
              <a:schemeClr val="bg1"/>
            </a:solidFill>
          </a:ln>
        </p:spPr>
      </p:pic>
      <p:pic>
        <p:nvPicPr>
          <p:cNvPr id="10" name="Picture 9" descr="A screenshot of a screen">
            <a:extLst>
              <a:ext uri="{FF2B5EF4-FFF2-40B4-BE49-F238E27FC236}">
                <a16:creationId xmlns:a16="http://schemas.microsoft.com/office/drawing/2014/main" id="{4FDB5801-F611-3DAA-E46E-2BDE219EB2D5}"/>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8099340" y="5496006"/>
            <a:ext cx="2011957" cy="1276006"/>
          </a:xfrm>
          <a:prstGeom prst="rect">
            <a:avLst/>
          </a:prstGeom>
          <a:ln>
            <a:solidFill>
              <a:schemeClr val="bg1"/>
            </a:solidFill>
          </a:ln>
        </p:spPr>
      </p:pic>
      <p:pic>
        <p:nvPicPr>
          <p:cNvPr id="12" name="Picture 11" descr="Blue and white logo with text&#10;&#10;AI-generated content may be incorrect.">
            <a:extLst>
              <a:ext uri="{FF2B5EF4-FFF2-40B4-BE49-F238E27FC236}">
                <a16:creationId xmlns:a16="http://schemas.microsoft.com/office/drawing/2014/main" id="{583E93CA-76D2-E2E6-7C6A-B74881A40C1B}"/>
              </a:ext>
            </a:extLst>
          </p:cNvPr>
          <p:cNvPicPr>
            <a:picLocks noChangeAspect="1"/>
          </p:cNvPicPr>
          <p:nvPr/>
        </p:nvPicPr>
        <p:blipFill>
          <a:blip r:embed="rId5"/>
          <a:stretch>
            <a:fillRect/>
          </a:stretch>
        </p:blipFill>
        <p:spPr>
          <a:xfrm>
            <a:off x="10995421" y="202802"/>
            <a:ext cx="1012033" cy="750095"/>
          </a:xfrm>
          <a:prstGeom prst="rect">
            <a:avLst/>
          </a:prstGeom>
        </p:spPr>
      </p:pic>
      <p:pic>
        <p:nvPicPr>
          <p:cNvPr id="14" name="Picture 13" descr="A colorful rectangular sign with black text&#10;&#10;AI-generated content may be incorrect.">
            <a:extLst>
              <a:ext uri="{FF2B5EF4-FFF2-40B4-BE49-F238E27FC236}">
                <a16:creationId xmlns:a16="http://schemas.microsoft.com/office/drawing/2014/main" id="{36E2EACF-D608-AC9F-8E89-549791E2312B}"/>
              </a:ext>
            </a:extLst>
          </p:cNvPr>
          <p:cNvPicPr>
            <a:picLocks noChangeAspect="1"/>
          </p:cNvPicPr>
          <p:nvPr/>
        </p:nvPicPr>
        <p:blipFill>
          <a:blip r:embed="rId6"/>
          <a:stretch>
            <a:fillRect/>
          </a:stretch>
        </p:blipFill>
        <p:spPr>
          <a:xfrm>
            <a:off x="102518" y="169271"/>
            <a:ext cx="1183555" cy="975249"/>
          </a:xfrm>
          <a:prstGeom prst="rect">
            <a:avLst/>
          </a:prstGeom>
        </p:spPr>
      </p:pic>
    </p:spTree>
    <p:extLst>
      <p:ext uri="{BB962C8B-B14F-4D97-AF65-F5344CB8AC3E}">
        <p14:creationId xmlns:p14="http://schemas.microsoft.com/office/powerpoint/2010/main" val="929706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172D8-BEEC-B064-379B-3C0833F6E6A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B405A7E-9983-F202-EDA1-0637C9D6581C}"/>
              </a:ext>
            </a:extLst>
          </p:cNvPr>
          <p:cNvSpPr txBox="1"/>
          <p:nvPr/>
        </p:nvSpPr>
        <p:spPr>
          <a:xfrm>
            <a:off x="3287211" y="1932191"/>
            <a:ext cx="7469164" cy="33660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Segoe UI" panose="020B0502040204020203" pitchFamily="34" charset="0"/>
                <a:cs typeface="Segoe UI" panose="020B0502040204020203" pitchFamily="34" charset="0"/>
              </a:rPr>
              <a:t>Write down a reason why adults</a:t>
            </a:r>
            <a:r>
              <a:rPr lang="en-US" sz="2400" b="1">
                <a:latin typeface="Segoe UI" panose="020B0502040204020203" pitchFamily="34" charset="0"/>
                <a:cs typeface="Segoe UI" panose="020B0502040204020203" pitchFamily="34" charset="0"/>
              </a:rPr>
              <a:t> might vape</a:t>
            </a:r>
            <a:endParaRPr lang="en-US" sz="2400">
              <a:latin typeface="Segoe UI" panose="020B0502040204020203" pitchFamily="34" charset="0"/>
              <a:cs typeface="Segoe UI" panose="020B0502040204020203" pitchFamily="34" charset="0"/>
            </a:endParaRPr>
          </a:p>
          <a:p>
            <a:pPr marL="685800" indent="-228600"/>
            <a:endParaRPr lang="en-US" sz="2000">
              <a:latin typeface="Segoe UI" panose="020B0502040204020203" pitchFamily="34" charset="0"/>
              <a:cs typeface="Segoe UI" panose="020B0502040204020203" pitchFamily="34" charset="0"/>
            </a:endParaRPr>
          </a:p>
          <a:p>
            <a:pPr marL="685800" indent="-228600"/>
            <a:endParaRPr lang="en-US" sz="2000">
              <a:latin typeface="Segoe UI" panose="020B0502040204020203" pitchFamily="34" charset="0"/>
              <a:cs typeface="Segoe UI" panose="020B0502040204020203" pitchFamily="34" charset="0"/>
            </a:endParaRPr>
          </a:p>
          <a:p>
            <a:pPr marL="685800" indent="-228600"/>
            <a:endParaRPr lang="en-US" sz="2000">
              <a:latin typeface="Segoe UI" panose="020B0502040204020203" pitchFamily="34" charset="0"/>
              <a:cs typeface="Segoe UI" panose="020B0502040204020203" pitchFamily="34" charset="0"/>
            </a:endParaRPr>
          </a:p>
          <a:p>
            <a:pPr marL="685800" indent="-228600"/>
            <a:endParaRPr lang="en-US" sz="2000">
              <a:latin typeface="Segoe UI" panose="020B0502040204020203" pitchFamily="34" charset="0"/>
              <a:cs typeface="Segoe UI" panose="020B0502040204020203" pitchFamily="34" charset="0"/>
            </a:endParaRPr>
          </a:p>
          <a:p>
            <a:pPr marL="685800" indent="-228600"/>
            <a:endParaRPr lang="en-US" sz="2000">
              <a:latin typeface="Segoe UI" panose="020B0502040204020203" pitchFamily="34" charset="0"/>
              <a:cs typeface="Segoe UI" panose="020B0502040204020203" pitchFamily="34" charset="0"/>
            </a:endParaRPr>
          </a:p>
          <a:p>
            <a:pPr marL="685800" indent="-228600"/>
            <a:endParaRPr lang="en-US" sz="2000">
              <a:latin typeface="Segoe UI" panose="020B0502040204020203" pitchFamily="34" charset="0"/>
              <a:ea typeface="Calibri"/>
              <a:cs typeface="Segoe UI" panose="020B0502040204020203" pitchFamily="34" charset="0"/>
            </a:endParaRPr>
          </a:p>
          <a:p>
            <a:pPr marL="685800" indent="-228600"/>
            <a:endParaRPr lang="en-US" sz="2000">
              <a:latin typeface="Segoe UI" panose="020B0502040204020203" pitchFamily="34" charset="0"/>
              <a:ea typeface="Calibri"/>
              <a:cs typeface="Segoe UI" panose="020B0502040204020203" pitchFamily="34" charset="0"/>
            </a:endParaRPr>
          </a:p>
          <a:p>
            <a:r>
              <a:rPr lang="en-US" sz="2400">
                <a:latin typeface="Segoe UI" panose="020B0502040204020203" pitchFamily="34" charset="0"/>
                <a:ea typeface="Calibri"/>
                <a:cs typeface="Segoe UI" panose="020B0502040204020203" pitchFamily="34" charset="0"/>
              </a:rPr>
              <a:t>Write down three reasons why most young people decide </a:t>
            </a:r>
            <a:r>
              <a:rPr lang="en-US" sz="2400" b="1">
                <a:latin typeface="Segoe UI" panose="020B0502040204020203" pitchFamily="34" charset="0"/>
                <a:ea typeface="Calibri"/>
                <a:cs typeface="Segoe UI" panose="020B0502040204020203" pitchFamily="34" charset="0"/>
              </a:rPr>
              <a:t>not</a:t>
            </a:r>
            <a:r>
              <a:rPr lang="en-US" sz="2400">
                <a:latin typeface="Segoe UI" panose="020B0502040204020203" pitchFamily="34" charset="0"/>
                <a:ea typeface="Calibri"/>
                <a:cs typeface="Segoe UI" panose="020B0502040204020203" pitchFamily="34" charset="0"/>
              </a:rPr>
              <a:t> to vape</a:t>
            </a:r>
            <a:r>
              <a:rPr lang="en-US" sz="2400">
                <a:latin typeface="Segoe UI" panose="020B0502040204020203" pitchFamily="34" charset="0"/>
                <a:cs typeface="Segoe UI" panose="020B0502040204020203" pitchFamily="34" charset="0"/>
              </a:rPr>
              <a:t> </a:t>
            </a:r>
          </a:p>
        </p:txBody>
      </p:sp>
      <p:sp>
        <p:nvSpPr>
          <p:cNvPr id="5" name="Title 5">
            <a:extLst>
              <a:ext uri="{FF2B5EF4-FFF2-40B4-BE49-F238E27FC236}">
                <a16:creationId xmlns:a16="http://schemas.microsoft.com/office/drawing/2014/main" id="{E9F8BB30-CE0E-E37C-C417-A99315E5BDA4}"/>
              </a:ext>
            </a:extLst>
          </p:cNvPr>
          <p:cNvSpPr txBox="1">
            <a:spLocks/>
          </p:cNvSpPr>
          <p:nvPr/>
        </p:nvSpPr>
        <p:spPr>
          <a:xfrm>
            <a:off x="0" y="0"/>
            <a:ext cx="12192000" cy="1140278"/>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Segoe UI"/>
                <a:cs typeface="Arial"/>
              </a:rPr>
              <a:t>Decisions</a:t>
            </a:r>
            <a:r>
              <a:rPr lang="en-US" sz="3200" b="1">
                <a:effectLst>
                  <a:outerShdw blurRad="50800" dist="38100" dir="2700000" algn="tl" rotWithShape="0">
                    <a:prstClr val="black">
                      <a:alpha val="40000"/>
                    </a:prstClr>
                  </a:outerShdw>
                </a:effectLst>
                <a:latin typeface="Arial"/>
                <a:cs typeface="Arial"/>
              </a:rPr>
              <a:t> about Vaping</a:t>
            </a:r>
            <a:endParaRPr lang="en-US" sz="32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6" name="Picture 5" descr="A screenshot of a screen">
            <a:extLst>
              <a:ext uri="{FF2B5EF4-FFF2-40B4-BE49-F238E27FC236}">
                <a16:creationId xmlns:a16="http://schemas.microsoft.com/office/drawing/2014/main" id="{83840805-3812-B169-5DBD-110DD1344EE6}"/>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3329264" y="2482101"/>
            <a:ext cx="3045489" cy="1931484"/>
          </a:xfrm>
          <a:prstGeom prst="rect">
            <a:avLst/>
          </a:prstGeom>
          <a:ln>
            <a:solidFill>
              <a:schemeClr val="bg1"/>
            </a:solidFill>
          </a:ln>
        </p:spPr>
      </p:pic>
      <p:pic>
        <p:nvPicPr>
          <p:cNvPr id="8" name="Picture 7" descr="A screenshot of a screen">
            <a:extLst>
              <a:ext uri="{FF2B5EF4-FFF2-40B4-BE49-F238E27FC236}">
                <a16:creationId xmlns:a16="http://schemas.microsoft.com/office/drawing/2014/main" id="{8DA9CE7E-4349-5A66-557E-66D64EAEE89E}"/>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3442152" y="5397267"/>
            <a:ext cx="2162334" cy="1371377"/>
          </a:xfrm>
          <a:prstGeom prst="rect">
            <a:avLst/>
          </a:prstGeom>
          <a:ln>
            <a:solidFill>
              <a:schemeClr val="bg1"/>
            </a:solidFill>
          </a:ln>
        </p:spPr>
      </p:pic>
      <p:pic>
        <p:nvPicPr>
          <p:cNvPr id="9" name="Picture 8" descr="A screenshot of a screen">
            <a:extLst>
              <a:ext uri="{FF2B5EF4-FFF2-40B4-BE49-F238E27FC236}">
                <a16:creationId xmlns:a16="http://schemas.microsoft.com/office/drawing/2014/main" id="{FBC29DE7-7DFE-E6F5-FEC2-CDA2A7EAAB05}"/>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916575" y="5430410"/>
            <a:ext cx="2162334" cy="1371377"/>
          </a:xfrm>
          <a:prstGeom prst="rect">
            <a:avLst/>
          </a:prstGeom>
          <a:ln>
            <a:solidFill>
              <a:schemeClr val="bg1"/>
            </a:solidFill>
          </a:ln>
        </p:spPr>
      </p:pic>
      <p:pic>
        <p:nvPicPr>
          <p:cNvPr id="10" name="Picture 9" descr="A screenshot of a screen">
            <a:extLst>
              <a:ext uri="{FF2B5EF4-FFF2-40B4-BE49-F238E27FC236}">
                <a16:creationId xmlns:a16="http://schemas.microsoft.com/office/drawing/2014/main" id="{4A756528-0FDC-C427-EB59-45D1FF8DC909}"/>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8241574" y="5444952"/>
            <a:ext cx="2011957" cy="1276006"/>
          </a:xfrm>
          <a:prstGeom prst="rect">
            <a:avLst/>
          </a:prstGeom>
          <a:ln>
            <a:solidFill>
              <a:schemeClr val="bg1"/>
            </a:solidFill>
          </a:ln>
        </p:spPr>
      </p:pic>
      <p:sp>
        <p:nvSpPr>
          <p:cNvPr id="3" name="TextBox 2">
            <a:extLst>
              <a:ext uri="{FF2B5EF4-FFF2-40B4-BE49-F238E27FC236}">
                <a16:creationId xmlns:a16="http://schemas.microsoft.com/office/drawing/2014/main" id="{6F33D525-728B-66B1-2DA9-5761814FBC8B}"/>
              </a:ext>
            </a:extLst>
          </p:cNvPr>
          <p:cNvSpPr txBox="1"/>
          <p:nvPr/>
        </p:nvSpPr>
        <p:spPr>
          <a:xfrm>
            <a:off x="3834999" y="3008005"/>
            <a:ext cx="2314575" cy="707886"/>
          </a:xfrm>
          <a:prstGeom prst="rect">
            <a:avLst/>
          </a:prstGeom>
          <a:noFill/>
        </p:spPr>
        <p:txBody>
          <a:bodyPr wrap="square" rtlCol="0">
            <a:spAutoFit/>
          </a:bodyPr>
          <a:lstStyle/>
          <a:p>
            <a:r>
              <a:rPr lang="en-GB" sz="2000" b="1"/>
              <a:t>To help them stop smoking</a:t>
            </a:r>
          </a:p>
        </p:txBody>
      </p:sp>
      <p:sp>
        <p:nvSpPr>
          <p:cNvPr id="7" name="TextBox 6">
            <a:extLst>
              <a:ext uri="{FF2B5EF4-FFF2-40B4-BE49-F238E27FC236}">
                <a16:creationId xmlns:a16="http://schemas.microsoft.com/office/drawing/2014/main" id="{CDDCA825-D7C0-979D-21B7-1947BAF334EA}"/>
              </a:ext>
            </a:extLst>
          </p:cNvPr>
          <p:cNvSpPr txBox="1"/>
          <p:nvPr/>
        </p:nvSpPr>
        <p:spPr>
          <a:xfrm>
            <a:off x="3891889" y="5786926"/>
            <a:ext cx="1474187" cy="371475"/>
          </a:xfrm>
          <a:prstGeom prst="rect">
            <a:avLst/>
          </a:prstGeom>
          <a:noFill/>
        </p:spPr>
        <p:txBody>
          <a:bodyPr wrap="square" rtlCol="0">
            <a:spAutoFit/>
          </a:bodyPr>
          <a:lstStyle/>
          <a:p>
            <a:r>
              <a:rPr lang="en-GB"/>
              <a:t>Bad for me? </a:t>
            </a:r>
          </a:p>
        </p:txBody>
      </p:sp>
      <p:sp>
        <p:nvSpPr>
          <p:cNvPr id="11" name="TextBox 10">
            <a:extLst>
              <a:ext uri="{FF2B5EF4-FFF2-40B4-BE49-F238E27FC236}">
                <a16:creationId xmlns:a16="http://schemas.microsoft.com/office/drawing/2014/main" id="{21F2D76C-AE22-4D02-E331-4F405AFF02E5}"/>
              </a:ext>
            </a:extLst>
          </p:cNvPr>
          <p:cNvSpPr txBox="1"/>
          <p:nvPr/>
        </p:nvSpPr>
        <p:spPr>
          <a:xfrm>
            <a:off x="6103989" y="5802792"/>
            <a:ext cx="1837003" cy="369332"/>
          </a:xfrm>
          <a:prstGeom prst="rect">
            <a:avLst/>
          </a:prstGeom>
          <a:noFill/>
        </p:spPr>
        <p:txBody>
          <a:bodyPr wrap="square" rtlCol="0">
            <a:spAutoFit/>
          </a:bodyPr>
          <a:lstStyle/>
          <a:p>
            <a:r>
              <a:rPr lang="en-GB"/>
              <a:t>Get into trouble?</a:t>
            </a:r>
          </a:p>
        </p:txBody>
      </p:sp>
      <p:sp>
        <p:nvSpPr>
          <p:cNvPr id="12" name="TextBox 11">
            <a:extLst>
              <a:ext uri="{FF2B5EF4-FFF2-40B4-BE49-F238E27FC236}">
                <a16:creationId xmlns:a16="http://schemas.microsoft.com/office/drawing/2014/main" id="{FAE2B70F-C357-8E65-2E75-783E88F67EDD}"/>
              </a:ext>
            </a:extLst>
          </p:cNvPr>
          <p:cNvSpPr txBox="1"/>
          <p:nvPr/>
        </p:nvSpPr>
        <p:spPr>
          <a:xfrm>
            <a:off x="8587314" y="5816744"/>
            <a:ext cx="1828800" cy="369332"/>
          </a:xfrm>
          <a:prstGeom prst="rect">
            <a:avLst/>
          </a:prstGeom>
          <a:noFill/>
        </p:spPr>
        <p:txBody>
          <a:bodyPr wrap="square" rtlCol="0">
            <a:spAutoFit/>
          </a:bodyPr>
          <a:lstStyle/>
          <a:p>
            <a:r>
              <a:rPr lang="en-GB"/>
              <a:t>It’s addictive</a:t>
            </a:r>
          </a:p>
        </p:txBody>
      </p:sp>
      <p:pic>
        <p:nvPicPr>
          <p:cNvPr id="16" name="Picture 15" descr="Blue and white logo with text&#10;&#10;AI-generated content may be incorrect.">
            <a:extLst>
              <a:ext uri="{FF2B5EF4-FFF2-40B4-BE49-F238E27FC236}">
                <a16:creationId xmlns:a16="http://schemas.microsoft.com/office/drawing/2014/main" id="{EC70837F-C0D2-1902-618B-30F8BDE51D89}"/>
              </a:ext>
            </a:extLst>
          </p:cNvPr>
          <p:cNvPicPr>
            <a:picLocks noChangeAspect="1"/>
          </p:cNvPicPr>
          <p:nvPr/>
        </p:nvPicPr>
        <p:blipFill>
          <a:blip r:embed="rId4"/>
          <a:stretch>
            <a:fillRect/>
          </a:stretch>
        </p:blipFill>
        <p:spPr>
          <a:xfrm>
            <a:off x="10995421" y="202802"/>
            <a:ext cx="1012033" cy="750095"/>
          </a:xfrm>
          <a:prstGeom prst="rect">
            <a:avLst/>
          </a:prstGeom>
        </p:spPr>
      </p:pic>
      <p:pic>
        <p:nvPicPr>
          <p:cNvPr id="20" name="Picture 19" descr="A screenshot of a screen">
            <a:extLst>
              <a:ext uri="{FF2B5EF4-FFF2-40B4-BE49-F238E27FC236}">
                <a16:creationId xmlns:a16="http://schemas.microsoft.com/office/drawing/2014/main" id="{389E9000-BC41-D85F-B662-72969A328483}"/>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349114" y="1653147"/>
            <a:ext cx="2665186" cy="3968758"/>
          </a:xfrm>
          <a:prstGeom prst="rect">
            <a:avLst/>
          </a:prstGeom>
          <a:ln>
            <a:solidFill>
              <a:schemeClr val="bg1"/>
            </a:solidFill>
          </a:ln>
        </p:spPr>
      </p:pic>
      <p:pic>
        <p:nvPicPr>
          <p:cNvPr id="18" name="Picture 17" descr="A colorful rectangular sign with black text&#10;&#10;AI-generated content may be incorrect.">
            <a:extLst>
              <a:ext uri="{FF2B5EF4-FFF2-40B4-BE49-F238E27FC236}">
                <a16:creationId xmlns:a16="http://schemas.microsoft.com/office/drawing/2014/main" id="{FC6736A4-4F7E-6593-0AA2-CBFA3208FA9A}"/>
              </a:ext>
            </a:extLst>
          </p:cNvPr>
          <p:cNvPicPr>
            <a:picLocks noChangeAspect="1"/>
          </p:cNvPicPr>
          <p:nvPr/>
        </p:nvPicPr>
        <p:blipFill>
          <a:blip r:embed="rId6"/>
          <a:stretch>
            <a:fillRect/>
          </a:stretch>
        </p:blipFill>
        <p:spPr>
          <a:xfrm>
            <a:off x="102518" y="169271"/>
            <a:ext cx="1183555" cy="975249"/>
          </a:xfrm>
          <a:prstGeom prst="rect">
            <a:avLst/>
          </a:prstGeom>
        </p:spPr>
      </p:pic>
    </p:spTree>
    <p:extLst>
      <p:ext uri="{BB962C8B-B14F-4D97-AF65-F5344CB8AC3E}">
        <p14:creationId xmlns:p14="http://schemas.microsoft.com/office/powerpoint/2010/main" val="3952757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yellow face with a magnifying glass&#10;&#10;Description automatically generated">
            <a:extLst>
              <a:ext uri="{FF2B5EF4-FFF2-40B4-BE49-F238E27FC236}">
                <a16:creationId xmlns:a16="http://schemas.microsoft.com/office/drawing/2014/main" id="{E3F76A9B-2EFD-E14F-8D18-A35F6E56B63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47700" y="1981200"/>
            <a:ext cx="3503028" cy="3467100"/>
          </a:xfrm>
          <a:prstGeom prst="rect">
            <a:avLst/>
          </a:prstGeom>
        </p:spPr>
      </p:pic>
      <p:sp>
        <p:nvSpPr>
          <p:cNvPr id="8" name="TextBox 7">
            <a:extLst>
              <a:ext uri="{FF2B5EF4-FFF2-40B4-BE49-F238E27FC236}">
                <a16:creationId xmlns:a16="http://schemas.microsoft.com/office/drawing/2014/main" id="{F0778396-CAD9-2A4D-86D0-47366E58C737}"/>
              </a:ext>
            </a:extLst>
          </p:cNvPr>
          <p:cNvSpPr txBox="1"/>
          <p:nvPr/>
        </p:nvSpPr>
        <p:spPr>
          <a:xfrm>
            <a:off x="5638910" y="3112108"/>
            <a:ext cx="6201206" cy="1200329"/>
          </a:xfrm>
          <a:prstGeom prst="rect">
            <a:avLst/>
          </a:prstGeom>
          <a:noFill/>
        </p:spPr>
        <p:txBody>
          <a:bodyPr wrap="square" lIns="91440" tIns="45720" rIns="91440" bIns="45720" anchor="t">
            <a:spAutoFit/>
          </a:bodyPr>
          <a:lstStyle/>
          <a:p>
            <a:r>
              <a:rPr lang="en-GB" sz="2400" b="1">
                <a:solidFill>
                  <a:srgbClr val="000000"/>
                </a:solidFill>
                <a:latin typeface="Segoe UI"/>
                <a:cs typeface="Segoe UI"/>
              </a:rPr>
              <a:t>TRUE or FALSE?</a:t>
            </a:r>
            <a:endParaRPr lang="en-GB" sz="2400">
              <a:solidFill>
                <a:srgbClr val="000000"/>
              </a:solidFill>
              <a:latin typeface="Segoe UI"/>
              <a:cs typeface="Segoe UI"/>
            </a:endParaRPr>
          </a:p>
          <a:p>
            <a:endParaRPr lang="en-GB" sz="2400" b="1">
              <a:solidFill>
                <a:srgbClr val="000000"/>
              </a:solidFill>
              <a:latin typeface="Segoe UI"/>
              <a:cs typeface="Segoe UI"/>
            </a:endParaRPr>
          </a:p>
          <a:p>
            <a:r>
              <a:rPr lang="en-GB" sz="2400">
                <a:solidFill>
                  <a:srgbClr val="1F090A"/>
                </a:solidFill>
                <a:latin typeface="Segoe UI"/>
                <a:cs typeface="Segoe UI"/>
              </a:rPr>
              <a:t>Most vapes</a:t>
            </a:r>
            <a:r>
              <a:rPr lang="en-GB" sz="2400">
                <a:solidFill>
                  <a:srgbClr val="1F090A"/>
                </a:solidFill>
                <a:effectLst/>
                <a:latin typeface="Segoe UI"/>
                <a:cs typeface="Segoe UI"/>
              </a:rPr>
              <a:t> </a:t>
            </a:r>
            <a:r>
              <a:rPr lang="en-GB" sz="2400">
                <a:solidFill>
                  <a:srgbClr val="000000"/>
                </a:solidFill>
                <a:latin typeface="Segoe UI"/>
                <a:cs typeface="Segoe UI"/>
              </a:rPr>
              <a:t>contain nicotine</a:t>
            </a:r>
            <a:endParaRPr lang="en-GB" sz="2400">
              <a:latin typeface="Segoe UI"/>
              <a:cs typeface="Segoe UI"/>
            </a:endParaRPr>
          </a:p>
        </p:txBody>
      </p:sp>
      <p:sp>
        <p:nvSpPr>
          <p:cNvPr id="19" name="Rectangle 18">
            <a:extLst>
              <a:ext uri="{FF2B5EF4-FFF2-40B4-BE49-F238E27FC236}">
                <a16:creationId xmlns:a16="http://schemas.microsoft.com/office/drawing/2014/main" id="{21D35BE6-C2FC-D848-BBCA-E00FC93472E9}"/>
              </a:ext>
            </a:extLst>
          </p:cNvPr>
          <p:cNvSpPr/>
          <p:nvPr/>
        </p:nvSpPr>
        <p:spPr>
          <a:xfrm>
            <a:off x="0" y="0"/>
            <a:ext cx="12192000" cy="1086350"/>
          </a:xfrm>
          <a:prstGeom prst="rect">
            <a:avLst/>
          </a:prstGeom>
          <a:solidFill>
            <a:schemeClr val="accent2"/>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p>
            <a:pPr algn="ctr"/>
            <a:endParaRPr lang="en-US"/>
          </a:p>
        </p:txBody>
      </p:sp>
      <p:sp>
        <p:nvSpPr>
          <p:cNvPr id="9" name="TextBox 8">
            <a:extLst>
              <a:ext uri="{FF2B5EF4-FFF2-40B4-BE49-F238E27FC236}">
                <a16:creationId xmlns:a16="http://schemas.microsoft.com/office/drawing/2014/main" id="{20E931B4-9ED2-2143-A701-607B26107329}"/>
              </a:ext>
            </a:extLst>
          </p:cNvPr>
          <p:cNvSpPr txBox="1"/>
          <p:nvPr/>
        </p:nvSpPr>
        <p:spPr>
          <a:xfrm>
            <a:off x="8055" y="2483"/>
            <a:ext cx="12183745" cy="1569660"/>
          </a:xfrm>
          <a:prstGeom prst="rect">
            <a:avLst/>
          </a:prstGeom>
          <a:noFill/>
        </p:spPr>
        <p:txBody>
          <a:bodyPr wrap="square" lIns="91440" tIns="45720" rIns="91440" bIns="45720" rtlCol="0" anchor="t">
            <a:spAutoFit/>
          </a:bodyPr>
          <a:lstStyle/>
          <a:p>
            <a:pPr algn="ctr"/>
            <a:r>
              <a:rPr lang="en-GB" altLang="en-US" sz="3200" b="1">
                <a:solidFill>
                  <a:schemeClr val="bg1"/>
                </a:solidFill>
                <a:effectLst>
                  <a:outerShdw blurRad="50800" dist="38100" dir="2700000" algn="tl" rotWithShape="0">
                    <a:prstClr val="black">
                      <a:alpha val="40000"/>
                    </a:prstClr>
                  </a:outerShdw>
                </a:effectLst>
                <a:latin typeface="Segoe UI"/>
                <a:cs typeface="Segoe UI"/>
              </a:rPr>
              <a:t>Vaping Quiz</a:t>
            </a:r>
          </a:p>
          <a:p>
            <a:pPr algn="ctr"/>
            <a:r>
              <a:rPr lang="en-GB" altLang="en-US" sz="3200" b="1">
                <a:solidFill>
                  <a:schemeClr val="bg1"/>
                </a:solidFill>
                <a:effectLst>
                  <a:outerShdw blurRad="50800" dist="38100" dir="2700000" algn="tl" rotWithShape="0">
                    <a:prstClr val="black">
                      <a:alpha val="40000"/>
                    </a:prstClr>
                  </a:outerShdw>
                </a:effectLst>
                <a:latin typeface="Segoe UI"/>
                <a:cs typeface="Segoe UI"/>
              </a:rPr>
              <a:t>True or false?</a:t>
            </a:r>
            <a:br>
              <a:rPr lang="en-GB" altLang="en-US" sz="3200" b="1">
                <a:latin typeface="Segoe UI" panose="020B0502040204020203" pitchFamily="34" charset="0"/>
                <a:cs typeface="Segoe UI" panose="020B0502040204020203" pitchFamily="34" charset="0"/>
              </a:rPr>
            </a:br>
            <a:endParaRPr lang="en-US" sz="3200">
              <a:latin typeface="Segoe UI" panose="020B0502040204020203" pitchFamily="34" charset="0"/>
              <a:cs typeface="Segoe UI" panose="020B0502040204020203" pitchFamily="34" charset="0"/>
            </a:endParaRPr>
          </a:p>
        </p:txBody>
      </p:sp>
      <p:pic>
        <p:nvPicPr>
          <p:cNvPr id="12" name="Picture 11" descr="A group of colorful electronic cigarettes&#10;&#10;AI-generated content may be incorrect.">
            <a:extLst>
              <a:ext uri="{FF2B5EF4-FFF2-40B4-BE49-F238E27FC236}">
                <a16:creationId xmlns:a16="http://schemas.microsoft.com/office/drawing/2014/main" id="{EDB3D993-09C2-4A20-1D5D-1E9A2AFDE5BB}"/>
              </a:ext>
            </a:extLst>
          </p:cNvPr>
          <p:cNvPicPr>
            <a:picLocks noChangeAspect="1"/>
          </p:cNvPicPr>
          <p:nvPr/>
        </p:nvPicPr>
        <p:blipFill>
          <a:blip r:embed="rId4"/>
          <a:stretch>
            <a:fillRect/>
          </a:stretch>
        </p:blipFill>
        <p:spPr>
          <a:xfrm>
            <a:off x="3405670" y="4268857"/>
            <a:ext cx="1482311" cy="13130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descr="Blue and white logo with text&#10;&#10;AI-generated content may be incorrect.">
            <a:extLst>
              <a:ext uri="{FF2B5EF4-FFF2-40B4-BE49-F238E27FC236}">
                <a16:creationId xmlns:a16="http://schemas.microsoft.com/office/drawing/2014/main" id="{5363B770-4474-68E8-AA8C-9D1D3E43403A}"/>
              </a:ext>
            </a:extLst>
          </p:cNvPr>
          <p:cNvPicPr>
            <a:picLocks noChangeAspect="1"/>
          </p:cNvPicPr>
          <p:nvPr/>
        </p:nvPicPr>
        <p:blipFill>
          <a:blip r:embed="rId5"/>
          <a:stretch>
            <a:fillRect/>
          </a:stretch>
        </p:blipFill>
        <p:spPr>
          <a:xfrm>
            <a:off x="10995421" y="202802"/>
            <a:ext cx="1012033" cy="750095"/>
          </a:xfrm>
          <a:prstGeom prst="rect">
            <a:avLst/>
          </a:prstGeom>
        </p:spPr>
      </p:pic>
      <p:pic>
        <p:nvPicPr>
          <p:cNvPr id="15" name="Picture 14" descr="A colorful rectangular sign with black text&#10;&#10;AI-generated content may be incorrect.">
            <a:extLst>
              <a:ext uri="{FF2B5EF4-FFF2-40B4-BE49-F238E27FC236}">
                <a16:creationId xmlns:a16="http://schemas.microsoft.com/office/drawing/2014/main" id="{233CC23C-2965-3255-5387-D531D221B616}"/>
              </a:ext>
            </a:extLst>
          </p:cNvPr>
          <p:cNvPicPr>
            <a:picLocks noChangeAspect="1"/>
          </p:cNvPicPr>
          <p:nvPr/>
        </p:nvPicPr>
        <p:blipFill>
          <a:blip r:embed="rId6"/>
          <a:stretch>
            <a:fillRect/>
          </a:stretch>
        </p:blipFill>
        <p:spPr>
          <a:xfrm>
            <a:off x="102518" y="169271"/>
            <a:ext cx="1183555" cy="975249"/>
          </a:xfrm>
          <a:prstGeom prst="rect">
            <a:avLst/>
          </a:prstGeom>
        </p:spPr>
      </p:pic>
    </p:spTree>
    <p:extLst>
      <p:ext uri="{BB962C8B-B14F-4D97-AF65-F5344CB8AC3E}">
        <p14:creationId xmlns:p14="http://schemas.microsoft.com/office/powerpoint/2010/main" val="121377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yellow face with a magnifying glass&#10;&#10;Description automatically generated">
            <a:extLst>
              <a:ext uri="{FF2B5EF4-FFF2-40B4-BE49-F238E27FC236}">
                <a16:creationId xmlns:a16="http://schemas.microsoft.com/office/drawing/2014/main" id="{E3F76A9B-2EFD-E14F-8D18-A35F6E56B63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47700" y="1981200"/>
            <a:ext cx="3503028" cy="3467100"/>
          </a:xfrm>
          <a:prstGeom prst="rect">
            <a:avLst/>
          </a:prstGeom>
        </p:spPr>
      </p:pic>
      <p:sp>
        <p:nvSpPr>
          <p:cNvPr id="8" name="TextBox 7">
            <a:extLst>
              <a:ext uri="{FF2B5EF4-FFF2-40B4-BE49-F238E27FC236}">
                <a16:creationId xmlns:a16="http://schemas.microsoft.com/office/drawing/2014/main" id="{F0778396-CAD9-2A4D-86D0-47366E58C737}"/>
              </a:ext>
            </a:extLst>
          </p:cNvPr>
          <p:cNvSpPr txBox="1"/>
          <p:nvPr/>
        </p:nvSpPr>
        <p:spPr>
          <a:xfrm>
            <a:off x="5074333" y="1979249"/>
            <a:ext cx="6615779" cy="2677656"/>
          </a:xfrm>
          <a:prstGeom prst="rect">
            <a:avLst/>
          </a:prstGeom>
          <a:noFill/>
        </p:spPr>
        <p:txBody>
          <a:bodyPr wrap="square" lIns="91440" tIns="45720" rIns="91440" bIns="45720" anchor="t">
            <a:spAutoFit/>
          </a:bodyPr>
          <a:lstStyle/>
          <a:p>
            <a:endParaRPr lang="en-GB" sz="2400">
              <a:solidFill>
                <a:srgbClr val="1F090A"/>
              </a:solidFill>
              <a:effectLst/>
              <a:latin typeface="Segoe UI"/>
              <a:cs typeface="Segoe UI"/>
            </a:endParaRPr>
          </a:p>
          <a:p>
            <a:endParaRPr lang="en-GB" sz="2400" b="1">
              <a:solidFill>
                <a:srgbClr val="1F090A"/>
              </a:solidFill>
              <a:latin typeface="Segoe UI" panose="020B0502040204020203" pitchFamily="34" charset="0"/>
              <a:cs typeface="Segoe UI" panose="020B0502040204020203" pitchFamily="34" charset="0"/>
            </a:endParaRPr>
          </a:p>
          <a:p>
            <a:r>
              <a:rPr lang="en-GB" sz="2400" b="1" dirty="0">
                <a:solidFill>
                  <a:srgbClr val="000000"/>
                </a:solidFill>
                <a:latin typeface="Segoe UI"/>
                <a:cs typeface="Segoe UI"/>
              </a:rPr>
              <a:t>TRUE - </a:t>
            </a:r>
            <a:r>
              <a:rPr lang="en-GB" sz="2400" b="1" dirty="0">
                <a:latin typeface="Segoe UI"/>
                <a:cs typeface="Segoe UI"/>
              </a:rPr>
              <a:t>Most v</a:t>
            </a:r>
            <a:r>
              <a:rPr lang="en-GB" sz="2400" b="1" dirty="0">
                <a:solidFill>
                  <a:srgbClr val="1F090A"/>
                </a:solidFill>
                <a:latin typeface="Segoe UI"/>
                <a:cs typeface="Segoe UI"/>
              </a:rPr>
              <a:t>apes contain nicotine</a:t>
            </a:r>
            <a:br>
              <a:rPr lang="en-GB" sz="2400" b="1" dirty="0">
                <a:latin typeface="Segoe UI" panose="020B0502040204020203" pitchFamily="34" charset="0"/>
                <a:cs typeface="Segoe UI" panose="020B0502040204020203" pitchFamily="34" charset="0"/>
              </a:rPr>
            </a:br>
            <a:endParaRPr lang="en-GB" sz="2400" b="1">
              <a:solidFill>
                <a:srgbClr val="000000"/>
              </a:solidFill>
              <a:latin typeface="Segoe UI" panose="020B0502040204020203" pitchFamily="34" charset="0"/>
              <a:cs typeface="Segoe UI" panose="020B0502040204020203" pitchFamily="34" charset="0"/>
            </a:endParaRPr>
          </a:p>
          <a:p>
            <a:r>
              <a:rPr lang="en-GB" sz="2400" dirty="0">
                <a:solidFill>
                  <a:srgbClr val="000000"/>
                </a:solidFill>
                <a:latin typeface="Segoe UI"/>
                <a:ea typeface="+mn-lt"/>
                <a:cs typeface="Segoe UI"/>
              </a:rPr>
              <a:t>Most vapes contain a high dose of nicotine which is addictive and bad for young people's health.</a:t>
            </a:r>
            <a:endParaRPr lang="en-GB" sz="2400" dirty="0">
              <a:latin typeface="Segoe UI"/>
              <a:cs typeface="Segoe UI"/>
            </a:endParaRPr>
          </a:p>
        </p:txBody>
      </p:sp>
      <p:sp>
        <p:nvSpPr>
          <p:cNvPr id="19" name="Rectangle 18">
            <a:extLst>
              <a:ext uri="{FF2B5EF4-FFF2-40B4-BE49-F238E27FC236}">
                <a16:creationId xmlns:a16="http://schemas.microsoft.com/office/drawing/2014/main" id="{21D35BE6-C2FC-D848-BBCA-E00FC93472E9}"/>
              </a:ext>
            </a:extLst>
          </p:cNvPr>
          <p:cNvSpPr/>
          <p:nvPr/>
        </p:nvSpPr>
        <p:spPr>
          <a:xfrm>
            <a:off x="0" y="-29766"/>
            <a:ext cx="12192000" cy="1144934"/>
          </a:xfrm>
          <a:prstGeom prst="rect">
            <a:avLst/>
          </a:prstGeom>
          <a:solidFill>
            <a:schemeClr val="accent2"/>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p>
            <a:pPr algn="ctr"/>
            <a:endParaRPr lang="en-US"/>
          </a:p>
        </p:txBody>
      </p:sp>
      <p:pic>
        <p:nvPicPr>
          <p:cNvPr id="6" name="Picture 5" descr="Blue and white logo with text&#10;&#10;AI-generated content may be incorrect.">
            <a:extLst>
              <a:ext uri="{FF2B5EF4-FFF2-40B4-BE49-F238E27FC236}">
                <a16:creationId xmlns:a16="http://schemas.microsoft.com/office/drawing/2014/main" id="{7C3B3CE9-5C4E-2A19-307F-091032AA1BEF}"/>
              </a:ext>
            </a:extLst>
          </p:cNvPr>
          <p:cNvPicPr>
            <a:picLocks noChangeAspect="1"/>
          </p:cNvPicPr>
          <p:nvPr/>
        </p:nvPicPr>
        <p:blipFill>
          <a:blip r:embed="rId4"/>
          <a:stretch>
            <a:fillRect/>
          </a:stretch>
        </p:blipFill>
        <p:spPr>
          <a:xfrm>
            <a:off x="10995421" y="202802"/>
            <a:ext cx="1012033" cy="750095"/>
          </a:xfrm>
          <a:prstGeom prst="rect">
            <a:avLst/>
          </a:prstGeom>
        </p:spPr>
      </p:pic>
      <p:pic>
        <p:nvPicPr>
          <p:cNvPr id="11" name="Picture 10" descr="A colorful rectangular sign with black text&#10;&#10;AI-generated content may be incorrect.">
            <a:extLst>
              <a:ext uri="{FF2B5EF4-FFF2-40B4-BE49-F238E27FC236}">
                <a16:creationId xmlns:a16="http://schemas.microsoft.com/office/drawing/2014/main" id="{E7BFAE4D-59ED-E3CA-5752-397F46AC62CD}"/>
              </a:ext>
            </a:extLst>
          </p:cNvPr>
          <p:cNvPicPr>
            <a:picLocks noChangeAspect="1"/>
          </p:cNvPicPr>
          <p:nvPr/>
        </p:nvPicPr>
        <p:blipFill>
          <a:blip r:embed="rId5"/>
          <a:stretch>
            <a:fillRect/>
          </a:stretch>
        </p:blipFill>
        <p:spPr>
          <a:xfrm>
            <a:off x="102518" y="169271"/>
            <a:ext cx="1183555" cy="975249"/>
          </a:xfrm>
          <a:prstGeom prst="rect">
            <a:avLst/>
          </a:prstGeom>
        </p:spPr>
      </p:pic>
      <p:pic>
        <p:nvPicPr>
          <p:cNvPr id="13" name="Picture 12" descr="A group of colorful electronic cigarettes&#10;&#10;AI-generated content may be incorrect.">
            <a:extLst>
              <a:ext uri="{FF2B5EF4-FFF2-40B4-BE49-F238E27FC236}">
                <a16:creationId xmlns:a16="http://schemas.microsoft.com/office/drawing/2014/main" id="{6F417EAA-8003-3628-740A-11223461B8BA}"/>
              </a:ext>
            </a:extLst>
          </p:cNvPr>
          <p:cNvPicPr>
            <a:picLocks noChangeAspect="1"/>
          </p:cNvPicPr>
          <p:nvPr/>
        </p:nvPicPr>
        <p:blipFill>
          <a:blip r:embed="rId6"/>
          <a:stretch>
            <a:fillRect/>
          </a:stretch>
        </p:blipFill>
        <p:spPr>
          <a:xfrm>
            <a:off x="3405670" y="4268857"/>
            <a:ext cx="1482311" cy="13130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 name="TextBox 16">
            <a:extLst>
              <a:ext uri="{FF2B5EF4-FFF2-40B4-BE49-F238E27FC236}">
                <a16:creationId xmlns:a16="http://schemas.microsoft.com/office/drawing/2014/main" id="{E7808020-AD7C-B6A1-C066-9F0ED62438CF}"/>
              </a:ext>
            </a:extLst>
          </p:cNvPr>
          <p:cNvSpPr txBox="1"/>
          <p:nvPr/>
        </p:nvSpPr>
        <p:spPr>
          <a:xfrm>
            <a:off x="8055" y="2483"/>
            <a:ext cx="12183745" cy="1569660"/>
          </a:xfrm>
          <a:prstGeom prst="rect">
            <a:avLst/>
          </a:prstGeom>
          <a:noFill/>
        </p:spPr>
        <p:txBody>
          <a:bodyPr wrap="square" lIns="91440" tIns="45720" rIns="91440" bIns="45720" rtlCol="0" anchor="t">
            <a:spAutoFit/>
          </a:bodyPr>
          <a:lstStyle/>
          <a:p>
            <a:pPr algn="ctr"/>
            <a:r>
              <a:rPr lang="en-GB" altLang="en-US" sz="3200" b="1">
                <a:solidFill>
                  <a:schemeClr val="bg1"/>
                </a:solidFill>
                <a:effectLst>
                  <a:outerShdw blurRad="50800" dist="38100" dir="2700000" algn="tl" rotWithShape="0">
                    <a:prstClr val="black">
                      <a:alpha val="40000"/>
                    </a:prstClr>
                  </a:outerShdw>
                </a:effectLst>
                <a:latin typeface="Segoe UI"/>
                <a:cs typeface="Segoe UI"/>
              </a:rPr>
              <a:t>Vaping Quiz</a:t>
            </a:r>
          </a:p>
          <a:p>
            <a:pPr algn="ctr"/>
            <a:r>
              <a:rPr lang="en-GB" altLang="en-US" sz="3200" b="1">
                <a:solidFill>
                  <a:schemeClr val="bg1"/>
                </a:solidFill>
                <a:effectLst>
                  <a:outerShdw blurRad="50800" dist="38100" dir="2700000" algn="tl" rotWithShape="0">
                    <a:prstClr val="black">
                      <a:alpha val="40000"/>
                    </a:prstClr>
                  </a:outerShdw>
                </a:effectLst>
                <a:latin typeface="Segoe UI"/>
                <a:cs typeface="Segoe UI"/>
              </a:rPr>
              <a:t>True or false?</a:t>
            </a:r>
            <a:br>
              <a:rPr lang="en-GB" altLang="en-US" sz="3200" b="1">
                <a:latin typeface="Segoe UI" panose="020B0502040204020203" pitchFamily="34" charset="0"/>
                <a:cs typeface="Segoe UI" panose="020B0502040204020203" pitchFamily="34" charset="0"/>
              </a:rPr>
            </a:br>
            <a:endParaRPr lang="en-US" sz="32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1482187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c5eed9f-d22c-41bb-892f-e29f075587ec" xsi:nil="true"/>
    <lcf76f155ced4ddcb4097134ff3c332f xmlns="be05dc4a-2288-4370-844c-ed738478bef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84806BFA1103F4B898E97E1B3527731" ma:contentTypeVersion="13" ma:contentTypeDescription="Create a new document." ma:contentTypeScope="" ma:versionID="2ad31278095cbb1560c11c9b61c2286e">
  <xsd:schema xmlns:xsd="http://www.w3.org/2001/XMLSchema" xmlns:xs="http://www.w3.org/2001/XMLSchema" xmlns:p="http://schemas.microsoft.com/office/2006/metadata/properties" xmlns:ns2="be05dc4a-2288-4370-844c-ed738478beff" xmlns:ns3="6c5eed9f-d22c-41bb-892f-e29f075587ec" targetNamespace="http://schemas.microsoft.com/office/2006/metadata/properties" ma:root="true" ma:fieldsID="c277c64acbc0a84931fdf4bb86e9d949" ns2:_="" ns3:_="">
    <xsd:import namespace="be05dc4a-2288-4370-844c-ed738478beff"/>
    <xsd:import namespace="6c5eed9f-d22c-41bb-892f-e29f075587e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e05dc4a-2288-4370-844c-ed738478be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2587771-b97d-4f8f-a128-1a1aaef2649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c5eed9f-d22c-41bb-892f-e29f075587e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ad6671b-1e02-4a3e-856d-5631a16e8628}" ma:internalName="TaxCatchAll" ma:showField="CatchAllData" ma:web="6c5eed9f-d22c-41bb-892f-e29f075587e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686B8B-2A67-427F-85C4-19A8231A1BAF}">
  <ds:schemaRefs>
    <ds:schemaRef ds:uri="6c5eed9f-d22c-41bb-892f-e29f075587ec"/>
    <ds:schemaRef ds:uri="be05dc4a-2288-4370-844c-ed738478bef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BBB4FED-DEA5-4A00-A33A-A94F9A54C883}">
  <ds:schemaRefs>
    <ds:schemaRef ds:uri="http://schemas.microsoft.com/sharepoint/v3/contenttype/forms"/>
  </ds:schemaRefs>
</ds:datastoreItem>
</file>

<file path=customXml/itemProps3.xml><?xml version="1.0" encoding="utf-8"?>
<ds:datastoreItem xmlns:ds="http://schemas.openxmlformats.org/officeDocument/2006/customXml" ds:itemID="{25F54B75-6733-4A3C-934B-1BE24FEF0A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e05dc4a-2288-4370-844c-ed738478beff"/>
    <ds:schemaRef ds:uri="6c5eed9f-d22c-41bb-892f-e29f075587e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23</TotalTime>
  <Words>6032</Words>
  <Application>Microsoft Macintosh PowerPoint</Application>
  <PresentationFormat>Widescreen</PresentationFormat>
  <Paragraphs>533</Paragraphs>
  <Slides>41</Slides>
  <Notes>41</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41</vt:i4>
      </vt:variant>
    </vt:vector>
  </HeadingPairs>
  <TitlesOfParts>
    <vt:vector size="54" baseType="lpstr">
      <vt:lpstr>Aller</vt:lpstr>
      <vt:lpstr>Aptos</vt:lpstr>
      <vt:lpstr>Aptos Display</vt:lpstr>
      <vt:lpstr>Arial</vt:lpstr>
      <vt:lpstr>Arial,Sans-Serif</vt:lpstr>
      <vt:lpstr>Calibri</vt:lpstr>
      <vt:lpstr>Calibri Light</vt:lpstr>
      <vt:lpstr>Segoe UI</vt:lpstr>
      <vt:lpstr>Wingdings</vt:lpstr>
      <vt:lpstr>Wingdings,Sans-Serif</vt:lpstr>
      <vt:lpstr>WordVisiCarriageReturn_MSFontService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Sophie Whitcombe</dc:creator>
  <cp:lastModifiedBy>Alison Rees</cp:lastModifiedBy>
  <cp:revision>78</cp:revision>
  <dcterms:created xsi:type="dcterms:W3CDTF">2025-01-10T13:49:39Z</dcterms:created>
  <dcterms:modified xsi:type="dcterms:W3CDTF">2025-12-04T20:55:38Z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0x010100984806BFA1103F4B898E97E1B3527731</vt:lpwstr>
  </property>
  <property fmtid="{D5CDD505-2E9C-101B-9397-08002B2CF9AE}" pid="3" name="MediaServiceImageTags">
    <vt:lpwstr/>
  </property>
</Properties>
</file>