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1260" r:id="rId5"/>
    <p:sldId id="1453" r:id="rId6"/>
    <p:sldId id="1454" r:id="rId7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3D5E991-F6D5-0ECE-6CB6-F9ABF44FF63E}" name="Helena Conibear" initials="HC" userId="S::helena@talkabouttrust.org::14702610-6db2-485a-bfee-48fdd19d955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FB31FC-A55D-029F-A60A-8E23CD3F2CBD}" v="2" dt="2025-08-01T13:05:05.8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phie Whitcombe" userId="S::sophie@talkabouttrust.org::96b93879-58c2-43c8-8be0-05735f70e199" providerId="AD" clId="Web-{3ADE5464-229D-9D00-749B-11E144283CB4}"/>
    <pc:docChg chg="modSld">
      <pc:chgData name="Sophie Whitcombe" userId="S::sophie@talkabouttrust.org::96b93879-58c2-43c8-8be0-05735f70e199" providerId="AD" clId="Web-{3ADE5464-229D-9D00-749B-11E144283CB4}" dt="2025-05-29T13:27:51.569" v="3" actId="1076"/>
      <pc:docMkLst>
        <pc:docMk/>
      </pc:docMkLst>
      <pc:sldChg chg="modSp">
        <pc:chgData name="Sophie Whitcombe" userId="S::sophie@talkabouttrust.org::96b93879-58c2-43c8-8be0-05735f70e199" providerId="AD" clId="Web-{3ADE5464-229D-9D00-749B-11E144283CB4}" dt="2025-05-29T13:27:51.569" v="3" actId="1076"/>
        <pc:sldMkLst>
          <pc:docMk/>
          <pc:sldMk cId="276392512" sldId="1454"/>
        </pc:sldMkLst>
      </pc:sldChg>
    </pc:docChg>
  </pc:docChgLst>
  <pc:docChgLst>
    <pc:chgData name="Sophie Whitcombe" userId="S::sophie@talkabouttrust.org::96b93879-58c2-43c8-8be0-05735f70e199" providerId="AD" clId="Web-{E6A6D5FA-9B3A-E0A5-22A1-0A99717B3B21}"/>
    <pc:docChg chg="modSld">
      <pc:chgData name="Sophie Whitcombe" userId="S::sophie@talkabouttrust.org::96b93879-58c2-43c8-8be0-05735f70e199" providerId="AD" clId="Web-{E6A6D5FA-9B3A-E0A5-22A1-0A99717B3B21}" dt="2025-07-29T20:19:46.291" v="12"/>
      <pc:docMkLst>
        <pc:docMk/>
      </pc:docMkLst>
      <pc:sldChg chg="modNotes">
        <pc:chgData name="Sophie Whitcombe" userId="S::sophie@talkabouttrust.org::96b93879-58c2-43c8-8be0-05735f70e199" providerId="AD" clId="Web-{E6A6D5FA-9B3A-E0A5-22A1-0A99717B3B21}" dt="2025-07-29T20:19:46.291" v="12"/>
        <pc:sldMkLst>
          <pc:docMk/>
          <pc:sldMk cId="268071293" sldId="1260"/>
        </pc:sldMkLst>
      </pc:sldChg>
    </pc:docChg>
  </pc:docChgLst>
  <pc:docChgLst>
    <pc:chgData name="Sophie Whitcombe" userId="S::sophie@talkabouttrust.org::96b93879-58c2-43c8-8be0-05735f70e199" providerId="AD" clId="Web-{BE01DEB7-5BFE-B586-E530-B3184D2A5AC7}"/>
    <pc:docChg chg="addSld delSld">
      <pc:chgData name="Sophie Whitcombe" userId="S::sophie@talkabouttrust.org::96b93879-58c2-43c8-8be0-05735f70e199" providerId="AD" clId="Web-{BE01DEB7-5BFE-B586-E530-B3184D2A5AC7}" dt="2025-06-26T10:28:53.779" v="3"/>
      <pc:docMkLst>
        <pc:docMk/>
      </pc:docMkLst>
      <pc:sldChg chg="add del">
        <pc:chgData name="Sophie Whitcombe" userId="S::sophie@talkabouttrust.org::96b93879-58c2-43c8-8be0-05735f70e199" providerId="AD" clId="Web-{BE01DEB7-5BFE-B586-E530-B3184D2A5AC7}" dt="2025-06-26T10:28:53.779" v="2"/>
        <pc:sldMkLst>
          <pc:docMk/>
          <pc:sldMk cId="651457566" sldId="1261"/>
        </pc:sldMkLst>
      </pc:sldChg>
      <pc:sldChg chg="add del">
        <pc:chgData name="Sophie Whitcombe" userId="S::sophie@talkabouttrust.org::96b93879-58c2-43c8-8be0-05735f70e199" providerId="AD" clId="Web-{BE01DEB7-5BFE-B586-E530-B3184D2A5AC7}" dt="2025-06-26T10:28:53.779" v="3"/>
        <pc:sldMkLst>
          <pc:docMk/>
          <pc:sldMk cId="2933925995" sldId="1455"/>
        </pc:sldMkLst>
      </pc:sldChg>
    </pc:docChg>
  </pc:docChgLst>
  <pc:docChgLst>
    <pc:chgData name="Sophie Whitcombe" userId="S::sophie@talkabouttrust.org::96b93879-58c2-43c8-8be0-05735f70e199" providerId="AD" clId="Web-{5D95FAA9-6F7D-858B-2757-83F2C09D6D6F}"/>
    <pc:docChg chg="addSld modSld">
      <pc:chgData name="Sophie Whitcombe" userId="S::sophie@talkabouttrust.org::96b93879-58c2-43c8-8be0-05735f70e199" providerId="AD" clId="Web-{5D95FAA9-6F7D-858B-2757-83F2C09D6D6F}" dt="2025-05-29T13:14:28.767" v="505"/>
      <pc:docMkLst>
        <pc:docMk/>
      </pc:docMkLst>
      <pc:sldChg chg="modNotes">
        <pc:chgData name="Sophie Whitcombe" userId="S::sophie@talkabouttrust.org::96b93879-58c2-43c8-8be0-05735f70e199" providerId="AD" clId="Web-{5D95FAA9-6F7D-858B-2757-83F2C09D6D6F}" dt="2025-05-29T13:13:52.421" v="488"/>
        <pc:sldMkLst>
          <pc:docMk/>
          <pc:sldMk cId="268071293" sldId="1260"/>
        </pc:sldMkLst>
      </pc:sldChg>
      <pc:sldChg chg="delSp modSp modNotes">
        <pc:chgData name="Sophie Whitcombe" userId="S::sophie@talkabouttrust.org::96b93879-58c2-43c8-8be0-05735f70e199" providerId="AD" clId="Web-{5D95FAA9-6F7D-858B-2757-83F2C09D6D6F}" dt="2025-05-29T13:14:08.407" v="491"/>
        <pc:sldMkLst>
          <pc:docMk/>
          <pc:sldMk cId="2913314002" sldId="1453"/>
        </pc:sldMkLst>
      </pc:sldChg>
      <pc:sldChg chg="addSp modSp new modNotes">
        <pc:chgData name="Sophie Whitcombe" userId="S::sophie@talkabouttrust.org::96b93879-58c2-43c8-8be0-05735f70e199" providerId="AD" clId="Web-{5D95FAA9-6F7D-858B-2757-83F2C09D6D6F}" dt="2025-05-29T13:14:28.767" v="505"/>
        <pc:sldMkLst>
          <pc:docMk/>
          <pc:sldMk cId="276392512" sldId="1454"/>
        </pc:sldMkLst>
      </pc:sldChg>
    </pc:docChg>
  </pc:docChgLst>
  <pc:docChgLst>
    <pc:chgData clId="Web-{D84FCAAE-EABB-38AE-0D4E-F766AE432ACD}"/>
    <pc:docChg chg="modSld">
      <pc:chgData name="" userId="" providerId="" clId="Web-{D84FCAAE-EABB-38AE-0D4E-F766AE432ACD}" dt="2025-07-29T15:18:42.205" v="0"/>
      <pc:docMkLst>
        <pc:docMk/>
      </pc:docMkLst>
      <pc:sldChg chg="modNotes">
        <pc:chgData name="" userId="" providerId="" clId="Web-{D84FCAAE-EABB-38AE-0D4E-F766AE432ACD}" dt="2025-07-29T15:18:42.205" v="0"/>
        <pc:sldMkLst>
          <pc:docMk/>
          <pc:sldMk cId="2913314002" sldId="1453"/>
        </pc:sldMkLst>
      </pc:sldChg>
    </pc:docChg>
  </pc:docChgLst>
  <pc:docChgLst>
    <pc:chgData name="Sophie Whitcombe" userId="S::sophie@talkabouttrust.org::96b93879-58c2-43c8-8be0-05735f70e199" providerId="AD" clId="Web-{D84FCAAE-EABB-38AE-0D4E-F766AE432ACD}"/>
    <pc:docChg chg="modSld">
      <pc:chgData name="Sophie Whitcombe" userId="S::sophie@talkabouttrust.org::96b93879-58c2-43c8-8be0-05735f70e199" providerId="AD" clId="Web-{D84FCAAE-EABB-38AE-0D4E-F766AE432ACD}" dt="2025-07-29T15:18:47.471" v="0"/>
      <pc:docMkLst>
        <pc:docMk/>
      </pc:docMkLst>
      <pc:sldChg chg="modNotes">
        <pc:chgData name="Sophie Whitcombe" userId="S::sophie@talkabouttrust.org::96b93879-58c2-43c8-8be0-05735f70e199" providerId="AD" clId="Web-{D84FCAAE-EABB-38AE-0D4E-F766AE432ACD}" dt="2025-07-29T15:18:47.471" v="0"/>
        <pc:sldMkLst>
          <pc:docMk/>
          <pc:sldMk cId="268071293" sldId="1260"/>
        </pc:sldMkLst>
      </pc:sldChg>
    </pc:docChg>
  </pc:docChgLst>
  <pc:docChgLst>
    <pc:chgData name="Sophie Whitcombe" userId="S::sophie@talkabouttrust.org::96b93879-58c2-43c8-8be0-05735f70e199" providerId="AD" clId="Web-{325BC5D7-3111-4A12-6E8C-56BAE4CF38D8}"/>
    <pc:docChg chg="addSld delSld modSld">
      <pc:chgData name="Sophie Whitcombe" userId="S::sophie@talkabouttrust.org::96b93879-58c2-43c8-8be0-05735f70e199" providerId="AD" clId="Web-{325BC5D7-3111-4A12-6E8C-56BAE4CF38D8}" dt="2025-05-28T15:28:47.045" v="6" actId="20577"/>
      <pc:docMkLst>
        <pc:docMk/>
      </pc:docMkLst>
      <pc:sldChg chg="del">
        <pc:chgData name="Sophie Whitcombe" userId="S::sophie@talkabouttrust.org::96b93879-58c2-43c8-8be0-05735f70e199" providerId="AD" clId="Web-{325BC5D7-3111-4A12-6E8C-56BAE4CF38D8}" dt="2025-05-28T15:28:24.278" v="1"/>
        <pc:sldMkLst>
          <pc:docMk/>
          <pc:sldMk cId="109857222" sldId="256"/>
        </pc:sldMkLst>
      </pc:sldChg>
      <pc:sldChg chg="modSp add">
        <pc:chgData name="Sophie Whitcombe" userId="S::sophie@talkabouttrust.org::96b93879-58c2-43c8-8be0-05735f70e199" providerId="AD" clId="Web-{325BC5D7-3111-4A12-6E8C-56BAE4CF38D8}" dt="2025-05-28T15:28:47.045" v="6" actId="20577"/>
        <pc:sldMkLst>
          <pc:docMk/>
          <pc:sldMk cId="268071293" sldId="1260"/>
        </pc:sldMkLst>
      </pc:sldChg>
      <pc:sldChg chg="add">
        <pc:chgData name="Sophie Whitcombe" userId="S::sophie@talkabouttrust.org::96b93879-58c2-43c8-8be0-05735f70e199" providerId="AD" clId="Web-{325BC5D7-3111-4A12-6E8C-56BAE4CF38D8}" dt="2025-05-28T15:28:46.998" v="5"/>
        <pc:sldMkLst>
          <pc:docMk/>
          <pc:sldMk cId="2913314002" sldId="1453"/>
        </pc:sldMkLst>
      </pc:sldChg>
    </pc:docChg>
  </pc:docChgLst>
  <pc:docChgLst>
    <pc:chgData name="Sophie Whitcombe" userId="S::sophie@talkabouttrust.org::96b93879-58c2-43c8-8be0-05735f70e199" providerId="AD" clId="Web-{214A9C41-DF87-B3BB-BD9C-D46EC2D7A6E4}"/>
    <pc:docChg chg="modSld">
      <pc:chgData name="Sophie Whitcombe" userId="S::sophie@talkabouttrust.org::96b93879-58c2-43c8-8be0-05735f70e199" providerId="AD" clId="Web-{214A9C41-DF87-B3BB-BD9C-D46EC2D7A6E4}" dt="2025-05-29T10:48:58.913" v="355" actId="1076"/>
      <pc:docMkLst>
        <pc:docMk/>
      </pc:docMkLst>
      <pc:sldChg chg="modNotes">
        <pc:chgData name="Sophie Whitcombe" userId="S::sophie@talkabouttrust.org::96b93879-58c2-43c8-8be0-05735f70e199" providerId="AD" clId="Web-{214A9C41-DF87-B3BB-BD9C-D46EC2D7A6E4}" dt="2025-05-29T10:48:17.412" v="349"/>
        <pc:sldMkLst>
          <pc:docMk/>
          <pc:sldMk cId="268071293" sldId="1260"/>
        </pc:sldMkLst>
      </pc:sldChg>
      <pc:sldChg chg="addSp delSp modSp">
        <pc:chgData name="Sophie Whitcombe" userId="S::sophie@talkabouttrust.org::96b93879-58c2-43c8-8be0-05735f70e199" providerId="AD" clId="Web-{214A9C41-DF87-B3BB-BD9C-D46EC2D7A6E4}" dt="2025-05-29T10:48:58.913" v="355" actId="1076"/>
        <pc:sldMkLst>
          <pc:docMk/>
          <pc:sldMk cId="2913314002" sldId="1453"/>
        </pc:sldMkLst>
      </pc:sldChg>
    </pc:docChg>
  </pc:docChgLst>
  <pc:docChgLst>
    <pc:chgData name="Helena Conibear" userId="S::helena@talkabouttrust.org::14702610-6db2-485a-bfee-48fdd19d9556" providerId="AD" clId="Web-{5D12F7F0-C5E6-6B95-79E6-DFD879DF9C16}"/>
    <pc:docChg chg="mod">
      <pc:chgData name="Helena Conibear" userId="S::helena@talkabouttrust.org::14702610-6db2-485a-bfee-48fdd19d9556" providerId="AD" clId="Web-{5D12F7F0-C5E6-6B95-79E6-DFD879DF9C16}" dt="2025-06-04T16:55:26.193" v="0"/>
      <pc:docMkLst>
        <pc:docMk/>
      </pc:docMkLst>
    </pc:docChg>
  </pc:docChgLst>
  <pc:docChgLst>
    <pc:chgData name="Sophie Whitcombe" userId="S::sophie@talkabouttrust.org::96b93879-58c2-43c8-8be0-05735f70e199" providerId="AD" clId="Web-{7DA846D8-8B3C-6B5E-FE65-827BF754AD14}"/>
    <pc:docChg chg="addSld">
      <pc:chgData name="Sophie Whitcombe" userId="S::sophie@talkabouttrust.org::96b93879-58c2-43c8-8be0-05735f70e199" providerId="AD" clId="Web-{7DA846D8-8B3C-6B5E-FE65-827BF754AD14}" dt="2025-06-26T13:34:35.669" v="1"/>
      <pc:docMkLst>
        <pc:docMk/>
      </pc:docMkLst>
      <pc:sldChg chg="add">
        <pc:chgData name="Sophie Whitcombe" userId="S::sophie@talkabouttrust.org::96b93879-58c2-43c8-8be0-05735f70e199" providerId="AD" clId="Web-{7DA846D8-8B3C-6B5E-FE65-827BF754AD14}" dt="2025-06-26T13:34:35.669" v="1"/>
        <pc:sldMkLst>
          <pc:docMk/>
          <pc:sldMk cId="651457566" sldId="1261"/>
        </pc:sldMkLst>
      </pc:sldChg>
      <pc:sldChg chg="add">
        <pc:chgData name="Sophie Whitcombe" userId="S::sophie@talkabouttrust.org::96b93879-58c2-43c8-8be0-05735f70e199" providerId="AD" clId="Web-{7DA846D8-8B3C-6B5E-FE65-827BF754AD14}" dt="2025-06-26T13:34:35.638" v="0"/>
        <pc:sldMkLst>
          <pc:docMk/>
          <pc:sldMk cId="721748421" sldId="1455"/>
        </pc:sldMkLst>
      </pc:sldChg>
    </pc:docChg>
  </pc:docChgLst>
  <pc:docChgLst>
    <pc:chgData name="Sophie Whitcombe" userId="S::sophie@talkabouttrust.org::96b93879-58c2-43c8-8be0-05735f70e199" providerId="AD" clId="Web-{16C74D4C-B307-B7D2-28EF-51B72E21AA90}"/>
    <pc:docChg chg="modSld">
      <pc:chgData name="Sophie Whitcombe" userId="S::sophie@talkabouttrust.org::96b93879-58c2-43c8-8be0-05735f70e199" providerId="AD" clId="Web-{16C74D4C-B307-B7D2-28EF-51B72E21AA90}" dt="2025-05-29T13:17:07.980" v="11" actId="20577"/>
      <pc:docMkLst>
        <pc:docMk/>
      </pc:docMkLst>
      <pc:sldChg chg="modSp">
        <pc:chgData name="Sophie Whitcombe" userId="S::sophie@talkabouttrust.org::96b93879-58c2-43c8-8be0-05735f70e199" providerId="AD" clId="Web-{16C74D4C-B307-B7D2-28EF-51B72E21AA90}" dt="2025-05-29T13:17:07.980" v="11" actId="20577"/>
        <pc:sldMkLst>
          <pc:docMk/>
          <pc:sldMk cId="2913314002" sldId="1453"/>
        </pc:sldMkLst>
      </pc:sldChg>
    </pc:docChg>
  </pc:docChgLst>
  <pc:docChgLst>
    <pc:chgData name="Alison Rees" userId="S::alison@talkabouttrust.org::643807b7-95c8-4d06-bfbd-2c8a4c2b8f9b" providerId="AD" clId="Web-{EE153B39-2E46-BE08-1E47-66268DDF0A13}"/>
    <pc:docChg chg="modSld">
      <pc:chgData name="Alison Rees" userId="S::alison@talkabouttrust.org::643807b7-95c8-4d06-bfbd-2c8a4c2b8f9b" providerId="AD" clId="Web-{EE153B39-2E46-BE08-1E47-66268DDF0A13}" dt="2025-07-24T16:22:54.283" v="95"/>
      <pc:docMkLst>
        <pc:docMk/>
      </pc:docMkLst>
      <pc:sldChg chg="addSp delSp modSp">
        <pc:chgData name="Alison Rees" userId="S::alison@talkabouttrust.org::643807b7-95c8-4d06-bfbd-2c8a4c2b8f9b" providerId="AD" clId="Web-{EE153B39-2E46-BE08-1E47-66268DDF0A13}" dt="2025-07-24T16:16:35.800" v="7" actId="1076"/>
        <pc:sldMkLst>
          <pc:docMk/>
          <pc:sldMk cId="268071293" sldId="1260"/>
        </pc:sldMkLst>
        <pc:spChg chg="mod">
          <ac:chgData name="Alison Rees" userId="S::alison@talkabouttrust.org::643807b7-95c8-4d06-bfbd-2c8a4c2b8f9b" providerId="AD" clId="Web-{EE153B39-2E46-BE08-1E47-66268DDF0A13}" dt="2025-07-24T16:16:35.800" v="7" actId="1076"/>
          <ac:spMkLst>
            <pc:docMk/>
            <pc:sldMk cId="268071293" sldId="1260"/>
            <ac:spMk id="4" creationId="{097026F8-E999-9526-FDDE-4C420596A070}"/>
          </ac:spMkLst>
        </pc:spChg>
        <pc:spChg chg="add">
          <ac:chgData name="Alison Rees" userId="S::alison@talkabouttrust.org::643807b7-95c8-4d06-bfbd-2c8a4c2b8f9b" providerId="AD" clId="Web-{EE153B39-2E46-BE08-1E47-66268DDF0A13}" dt="2025-07-24T16:16:22.955" v="2"/>
          <ac:spMkLst>
            <pc:docMk/>
            <pc:sldMk cId="268071293" sldId="1260"/>
            <ac:spMk id="6" creationId="{3A1DE533-73EB-12A4-0A64-87DC44E57EA3}"/>
          </ac:spMkLst>
        </pc:spChg>
        <pc:spChg chg="add">
          <ac:chgData name="Alison Rees" userId="S::alison@talkabouttrust.org::643807b7-95c8-4d06-bfbd-2c8a4c2b8f9b" providerId="AD" clId="Web-{EE153B39-2E46-BE08-1E47-66268DDF0A13}" dt="2025-07-24T16:16:22.955" v="2"/>
          <ac:spMkLst>
            <pc:docMk/>
            <pc:sldMk cId="268071293" sldId="1260"/>
            <ac:spMk id="7" creationId="{C9C28258-165C-B7F5-4818-AE4239C461F4}"/>
          </ac:spMkLst>
        </pc:spChg>
      </pc:sldChg>
      <pc:sldChg chg="delSp modSp">
        <pc:chgData name="Alison Rees" userId="S::alison@talkabouttrust.org::643807b7-95c8-4d06-bfbd-2c8a4c2b8f9b" providerId="AD" clId="Web-{EE153B39-2E46-BE08-1E47-66268DDF0A13}" dt="2025-07-24T16:22:33.438" v="94" actId="1076"/>
        <pc:sldMkLst>
          <pc:docMk/>
          <pc:sldMk cId="2913314002" sldId="1453"/>
        </pc:sldMkLst>
        <pc:spChg chg="mod">
          <ac:chgData name="Alison Rees" userId="S::alison@talkabouttrust.org::643807b7-95c8-4d06-bfbd-2c8a4c2b8f9b" providerId="AD" clId="Web-{EE153B39-2E46-BE08-1E47-66268DDF0A13}" dt="2025-07-24T16:21:47.061" v="87" actId="1076"/>
          <ac:spMkLst>
            <pc:docMk/>
            <pc:sldMk cId="2913314002" sldId="1453"/>
            <ac:spMk id="10" creationId="{7CDA8BAB-3DDE-4A59-9BDA-8C7F09ABC385}"/>
          </ac:spMkLst>
        </pc:spChg>
        <pc:spChg chg="mod">
          <ac:chgData name="Alison Rees" userId="S::alison@talkabouttrust.org::643807b7-95c8-4d06-bfbd-2c8a4c2b8f9b" providerId="AD" clId="Web-{EE153B39-2E46-BE08-1E47-66268DDF0A13}" dt="2025-07-24T16:21:47.077" v="88" actId="1076"/>
          <ac:spMkLst>
            <pc:docMk/>
            <pc:sldMk cId="2913314002" sldId="1453"/>
            <ac:spMk id="11" creationId="{907701E9-8281-D056-D4BD-12E84954C11F}"/>
          </ac:spMkLst>
        </pc:spChg>
        <pc:spChg chg="mod">
          <ac:chgData name="Alison Rees" userId="S::alison@talkabouttrust.org::643807b7-95c8-4d06-bfbd-2c8a4c2b8f9b" providerId="AD" clId="Web-{EE153B39-2E46-BE08-1E47-66268DDF0A13}" dt="2025-07-24T16:19:33.978" v="57" actId="1076"/>
          <ac:spMkLst>
            <pc:docMk/>
            <pc:sldMk cId="2913314002" sldId="1453"/>
            <ac:spMk id="17" creationId="{B7664A94-3E18-8FFE-880F-55FA57F49881}"/>
          </ac:spMkLst>
        </pc:spChg>
        <pc:spChg chg="mod">
          <ac:chgData name="Alison Rees" userId="S::alison@talkabouttrust.org::643807b7-95c8-4d06-bfbd-2c8a4c2b8f9b" providerId="AD" clId="Web-{EE153B39-2E46-BE08-1E47-66268DDF0A13}" dt="2025-07-24T16:21:30.795" v="82" actId="1076"/>
          <ac:spMkLst>
            <pc:docMk/>
            <pc:sldMk cId="2913314002" sldId="1453"/>
            <ac:spMk id="22" creationId="{F232841D-E55E-D246-B0D1-3F5718C68D96}"/>
          </ac:spMkLst>
        </pc:spChg>
        <pc:spChg chg="mod">
          <ac:chgData name="Alison Rees" userId="S::alison@talkabouttrust.org::643807b7-95c8-4d06-bfbd-2c8a4c2b8f9b" providerId="AD" clId="Web-{EE153B39-2E46-BE08-1E47-66268DDF0A13}" dt="2025-07-24T16:19:21.884" v="54" actId="1076"/>
          <ac:spMkLst>
            <pc:docMk/>
            <pc:sldMk cId="2913314002" sldId="1453"/>
            <ac:spMk id="32" creationId="{98F08C4A-0F1C-8747-A801-23951477F97D}"/>
          </ac:spMkLst>
        </pc:spChg>
        <pc:spChg chg="mod">
          <ac:chgData name="Alison Rees" userId="S::alison@talkabouttrust.org::643807b7-95c8-4d06-bfbd-2c8a4c2b8f9b" providerId="AD" clId="Web-{EE153B39-2E46-BE08-1E47-66268DDF0A13}" dt="2025-07-24T16:18:21.319" v="40" actId="1076"/>
          <ac:spMkLst>
            <pc:docMk/>
            <pc:sldMk cId="2913314002" sldId="1453"/>
            <ac:spMk id="37" creationId="{C25F8D0A-B1FB-9B48-A074-CDFB7A9EA9A1}"/>
          </ac:spMkLst>
        </pc:spChg>
        <pc:spChg chg="mod">
          <ac:chgData name="Alison Rees" userId="S::alison@talkabouttrust.org::643807b7-95c8-4d06-bfbd-2c8a4c2b8f9b" providerId="AD" clId="Web-{EE153B39-2E46-BE08-1E47-66268DDF0A13}" dt="2025-07-24T16:17:41.396" v="28" actId="1076"/>
          <ac:spMkLst>
            <pc:docMk/>
            <pc:sldMk cId="2913314002" sldId="1453"/>
            <ac:spMk id="43" creationId="{D47C714A-0400-324B-AC36-259F86E03D26}"/>
          </ac:spMkLst>
        </pc:spChg>
        <pc:spChg chg="mod">
          <ac:chgData name="Alison Rees" userId="S::alison@talkabouttrust.org::643807b7-95c8-4d06-bfbd-2c8a4c2b8f9b" providerId="AD" clId="Web-{EE153B39-2E46-BE08-1E47-66268DDF0A13}" dt="2025-07-24T16:22:33.438" v="94" actId="1076"/>
          <ac:spMkLst>
            <pc:docMk/>
            <pc:sldMk cId="2913314002" sldId="1453"/>
            <ac:spMk id="44" creationId="{F8278B73-4ED1-0049-88F9-A1BBAEC225BD}"/>
          </ac:spMkLst>
        </pc:spChg>
        <pc:spChg chg="mod">
          <ac:chgData name="Alison Rees" userId="S::alison@talkabouttrust.org::643807b7-95c8-4d06-bfbd-2c8a4c2b8f9b" providerId="AD" clId="Web-{EE153B39-2E46-BE08-1E47-66268DDF0A13}" dt="2025-07-24T16:22:11.141" v="93" actId="20577"/>
          <ac:spMkLst>
            <pc:docMk/>
            <pc:sldMk cId="2913314002" sldId="1453"/>
            <ac:spMk id="47" creationId="{C63754AF-4421-B543-82B4-B5E3CFA0139C}"/>
          </ac:spMkLst>
        </pc:spChg>
        <pc:spChg chg="mod">
          <ac:chgData name="Alison Rees" userId="S::alison@talkabouttrust.org::643807b7-95c8-4d06-bfbd-2c8a4c2b8f9b" providerId="AD" clId="Web-{EE153B39-2E46-BE08-1E47-66268DDF0A13}" dt="2025-07-24T16:20:18.433" v="71" actId="1076"/>
          <ac:spMkLst>
            <pc:docMk/>
            <pc:sldMk cId="2913314002" sldId="1453"/>
            <ac:spMk id="52" creationId="{0EFEF399-5EF0-B84B-987B-3D4946CF9F57}"/>
          </ac:spMkLst>
        </pc:spChg>
        <pc:grpChg chg="mod">
          <ac:chgData name="Alison Rees" userId="S::alison@talkabouttrust.org::643807b7-95c8-4d06-bfbd-2c8a4c2b8f9b" providerId="AD" clId="Web-{EE153B39-2E46-BE08-1E47-66268DDF0A13}" dt="2025-07-24T16:21:47.093" v="89" actId="1076"/>
          <ac:grpSpMkLst>
            <pc:docMk/>
            <pc:sldMk cId="2913314002" sldId="1453"/>
            <ac:grpSpMk id="15" creationId="{E62A73AC-ADE4-6014-4E06-0978D5B34342}"/>
          </ac:grpSpMkLst>
        </pc:grpChg>
        <pc:grpChg chg="mod">
          <ac:chgData name="Alison Rees" userId="S::alison@talkabouttrust.org::643807b7-95c8-4d06-bfbd-2c8a4c2b8f9b" providerId="AD" clId="Web-{EE153B39-2E46-BE08-1E47-66268DDF0A13}" dt="2025-07-24T16:21:47.015" v="83" actId="1076"/>
          <ac:grpSpMkLst>
            <pc:docMk/>
            <pc:sldMk cId="2913314002" sldId="1453"/>
            <ac:grpSpMk id="28" creationId="{0F41B882-ED41-0D4E-9DD2-9A731012E87C}"/>
          </ac:grpSpMkLst>
        </pc:grpChg>
        <pc:grpChg chg="mod">
          <ac:chgData name="Alison Rees" userId="S::alison@talkabouttrust.org::643807b7-95c8-4d06-bfbd-2c8a4c2b8f9b" providerId="AD" clId="Web-{EE153B39-2E46-BE08-1E47-66268DDF0A13}" dt="2025-07-24T16:21:47.030" v="84" actId="1076"/>
          <ac:grpSpMkLst>
            <pc:docMk/>
            <pc:sldMk cId="2913314002" sldId="1453"/>
            <ac:grpSpMk id="34" creationId="{514F1EBA-ABCA-174A-9439-EC7E81F98F85}"/>
          </ac:grpSpMkLst>
        </pc:grpChg>
        <pc:grpChg chg="mod">
          <ac:chgData name="Alison Rees" userId="S::alison@talkabouttrust.org::643807b7-95c8-4d06-bfbd-2c8a4c2b8f9b" providerId="AD" clId="Web-{EE153B39-2E46-BE08-1E47-66268DDF0A13}" dt="2025-07-24T16:21:47.046" v="85" actId="1076"/>
          <ac:grpSpMkLst>
            <pc:docMk/>
            <pc:sldMk cId="2913314002" sldId="1453"/>
            <ac:grpSpMk id="38" creationId="{70DC7F93-F86D-F849-85B9-688478681431}"/>
          </ac:grpSpMkLst>
        </pc:grpChg>
        <pc:grpChg chg="mod">
          <ac:chgData name="Alison Rees" userId="S::alison@talkabouttrust.org::643807b7-95c8-4d06-bfbd-2c8a4c2b8f9b" providerId="AD" clId="Web-{EE153B39-2E46-BE08-1E47-66268DDF0A13}" dt="2025-07-24T16:21:47.046" v="86" actId="1076"/>
          <ac:grpSpMkLst>
            <pc:docMk/>
            <pc:sldMk cId="2913314002" sldId="1453"/>
            <ac:grpSpMk id="41" creationId="{B6D0EEC9-41E3-FA41-B7A7-B0EA1A12F5E0}"/>
          </ac:grpSpMkLst>
        </pc:grpChg>
        <pc:picChg chg="mod">
          <ac:chgData name="Alison Rees" userId="S::alison@talkabouttrust.org::643807b7-95c8-4d06-bfbd-2c8a4c2b8f9b" providerId="AD" clId="Web-{EE153B39-2E46-BE08-1E47-66268DDF0A13}" dt="2025-07-24T16:21:49.983" v="90" actId="1076"/>
          <ac:picMkLst>
            <pc:docMk/>
            <pc:sldMk cId="2913314002" sldId="1453"/>
            <ac:picMk id="7" creationId="{AB6FA07B-34CB-AE16-B42B-2FD8F864FFC3}"/>
          </ac:picMkLst>
        </pc:picChg>
      </pc:sldChg>
      <pc:sldChg chg="modSp">
        <pc:chgData name="Alison Rees" userId="S::alison@talkabouttrust.org::643807b7-95c8-4d06-bfbd-2c8a4c2b8f9b" providerId="AD" clId="Web-{EE153B39-2E46-BE08-1E47-66268DDF0A13}" dt="2025-07-24T16:22:54.283" v="95"/>
        <pc:sldMkLst>
          <pc:docMk/>
          <pc:sldMk cId="276392512" sldId="1454"/>
        </pc:sldMkLst>
        <pc:picChg chg="mod">
          <ac:chgData name="Alison Rees" userId="S::alison@talkabouttrust.org::643807b7-95c8-4d06-bfbd-2c8a4c2b8f9b" providerId="AD" clId="Web-{EE153B39-2E46-BE08-1E47-66268DDF0A13}" dt="2025-07-24T16:22:54.283" v="95"/>
          <ac:picMkLst>
            <pc:docMk/>
            <pc:sldMk cId="276392512" sldId="1454"/>
            <ac:picMk id="2" creationId="{1AD4FE34-9F4A-FA57-9507-653011EB6B88}"/>
          </ac:picMkLst>
        </pc:picChg>
      </pc:sldChg>
    </pc:docChg>
  </pc:docChgLst>
  <pc:docChgLst>
    <pc:chgData name="Alison Rees" userId="S::alison@talkabouttrust.org::643807b7-95c8-4d06-bfbd-2c8a4c2b8f9b" providerId="AD" clId="Web-{C5FB31FC-A55D-029F-A60A-8E23CD3F2CBD}"/>
    <pc:docChg chg="modSld">
      <pc:chgData name="Alison Rees" userId="S::alison@talkabouttrust.org::643807b7-95c8-4d06-bfbd-2c8a4c2b8f9b" providerId="AD" clId="Web-{C5FB31FC-A55D-029F-A60A-8E23CD3F2CBD}" dt="2025-08-01T13:05:05.877" v="1"/>
      <pc:docMkLst>
        <pc:docMk/>
      </pc:docMkLst>
      <pc:sldChg chg="delSp">
        <pc:chgData name="Alison Rees" userId="S::alison@talkabouttrust.org::643807b7-95c8-4d06-bfbd-2c8a4c2b8f9b" providerId="AD" clId="Web-{C5FB31FC-A55D-029F-A60A-8E23CD3F2CBD}" dt="2025-08-01T13:05:02.877" v="0"/>
        <pc:sldMkLst>
          <pc:docMk/>
          <pc:sldMk cId="268071293" sldId="1260"/>
        </pc:sldMkLst>
        <pc:picChg chg="del">
          <ac:chgData name="Alison Rees" userId="S::alison@talkabouttrust.org::643807b7-95c8-4d06-bfbd-2c8a4c2b8f9b" providerId="AD" clId="Web-{C5FB31FC-A55D-029F-A60A-8E23CD3F2CBD}" dt="2025-08-01T13:05:02.877" v="0"/>
          <ac:picMkLst>
            <pc:docMk/>
            <pc:sldMk cId="268071293" sldId="1260"/>
            <ac:picMk id="14" creationId="{B40643EA-3936-60AF-AEC2-C0FFF6EF5136}"/>
          </ac:picMkLst>
        </pc:picChg>
      </pc:sldChg>
      <pc:sldChg chg="delSp">
        <pc:chgData name="Alison Rees" userId="S::alison@talkabouttrust.org::643807b7-95c8-4d06-bfbd-2c8a4c2b8f9b" providerId="AD" clId="Web-{C5FB31FC-A55D-029F-A60A-8E23CD3F2CBD}" dt="2025-08-01T13:05:05.877" v="1"/>
        <pc:sldMkLst>
          <pc:docMk/>
          <pc:sldMk cId="2913314002" sldId="1453"/>
        </pc:sldMkLst>
        <pc:picChg chg="del">
          <ac:chgData name="Alison Rees" userId="S::alison@talkabouttrust.org::643807b7-95c8-4d06-bfbd-2c8a4c2b8f9b" providerId="AD" clId="Web-{C5FB31FC-A55D-029F-A60A-8E23CD3F2CBD}" dt="2025-08-01T13:05:05.877" v="1"/>
          <ac:picMkLst>
            <pc:docMk/>
            <pc:sldMk cId="2913314002" sldId="1453"/>
            <ac:picMk id="7" creationId="{AB6FA07B-34CB-AE16-B42B-2FD8F864FFC3}"/>
          </ac:picMkLst>
        </pc:picChg>
      </pc:sldChg>
    </pc:docChg>
  </pc:docChgLst>
  <pc:docChgLst>
    <pc:chgData name="Sophie Whitcombe" userId="S::sophie@talkabouttrust.org::96b93879-58c2-43c8-8be0-05735f70e199" providerId="AD" clId="Web-{30E4A175-E5D0-8884-587E-EAD9D7AE6D25}"/>
    <pc:docChg chg="delSld modSld">
      <pc:chgData name="Sophie Whitcombe" userId="S::sophie@talkabouttrust.org::96b93879-58c2-43c8-8be0-05735f70e199" providerId="AD" clId="Web-{30E4A175-E5D0-8884-587E-EAD9D7AE6D25}" dt="2025-07-14T12:36:07.739" v="8"/>
      <pc:docMkLst>
        <pc:docMk/>
      </pc:docMkLst>
      <pc:sldChg chg="del">
        <pc:chgData name="Sophie Whitcombe" userId="S::sophie@talkabouttrust.org::96b93879-58c2-43c8-8be0-05735f70e199" providerId="AD" clId="Web-{30E4A175-E5D0-8884-587E-EAD9D7AE6D25}" dt="2025-07-14T12:32:37.917" v="0"/>
        <pc:sldMkLst>
          <pc:docMk/>
          <pc:sldMk cId="651457566" sldId="1261"/>
        </pc:sldMkLst>
      </pc:sldChg>
      <pc:sldChg chg="modNotes">
        <pc:chgData name="Sophie Whitcombe" userId="S::sophie@talkabouttrust.org::96b93879-58c2-43c8-8be0-05735f70e199" providerId="AD" clId="Web-{30E4A175-E5D0-8884-587E-EAD9D7AE6D25}" dt="2025-07-14T12:36:07.739" v="8"/>
        <pc:sldMkLst>
          <pc:docMk/>
          <pc:sldMk cId="2913314002" sldId="1453"/>
        </pc:sldMkLst>
      </pc:sldChg>
      <pc:sldChg chg="modNotes">
        <pc:chgData name="Sophie Whitcombe" userId="S::sophie@talkabouttrust.org::96b93879-58c2-43c8-8be0-05735f70e199" providerId="AD" clId="Web-{30E4A175-E5D0-8884-587E-EAD9D7AE6D25}" dt="2025-07-14T12:35:40.191" v="5"/>
        <pc:sldMkLst>
          <pc:docMk/>
          <pc:sldMk cId="276392512" sldId="1454"/>
        </pc:sldMkLst>
      </pc:sldChg>
      <pc:sldChg chg="del">
        <pc:chgData name="Sophie Whitcombe" userId="S::sophie@talkabouttrust.org::96b93879-58c2-43c8-8be0-05735f70e199" providerId="AD" clId="Web-{30E4A175-E5D0-8884-587E-EAD9D7AE6D25}" dt="2025-07-14T12:32:37.917" v="1"/>
        <pc:sldMkLst>
          <pc:docMk/>
          <pc:sldMk cId="721748421" sldId="145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2C1C70-A601-4C55-820D-075E47994757}" type="datetimeFigureOut">
              <a:t>8/1/2025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2A05D8-1CBD-436F-A835-C23D592C320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666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i="1" dirty="0">
                <a:ea typeface="Calibri"/>
                <a:cs typeface="Calibri"/>
              </a:rPr>
              <a:t>Teacher Notes -</a:t>
            </a:r>
            <a:r>
              <a:rPr lang="en-GB" dirty="0">
                <a:ea typeface="Calibri"/>
                <a:cs typeface="Calibri"/>
              </a:rPr>
              <a:t> </a:t>
            </a:r>
            <a:r>
              <a:rPr lang="en-GB" dirty="0"/>
              <a:t>Teachers should ask the students to imagine that they are the Prime Minister for the day. It is their job to put together a plan on how to discourage young people from vaping. They must do this through a persuasive campaign. This should include creating a badge or logo to support their campaign. This could be done individually, in groups, or as a whole class. </a:t>
            </a:r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8689C8-C92C-4FAC-AD59-D06DD6FFE5B6}" type="slidenum"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865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C0334D-C465-492B-A023-B7443076CB8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2347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i="1" dirty="0"/>
              <a:t>Teacher Notes - </a:t>
            </a:r>
            <a:r>
              <a:rPr lang="en-GB" dirty="0"/>
              <a:t>Teachers can use this worksheet template to help scaffold the task. </a:t>
            </a:r>
          </a:p>
          <a:p>
            <a:endParaRPr lang="en-GB" b="1" i="1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2A05D8-1CBD-436F-A835-C23D592C3208}" type="slidenum">
              <a:rPr lang="en-GB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9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7026F8-E999-9526-FDDE-4C420596A070}"/>
              </a:ext>
            </a:extLst>
          </p:cNvPr>
          <p:cNvSpPr txBox="1"/>
          <p:nvPr/>
        </p:nvSpPr>
        <p:spPr>
          <a:xfrm>
            <a:off x="5095236" y="1430272"/>
            <a:ext cx="6925866" cy="129266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000" dirty="0">
                <a:solidFill>
                  <a:srgbClr val="000000"/>
                </a:solidFill>
                <a:latin typeface="Arial"/>
                <a:cs typeface="Arial"/>
              </a:rPr>
              <a:t>Prime Minister Activity </a:t>
            </a:r>
            <a:endParaRPr lang="en-US" sz="3000" dirty="0"/>
          </a:p>
          <a:p>
            <a:endParaRPr lang="en-GB" sz="240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GB" sz="2400">
              <a:solidFill>
                <a:srgbClr val="000000"/>
              </a:solidFill>
              <a:latin typeface="Arial"/>
              <a:cs typeface="Arial"/>
            </a:endParaRPr>
          </a:p>
        </p:txBody>
      </p:sp>
      <p:pic>
        <p:nvPicPr>
          <p:cNvPr id="12" name="Picture 11" descr="A close up of a logo&#10;&#10;Description automatically generated">
            <a:extLst>
              <a:ext uri="{FF2B5EF4-FFF2-40B4-BE49-F238E27FC236}">
                <a16:creationId xmlns:a16="http://schemas.microsoft.com/office/drawing/2014/main" id="{C7183A02-0FAB-2288-3191-302072203E9B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14800" y="5733595"/>
            <a:ext cx="2381486" cy="728890"/>
          </a:xfrm>
          <a:prstGeom prst="rect">
            <a:avLst/>
          </a:prstGeom>
          <a:ln>
            <a:noFill/>
          </a:ln>
        </p:spPr>
      </p:pic>
      <p:sp>
        <p:nvSpPr>
          <p:cNvPr id="41" name="Title 1">
            <a:extLst>
              <a:ext uri="{FF2B5EF4-FFF2-40B4-BE49-F238E27FC236}">
                <a16:creationId xmlns:a16="http://schemas.microsoft.com/office/drawing/2014/main" id="{539092E9-2D91-4DF8-977F-3CD70F67853D}"/>
              </a:ext>
            </a:extLst>
          </p:cNvPr>
          <p:cNvSpPr>
            <a:spLocks noGrp="1"/>
          </p:cNvSpPr>
          <p:nvPr/>
        </p:nvSpPr>
        <p:spPr>
          <a:xfrm>
            <a:off x="5502110" y="354456"/>
            <a:ext cx="5579378" cy="4410291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sz="4000">
              <a:solidFill>
                <a:srgbClr val="D5127B"/>
              </a:solidFill>
              <a:latin typeface="Arial"/>
              <a:cs typeface="Arial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119CECB2-E022-10F7-80EC-C7D0A393E0D3}"/>
              </a:ext>
            </a:extLst>
          </p:cNvPr>
          <p:cNvSpPr/>
          <p:nvPr/>
        </p:nvSpPr>
        <p:spPr>
          <a:xfrm>
            <a:off x="-2041730" y="-675441"/>
            <a:ext cx="6912112" cy="6809451"/>
          </a:xfrm>
          <a:prstGeom prst="ellipse">
            <a:avLst/>
          </a:prstGeom>
          <a:solidFill>
            <a:srgbClr val="F894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 descr="A yellow and orange text&#10;&#10;Description automatically generated with medium confidence">
            <a:extLst>
              <a:ext uri="{FF2B5EF4-FFF2-40B4-BE49-F238E27FC236}">
                <a16:creationId xmlns:a16="http://schemas.microsoft.com/office/drawing/2014/main" id="{0367866B-503D-6DB1-9ADF-8B44FBE0DA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7995" y="542796"/>
            <a:ext cx="3633709" cy="4145410"/>
          </a:xfrm>
          <a:prstGeom prst="rect">
            <a:avLst/>
          </a:prstGeom>
          <a:ln>
            <a:noFill/>
          </a:ln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11E3C109-7FC1-E435-F48D-C4C76B55ACDF}"/>
              </a:ext>
            </a:extLst>
          </p:cNvPr>
          <p:cNvSpPr/>
          <p:nvPr/>
        </p:nvSpPr>
        <p:spPr>
          <a:xfrm>
            <a:off x="3565741" y="-92619"/>
            <a:ext cx="1186188" cy="1270535"/>
          </a:xfrm>
          <a:prstGeom prst="ellipse">
            <a:avLst/>
          </a:prstGeom>
          <a:solidFill>
            <a:srgbClr val="8D2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9">
            <a:extLst>
              <a:ext uri="{FF2B5EF4-FFF2-40B4-BE49-F238E27FC236}">
                <a16:creationId xmlns:a16="http://schemas.microsoft.com/office/drawing/2014/main" id="{3A1DE533-73EB-12A4-0A64-87DC44E57EA3}"/>
              </a:ext>
            </a:extLst>
          </p:cNvPr>
          <p:cNvSpPr txBox="1"/>
          <p:nvPr/>
        </p:nvSpPr>
        <p:spPr>
          <a:xfrm>
            <a:off x="5094045" y="531600"/>
            <a:ext cx="6529261" cy="7232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b="1" dirty="0">
                <a:solidFill>
                  <a:srgbClr val="EB8B2D"/>
                </a:solidFill>
                <a:latin typeface="Arial"/>
                <a:cs typeface="Arial"/>
              </a:rPr>
              <a:t>talk</a:t>
            </a:r>
            <a:r>
              <a:rPr lang="en-GB" sz="2000" b="1" dirty="0">
                <a:solidFill>
                  <a:srgbClr val="EB8B2D"/>
                </a:solidFill>
                <a:latin typeface="Arial"/>
                <a:cs typeface="Arial"/>
              </a:rPr>
              <a:t> </a:t>
            </a:r>
            <a:r>
              <a:rPr lang="en-GB" sz="4000" b="1" dirty="0">
                <a:solidFill>
                  <a:srgbClr val="EB8B2D"/>
                </a:solidFill>
                <a:latin typeface="Arial"/>
                <a:cs typeface="Arial"/>
              </a:rPr>
              <a:t>about</a:t>
            </a:r>
            <a:r>
              <a:rPr lang="en-GB" sz="2000" b="1" dirty="0">
                <a:solidFill>
                  <a:srgbClr val="8D2456"/>
                </a:solidFill>
                <a:latin typeface="Arial"/>
                <a:cs typeface="Arial"/>
              </a:rPr>
              <a:t> </a:t>
            </a:r>
            <a:r>
              <a:rPr lang="en-GB" sz="4000" dirty="0">
                <a:solidFill>
                  <a:srgbClr val="8D2456"/>
                </a:solidFill>
                <a:latin typeface="Arial"/>
                <a:cs typeface="Arial"/>
              </a:rPr>
              <a:t>|</a:t>
            </a:r>
            <a:endParaRPr lang="en-US" sz="4000" dirty="0">
              <a:latin typeface="Arial"/>
              <a:ea typeface="Calibri" panose="020F0502020204030204"/>
              <a:cs typeface="Arial"/>
            </a:endParaRPr>
          </a:p>
        </p:txBody>
      </p:sp>
      <p:sp>
        <p:nvSpPr>
          <p:cNvPr id="7" name="TextBox 42">
            <a:extLst>
              <a:ext uri="{FF2B5EF4-FFF2-40B4-BE49-F238E27FC236}">
                <a16:creationId xmlns:a16="http://schemas.microsoft.com/office/drawing/2014/main" id="{C9C28258-165C-B7F5-4818-AE4239C461F4}"/>
              </a:ext>
            </a:extLst>
          </p:cNvPr>
          <p:cNvSpPr txBox="1"/>
          <p:nvPr/>
        </p:nvSpPr>
        <p:spPr>
          <a:xfrm>
            <a:off x="7664096" y="572488"/>
            <a:ext cx="1749199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>
                <a:solidFill>
                  <a:srgbClr val="8D2456"/>
                </a:solidFill>
                <a:latin typeface="Arial"/>
                <a:cs typeface="Arial"/>
              </a:rPr>
              <a:t>vaping</a:t>
            </a:r>
            <a:endParaRPr lang="en-US" sz="3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071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F232841D-E55E-D246-B0D1-3F5718C68D96}"/>
              </a:ext>
            </a:extLst>
          </p:cNvPr>
          <p:cNvSpPr txBox="1"/>
          <p:nvPr/>
        </p:nvSpPr>
        <p:spPr>
          <a:xfrm>
            <a:off x="3714156" y="464478"/>
            <a:ext cx="7862535" cy="2506456"/>
          </a:xfrm>
          <a:prstGeom prst="rect">
            <a:avLst/>
          </a:prstGeom>
          <a:noFill/>
        </p:spPr>
        <p:txBody>
          <a:bodyPr wrap="square" lIns="74295" tIns="37148" rIns="74295" bIns="37148" anchor="t">
            <a:spAutoFit/>
          </a:bodyPr>
          <a:lstStyle/>
          <a:p>
            <a:pPr algn="ctr"/>
            <a:r>
              <a:rPr lang="en-GB" sz="2000" dirty="0">
                <a:latin typeface="Arial"/>
                <a:ea typeface="+mn-lt"/>
                <a:cs typeface="Arial"/>
              </a:rPr>
              <a:t>Imagine you are the Prime Minister for a day. Your job is to protect young people from the dangers of vaping. What rules or changes would you make?</a:t>
            </a:r>
            <a:endParaRPr lang="en-US" sz="2000">
              <a:latin typeface="Arial"/>
              <a:ea typeface="+mn-lt"/>
              <a:cs typeface="Arial"/>
            </a:endParaRPr>
          </a:p>
          <a:p>
            <a:pPr algn="ctr"/>
            <a:endParaRPr lang="en-GB" sz="2000" dirty="0">
              <a:latin typeface="Arial"/>
              <a:cs typeface="Arial"/>
            </a:endParaRPr>
          </a:p>
          <a:p>
            <a:pPr algn="ctr"/>
            <a:r>
              <a:rPr lang="en-GB" sz="2000" dirty="0">
                <a:latin typeface="Arial"/>
                <a:ea typeface="+mn-lt"/>
                <a:cs typeface="Arial"/>
              </a:rPr>
              <a:t>Choose 2–3 ideas from the list below or come up with your own.</a:t>
            </a:r>
            <a:endParaRPr lang="en-GB" sz="2000" dirty="0">
              <a:latin typeface="Arial"/>
              <a:cs typeface="Arial"/>
            </a:endParaRPr>
          </a:p>
          <a:p>
            <a:pPr algn="ctr"/>
            <a:r>
              <a:rPr lang="en-GB" sz="2000" dirty="0">
                <a:latin typeface="Arial"/>
                <a:ea typeface="+mn-lt"/>
                <a:cs typeface="Arial"/>
              </a:rPr>
              <a:t>Write your ideas in full sentences on the worksheet.</a:t>
            </a:r>
            <a:endParaRPr lang="en-GB" sz="2000" dirty="0">
              <a:latin typeface="Arial"/>
              <a:cs typeface="Arial"/>
            </a:endParaRPr>
          </a:p>
          <a:p>
            <a:pPr algn="ctr"/>
            <a:r>
              <a:rPr lang="en-GB" sz="2000" dirty="0">
                <a:latin typeface="Arial"/>
                <a:ea typeface="+mn-lt"/>
                <a:cs typeface="Arial"/>
              </a:rPr>
              <a:t>Draw a badge or create a logo for your campaign!</a:t>
            </a:r>
            <a:endParaRPr lang="en-GB" sz="2000" dirty="0">
              <a:latin typeface="Arial"/>
              <a:cs typeface="Arial"/>
            </a:endParaRPr>
          </a:p>
          <a:p>
            <a:pPr algn="ctr"/>
            <a:endParaRPr lang="en-GB" dirty="0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F41B882-ED41-0D4E-9DD2-9A731012E87C}"/>
              </a:ext>
            </a:extLst>
          </p:cNvPr>
          <p:cNvGrpSpPr/>
          <p:nvPr/>
        </p:nvGrpSpPr>
        <p:grpSpPr>
          <a:xfrm>
            <a:off x="4871429" y="3151800"/>
            <a:ext cx="4459834" cy="461723"/>
            <a:chOff x="0" y="0"/>
            <a:chExt cx="3119110" cy="421200"/>
          </a:xfrm>
          <a:solidFill>
            <a:srgbClr val="D5127B"/>
          </a:solidFill>
        </p:grpSpPr>
        <p:sp>
          <p:nvSpPr>
            <p:cNvPr id="30" name="Rounded Rectangle 29">
              <a:extLst>
                <a:ext uri="{FF2B5EF4-FFF2-40B4-BE49-F238E27FC236}">
                  <a16:creationId xmlns:a16="http://schemas.microsoft.com/office/drawing/2014/main" id="{73C5C99A-53E2-534C-B9B7-589436CA64B3}"/>
                </a:ext>
              </a:extLst>
            </p:cNvPr>
            <p:cNvSpPr/>
            <p:nvPr/>
          </p:nvSpPr>
          <p:spPr>
            <a:xfrm>
              <a:off x="0" y="0"/>
              <a:ext cx="3119110" cy="421200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Rounded Rectangle 4">
              <a:extLst>
                <a:ext uri="{FF2B5EF4-FFF2-40B4-BE49-F238E27FC236}">
                  <a16:creationId xmlns:a16="http://schemas.microsoft.com/office/drawing/2014/main" id="{98F08C4A-0F1C-8747-A801-23951477F97D}"/>
                </a:ext>
              </a:extLst>
            </p:cNvPr>
            <p:cNvSpPr txBox="1"/>
            <p:nvPr/>
          </p:nvSpPr>
          <p:spPr>
            <a:xfrm>
              <a:off x="25922" y="72568"/>
              <a:ext cx="3082983" cy="26175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5721" tIns="55721" rIns="55721" bIns="55721" numCol="1" spcCol="1270" anchor="ctr" anchorCtr="0">
              <a:noAutofit/>
            </a:bodyPr>
            <a:lstStyle/>
            <a:p>
              <a:pPr algn="ctr" defTabSz="65008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1" dirty="0">
                  <a:latin typeface="Arial"/>
                  <a:cs typeface="Arial"/>
                </a:rPr>
                <a:t>Ban fruity flavours?</a:t>
              </a:r>
              <a:endParaRPr lang="en-US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14F1EBA-ABCA-174A-9439-EC7E81F98F85}"/>
              </a:ext>
            </a:extLst>
          </p:cNvPr>
          <p:cNvGrpSpPr/>
          <p:nvPr/>
        </p:nvGrpSpPr>
        <p:grpSpPr>
          <a:xfrm>
            <a:off x="4892018" y="3622481"/>
            <a:ext cx="4422841" cy="547986"/>
            <a:chOff x="0" y="0"/>
            <a:chExt cx="3119110" cy="421200"/>
          </a:xfrm>
          <a:solidFill>
            <a:srgbClr val="D5127B"/>
          </a:solidFill>
        </p:grpSpPr>
        <p:sp>
          <p:nvSpPr>
            <p:cNvPr id="36" name="Rounded Rectangle 35">
              <a:extLst>
                <a:ext uri="{FF2B5EF4-FFF2-40B4-BE49-F238E27FC236}">
                  <a16:creationId xmlns:a16="http://schemas.microsoft.com/office/drawing/2014/main" id="{A6A9C51E-834E-8A41-BA3F-9BB967B5F397}"/>
                </a:ext>
              </a:extLst>
            </p:cNvPr>
            <p:cNvSpPr/>
            <p:nvPr/>
          </p:nvSpPr>
          <p:spPr>
            <a:xfrm>
              <a:off x="0" y="0"/>
              <a:ext cx="3119110" cy="421200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Rounded Rectangle 4">
              <a:extLst>
                <a:ext uri="{FF2B5EF4-FFF2-40B4-BE49-F238E27FC236}">
                  <a16:creationId xmlns:a16="http://schemas.microsoft.com/office/drawing/2014/main" id="{C25F8D0A-B1FB-9B48-A074-CDFB7A9EA9A1}"/>
                </a:ext>
              </a:extLst>
            </p:cNvPr>
            <p:cNvSpPr txBox="1"/>
            <p:nvPr/>
          </p:nvSpPr>
          <p:spPr>
            <a:xfrm>
              <a:off x="75414" y="41054"/>
              <a:ext cx="2965335" cy="27457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5721" tIns="55721" rIns="55721" bIns="55721" numCol="1" spcCol="1270" anchor="ctr" anchorCtr="0">
              <a:noAutofit/>
            </a:bodyPr>
            <a:lstStyle/>
            <a:p>
              <a:pPr algn="ctr" defTabSz="65008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1" dirty="0">
                  <a:latin typeface="Arial"/>
                  <a:cs typeface="Arial"/>
                </a:rPr>
                <a:t>Stop Influencers advertising vapes?</a:t>
              </a:r>
              <a:endParaRPr lang="en-US" dirty="0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0DC7F93-F86D-F849-85B9-688478681431}"/>
              </a:ext>
            </a:extLst>
          </p:cNvPr>
          <p:cNvGrpSpPr/>
          <p:nvPr/>
        </p:nvGrpSpPr>
        <p:grpSpPr>
          <a:xfrm>
            <a:off x="4889700" y="4186148"/>
            <a:ext cx="4424918" cy="556419"/>
            <a:chOff x="0" y="0"/>
            <a:chExt cx="3119110" cy="421200"/>
          </a:xfrm>
          <a:solidFill>
            <a:srgbClr val="D5127B"/>
          </a:solidFill>
        </p:grpSpPr>
        <p:sp>
          <p:nvSpPr>
            <p:cNvPr id="39" name="Rounded Rectangle 38">
              <a:extLst>
                <a:ext uri="{FF2B5EF4-FFF2-40B4-BE49-F238E27FC236}">
                  <a16:creationId xmlns:a16="http://schemas.microsoft.com/office/drawing/2014/main" id="{31CF6111-5A59-5E4D-94B4-7BB36D4601CF}"/>
                </a:ext>
              </a:extLst>
            </p:cNvPr>
            <p:cNvSpPr/>
            <p:nvPr/>
          </p:nvSpPr>
          <p:spPr>
            <a:xfrm>
              <a:off x="0" y="0"/>
              <a:ext cx="3119110" cy="421200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Rounded Rectangle 4">
              <a:extLst>
                <a:ext uri="{FF2B5EF4-FFF2-40B4-BE49-F238E27FC236}">
                  <a16:creationId xmlns:a16="http://schemas.microsoft.com/office/drawing/2014/main" id="{8C5AC815-FE18-7F43-8DA5-DA0B095928B0}"/>
                </a:ext>
              </a:extLst>
            </p:cNvPr>
            <p:cNvSpPr txBox="1"/>
            <p:nvPr/>
          </p:nvSpPr>
          <p:spPr>
            <a:xfrm>
              <a:off x="93133" y="20561"/>
              <a:ext cx="2973600" cy="38007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5721" tIns="55721" rIns="55721" bIns="55721" numCol="1" spcCol="1270" anchor="ctr" anchorCtr="0">
              <a:noAutofit/>
            </a:bodyPr>
            <a:lstStyle/>
            <a:p>
              <a:pPr algn="ctr" defTabSz="65008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1" dirty="0">
                  <a:latin typeface="Arial"/>
                  <a:cs typeface="Arial"/>
                </a:rPr>
                <a:t>Teach information about vaping in schools?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B6D0EEC9-41E3-FA41-B7A7-B0EA1A12F5E0}"/>
              </a:ext>
            </a:extLst>
          </p:cNvPr>
          <p:cNvGrpSpPr/>
          <p:nvPr/>
        </p:nvGrpSpPr>
        <p:grpSpPr>
          <a:xfrm>
            <a:off x="4887997" y="4743920"/>
            <a:ext cx="4449508" cy="710868"/>
            <a:chOff x="0" y="0"/>
            <a:chExt cx="3119110" cy="421200"/>
          </a:xfrm>
          <a:solidFill>
            <a:srgbClr val="D5127B"/>
          </a:solidFill>
        </p:grpSpPr>
        <p:sp>
          <p:nvSpPr>
            <p:cNvPr id="42" name="Rounded Rectangle 41">
              <a:extLst>
                <a:ext uri="{FF2B5EF4-FFF2-40B4-BE49-F238E27FC236}">
                  <a16:creationId xmlns:a16="http://schemas.microsoft.com/office/drawing/2014/main" id="{36479A8D-B86F-A94B-90C5-0C0E71153380}"/>
                </a:ext>
              </a:extLst>
            </p:cNvPr>
            <p:cNvSpPr/>
            <p:nvPr/>
          </p:nvSpPr>
          <p:spPr>
            <a:xfrm>
              <a:off x="0" y="0"/>
              <a:ext cx="3119110" cy="421200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Rounded Rectangle 4">
              <a:extLst>
                <a:ext uri="{FF2B5EF4-FFF2-40B4-BE49-F238E27FC236}">
                  <a16:creationId xmlns:a16="http://schemas.microsoft.com/office/drawing/2014/main" id="{D47C714A-0400-324B-AC36-259F86E03D26}"/>
                </a:ext>
              </a:extLst>
            </p:cNvPr>
            <p:cNvSpPr txBox="1"/>
            <p:nvPr/>
          </p:nvSpPr>
          <p:spPr>
            <a:xfrm>
              <a:off x="23527" y="89105"/>
              <a:ext cx="2920243" cy="24608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5721" tIns="55721" rIns="55721" bIns="55721" numCol="1" spcCol="1270" anchor="ctr" anchorCtr="0">
              <a:noAutofit/>
            </a:bodyPr>
            <a:lstStyle/>
            <a:p>
              <a:pPr algn="ctr" defTabSz="65008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1" dirty="0">
                  <a:latin typeface="Arial"/>
                  <a:cs typeface="Arial"/>
                </a:rPr>
                <a:t>Including more warning labels on packaging?</a:t>
              </a:r>
              <a:endParaRPr lang="en-US" dirty="0"/>
            </a:p>
          </p:txBody>
        </p:sp>
      </p:grpSp>
      <p:sp>
        <p:nvSpPr>
          <p:cNvPr id="44" name="Oval 43">
            <a:extLst>
              <a:ext uri="{FF2B5EF4-FFF2-40B4-BE49-F238E27FC236}">
                <a16:creationId xmlns:a16="http://schemas.microsoft.com/office/drawing/2014/main" id="{F8278B73-4ED1-0049-88F9-A1BBAEC225BD}"/>
              </a:ext>
            </a:extLst>
          </p:cNvPr>
          <p:cNvSpPr/>
          <p:nvPr/>
        </p:nvSpPr>
        <p:spPr>
          <a:xfrm>
            <a:off x="-1578860" y="104945"/>
            <a:ext cx="5173810" cy="5239463"/>
          </a:xfrm>
          <a:prstGeom prst="ellipse">
            <a:avLst/>
          </a:prstGeom>
          <a:solidFill>
            <a:srgbClr val="8D2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>
              <a:solidFill>
                <a:srgbClr val="8D2456"/>
              </a:solidFill>
            </a:endParaRPr>
          </a:p>
        </p:txBody>
      </p:sp>
      <p:sp>
        <p:nvSpPr>
          <p:cNvPr id="47" name="Title 1">
            <a:extLst>
              <a:ext uri="{FF2B5EF4-FFF2-40B4-BE49-F238E27FC236}">
                <a16:creationId xmlns:a16="http://schemas.microsoft.com/office/drawing/2014/main" id="{C63754AF-4421-B543-82B4-B5E3CFA0139C}"/>
              </a:ext>
            </a:extLst>
          </p:cNvPr>
          <p:cNvSpPr txBox="1">
            <a:spLocks/>
          </p:cNvSpPr>
          <p:nvPr/>
        </p:nvSpPr>
        <p:spPr>
          <a:xfrm>
            <a:off x="74576" y="3721710"/>
            <a:ext cx="2792158" cy="920671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altLang="en-US" sz="2900" b="1" kern="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What would you do?</a:t>
            </a:r>
          </a:p>
          <a:p>
            <a:pPr algn="ctr">
              <a:lnSpc>
                <a:spcPct val="120000"/>
              </a:lnSpc>
            </a:pPr>
            <a:endParaRPr lang="en-GB" sz="2925" b="1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EFEF399-5EF0-B84B-987B-3D4946CF9F57}"/>
              </a:ext>
            </a:extLst>
          </p:cNvPr>
          <p:cNvSpPr txBox="1"/>
          <p:nvPr/>
        </p:nvSpPr>
        <p:spPr>
          <a:xfrm rot="1724034">
            <a:off x="719710" y="-6126"/>
            <a:ext cx="2042111" cy="3218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313" b="1">
                <a:solidFill>
                  <a:srgbClr val="D512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423D7726-86B9-84DA-0CE7-23B75C9DFBC2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964" y="6046746"/>
            <a:ext cx="2381486" cy="728890"/>
          </a:xfrm>
          <a:prstGeom prst="rect">
            <a:avLst/>
          </a:prstGeom>
          <a:ln>
            <a:noFill/>
          </a:ln>
        </p:spPr>
      </p:pic>
      <p:sp>
        <p:nvSpPr>
          <p:cNvPr id="10" name="Rounded Rectangle 29">
            <a:extLst>
              <a:ext uri="{FF2B5EF4-FFF2-40B4-BE49-F238E27FC236}">
                <a16:creationId xmlns:a16="http://schemas.microsoft.com/office/drawing/2014/main" id="{7CDA8BAB-3DDE-4A59-9BDA-8C7F09ABC385}"/>
              </a:ext>
            </a:extLst>
          </p:cNvPr>
          <p:cNvSpPr/>
          <p:nvPr/>
        </p:nvSpPr>
        <p:spPr>
          <a:xfrm>
            <a:off x="4877720" y="5448383"/>
            <a:ext cx="4472279" cy="456605"/>
          </a:xfrm>
          <a:prstGeom prst="roundRect">
            <a:avLst/>
          </a:prstGeom>
          <a:solidFill>
            <a:srgbClr val="D5127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Rounded Rectangle 4">
            <a:extLst>
              <a:ext uri="{FF2B5EF4-FFF2-40B4-BE49-F238E27FC236}">
                <a16:creationId xmlns:a16="http://schemas.microsoft.com/office/drawing/2014/main" id="{907701E9-8281-D056-D4BD-12E84954C11F}"/>
              </a:ext>
            </a:extLst>
          </p:cNvPr>
          <p:cNvSpPr txBox="1"/>
          <p:nvPr/>
        </p:nvSpPr>
        <p:spPr>
          <a:xfrm>
            <a:off x="4967198" y="5465576"/>
            <a:ext cx="4236429" cy="408105"/>
          </a:xfrm>
          <a:prstGeom prst="rect">
            <a:avLst/>
          </a:prstGeom>
          <a:solidFill>
            <a:srgbClr val="D5127B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5721" tIns="55721" rIns="55721" bIns="55721" numCol="1" spcCol="1270" anchor="ctr" anchorCtr="0">
            <a:noAutofit/>
          </a:bodyPr>
          <a:lstStyle/>
          <a:p>
            <a:pPr algn="ctr" defTabSz="65008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600" b="1" dirty="0">
                <a:latin typeface="Arial"/>
                <a:cs typeface="Arial"/>
              </a:rPr>
              <a:t>Increase the legal age?</a:t>
            </a:r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62A73AC-ADE4-6014-4E06-0978D5B34342}"/>
              </a:ext>
            </a:extLst>
          </p:cNvPr>
          <p:cNvGrpSpPr/>
          <p:nvPr/>
        </p:nvGrpSpPr>
        <p:grpSpPr>
          <a:xfrm>
            <a:off x="4886059" y="5921950"/>
            <a:ext cx="4454539" cy="429304"/>
            <a:chOff x="0" y="0"/>
            <a:chExt cx="3119110" cy="421200"/>
          </a:xfrm>
          <a:solidFill>
            <a:srgbClr val="D5127B"/>
          </a:solidFill>
        </p:grpSpPr>
        <p:sp>
          <p:nvSpPr>
            <p:cNvPr id="16" name="Rounded Rectangle 29">
              <a:extLst>
                <a:ext uri="{FF2B5EF4-FFF2-40B4-BE49-F238E27FC236}">
                  <a16:creationId xmlns:a16="http://schemas.microsoft.com/office/drawing/2014/main" id="{6D871C21-042A-416F-5B5C-731AD0437000}"/>
                </a:ext>
              </a:extLst>
            </p:cNvPr>
            <p:cNvSpPr/>
            <p:nvPr/>
          </p:nvSpPr>
          <p:spPr>
            <a:xfrm>
              <a:off x="0" y="0"/>
              <a:ext cx="3119110" cy="421200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ounded Rectangle 4">
              <a:extLst>
                <a:ext uri="{FF2B5EF4-FFF2-40B4-BE49-F238E27FC236}">
                  <a16:creationId xmlns:a16="http://schemas.microsoft.com/office/drawing/2014/main" id="{B7664A94-3E18-8FFE-880F-55FA57F49881}"/>
                </a:ext>
              </a:extLst>
            </p:cNvPr>
            <p:cNvSpPr txBox="1"/>
            <p:nvPr/>
          </p:nvSpPr>
          <p:spPr>
            <a:xfrm>
              <a:off x="335511" y="91071"/>
              <a:ext cx="2674442" cy="21348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5721" tIns="55721" rIns="55721" bIns="55721" numCol="1" spcCol="1270" anchor="ctr" anchorCtr="0">
              <a:noAutofit/>
            </a:bodyPr>
            <a:lstStyle/>
            <a:p>
              <a:pPr algn="ctr" defTabSz="65008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1" dirty="0">
                  <a:latin typeface="Arial"/>
                  <a:cs typeface="Arial"/>
                </a:rPr>
                <a:t>Price?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913314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yellow and black page with a black circle and text&#10;&#10;AI-generated content may be incorrect.">
            <a:extLst>
              <a:ext uri="{FF2B5EF4-FFF2-40B4-BE49-F238E27FC236}">
                <a16:creationId xmlns:a16="http://schemas.microsoft.com/office/drawing/2014/main" id="{1AD4FE34-9F4A-FA57-9507-653011EB6B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2874982" y="-772438"/>
            <a:ext cx="6442037" cy="8402876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76392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7c018c91-8c3e-4273-991e-cd83a2252de2" xsi:nil="true"/>
    <lcf76f155ced4ddcb4097134ff3c332f xmlns="7c018c91-8c3e-4273-991e-cd83a2252de2">
      <Terms xmlns="http://schemas.microsoft.com/office/infopath/2007/PartnerControls"/>
    </lcf76f155ced4ddcb4097134ff3c332f>
    <TaxCatchAll xmlns="e5eba343-45e7-4b06-b0d4-1724b516bed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E24FF560251419F994932156E1A7B" ma:contentTypeVersion="19" ma:contentTypeDescription="Create a new document." ma:contentTypeScope="" ma:versionID="1b624eff876430af496f908f03f33916">
  <xsd:schema xmlns:xsd="http://www.w3.org/2001/XMLSchema" xmlns:xs="http://www.w3.org/2001/XMLSchema" xmlns:p="http://schemas.microsoft.com/office/2006/metadata/properties" xmlns:ns2="7c018c91-8c3e-4273-991e-cd83a2252de2" xmlns:ns3="e5eba343-45e7-4b06-b0d4-1724b516bedd" targetNamespace="http://schemas.microsoft.com/office/2006/metadata/properties" ma:root="true" ma:fieldsID="5818d20852c1c75c8e7173e3e66cc066" ns2:_="" ns3:_="">
    <xsd:import namespace="7c018c91-8c3e-4273-991e-cd83a2252de2"/>
    <xsd:import namespace="e5eba343-45e7-4b06-b0d4-1724b516be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Comme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18c91-8c3e-4273-991e-cd83a2252d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Comments" ma:index="15" nillable="true" ma:displayName="Comments" ma:format="Dropdown" ma:internalName="Comments">
      <xsd:simpleType>
        <xsd:restriction base="dms:Text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c2587771-b97d-4f8f-a128-1a1aaef264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eba343-45e7-4b06-b0d4-1724b516bed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b280afb4-37b2-4f1b-bdd1-078353812f6b}" ma:internalName="TaxCatchAll" ma:showField="CatchAllData" ma:web="e5eba343-45e7-4b06-b0d4-1724b516be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36E5816-FC65-473F-B911-AD3270D51AAB}">
  <ds:schemaRefs>
    <ds:schemaRef ds:uri="http://schemas.microsoft.com/office/2006/metadata/properties"/>
    <ds:schemaRef ds:uri="http://schemas.microsoft.com/office/infopath/2007/PartnerControls"/>
    <ds:schemaRef ds:uri="7c018c91-8c3e-4273-991e-cd83a2252de2"/>
    <ds:schemaRef ds:uri="e5eba343-45e7-4b06-b0d4-1724b516bedd"/>
  </ds:schemaRefs>
</ds:datastoreItem>
</file>

<file path=customXml/itemProps2.xml><?xml version="1.0" encoding="utf-8"?>
<ds:datastoreItem xmlns:ds="http://schemas.openxmlformats.org/officeDocument/2006/customXml" ds:itemID="{E7126C9A-7F54-44A3-A8C8-68E1801DB3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18c91-8c3e-4273-991e-cd83a2252de2"/>
    <ds:schemaRef ds:uri="e5eba343-45e7-4b06-b0d4-1724b516be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DA894D8-5691-4AD2-8C0F-925B6B3CF2E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192</cp:revision>
  <dcterms:created xsi:type="dcterms:W3CDTF">2025-05-28T15:27:49Z</dcterms:created>
  <dcterms:modified xsi:type="dcterms:W3CDTF">2025-08-01T13:05:10Z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0x0101006DAE24FF560251419F994932156E1A7B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