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1260" r:id="rId5"/>
    <p:sldId id="1262" r:id="rId6"/>
    <p:sldId id="1263" r:id="rId7"/>
    <p:sldId id="1268" r:id="rId8"/>
    <p:sldId id="1264" r:id="rId9"/>
    <p:sldId id="1266" r:id="rId10"/>
    <p:sldId id="1267" r:id="rId11"/>
    <p:sldId id="1265" r:id="rId12"/>
    <p:sldId id="1269" r:id="rId13"/>
    <p:sldId id="1270" r:id="rId14"/>
    <p:sldId id="1271" r:id="rId15"/>
    <p:sldId id="1480"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C37038-7B7C-137C-9F53-4F38122B0D9A}" name="Ailsa Christie" initials="AC" userId="S::ailsa@talkabouttrust.org::8e0f5b20-19f0-4ab6-b829-f10df5086ccb" providerId="AD"/>
  <p188:author id="{30128372-6DDB-3CD6-2C9F-EC98DC67B7C1}" name="Sophie Whitcombe" initials="" userId="S::sophie@talkabouttrust.org::96b93879-58c2-43c8-8be0-05735f70e199" providerId="AD"/>
  <p188:author id="{43D5E991-F6D5-0ECE-6CB6-F9ABF44FF63E}" name="Helena Conibear" initials="HC" userId="S::helena@talkabouttrust.org::14702610-6db2-485a-bfee-48fdd19d95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C59B7-215C-9A4F-F26D-35CADD722C07}" v="3" dt="2025-08-01T13:05:28.126"/>
    <p1510:client id="{C937D6BD-5816-6ED6-7D25-CD56693008B4}" v="13" dt="2025-08-01T12:59:39.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Whitcombe" userId="S::sophie@talkabouttrust.org::96b93879-58c2-43c8-8be0-05735f70e199" providerId="AD" clId="Web-{D6989977-A666-7696-25ED-D3A0F52A614B}"/>
    <pc:docChg chg="modSld">
      <pc:chgData name="Sophie Whitcombe" userId="S::sophie@talkabouttrust.org::96b93879-58c2-43c8-8be0-05735f70e199" providerId="AD" clId="Web-{D6989977-A666-7696-25ED-D3A0F52A614B}" dt="2025-05-30T12:36:36.827" v="17" actId="1076"/>
      <pc:docMkLst>
        <pc:docMk/>
      </pc:docMkLst>
      <pc:sldChg chg="addSp modSp">
        <pc:chgData name="Sophie Whitcombe" userId="S::sophie@talkabouttrust.org::96b93879-58c2-43c8-8be0-05735f70e199" providerId="AD" clId="Web-{D6989977-A666-7696-25ED-D3A0F52A614B}" dt="2025-05-30T12:36:00.045" v="1" actId="1076"/>
        <pc:sldMkLst>
          <pc:docMk/>
          <pc:sldMk cId="268071293" sldId="1260"/>
        </pc:sldMkLst>
      </pc:sldChg>
      <pc:sldChg chg="addSp modSp">
        <pc:chgData name="Sophie Whitcombe" userId="S::sophie@talkabouttrust.org::96b93879-58c2-43c8-8be0-05735f70e199" providerId="AD" clId="Web-{D6989977-A666-7696-25ED-D3A0F52A614B}" dt="2025-05-30T12:36:14.608" v="5" actId="1076"/>
        <pc:sldMkLst>
          <pc:docMk/>
          <pc:sldMk cId="2633563055" sldId="1270"/>
        </pc:sldMkLst>
      </pc:sldChg>
      <pc:sldChg chg="addSp modSp">
        <pc:chgData name="Sophie Whitcombe" userId="S::sophie@talkabouttrust.org::96b93879-58c2-43c8-8be0-05735f70e199" providerId="AD" clId="Web-{D6989977-A666-7696-25ED-D3A0F52A614B}" dt="2025-05-30T12:36:36.827" v="17" actId="1076"/>
        <pc:sldMkLst>
          <pc:docMk/>
          <pc:sldMk cId="1752333117" sldId="1271"/>
        </pc:sldMkLst>
      </pc:sldChg>
    </pc:docChg>
  </pc:docChgLst>
  <pc:docChgLst>
    <pc:chgData name="Sophie Whitcombe" userId="S::sophie@talkabouttrust.org::96b93879-58c2-43c8-8be0-05735f70e199" providerId="AD" clId="Web-{B1AE3DE3-0595-D865-CDA5-5C8674FFA289}"/>
    <pc:docChg chg="modSld">
      <pc:chgData name="Sophie Whitcombe" userId="S::sophie@talkabouttrust.org::96b93879-58c2-43c8-8be0-05735f70e199" providerId="AD" clId="Web-{B1AE3DE3-0595-D865-CDA5-5C8674FFA289}" dt="2025-07-21T11:23:18.828" v="1"/>
      <pc:docMkLst>
        <pc:docMk/>
      </pc:docMkLst>
      <pc:sldChg chg="addAnim modAnim">
        <pc:chgData name="Sophie Whitcombe" userId="S::sophie@talkabouttrust.org::96b93879-58c2-43c8-8be0-05735f70e199" providerId="AD" clId="Web-{B1AE3DE3-0595-D865-CDA5-5C8674FFA289}" dt="2025-07-21T11:23:18.828" v="1"/>
        <pc:sldMkLst>
          <pc:docMk/>
          <pc:sldMk cId="2950756390" sldId="1480"/>
        </pc:sldMkLst>
      </pc:sldChg>
    </pc:docChg>
  </pc:docChgLst>
  <pc:docChgLst>
    <pc:chgData name="Helena Conibear" userId="S::helena@talkabouttrust.org::14702610-6db2-485a-bfee-48fdd19d9556" providerId="AD" clId="Web-{811E0776-590B-09C3-C9BE-CCE9F4766C7B}"/>
    <pc:docChg chg="mod">
      <pc:chgData name="Helena Conibear" userId="S::helena@talkabouttrust.org::14702610-6db2-485a-bfee-48fdd19d9556" providerId="AD" clId="Web-{811E0776-590B-09C3-C9BE-CCE9F4766C7B}" dt="2025-06-04T16:53:21.714" v="0"/>
      <pc:docMkLst>
        <pc:docMk/>
      </pc:docMkLst>
    </pc:docChg>
  </pc:docChgLst>
  <pc:docChgLst>
    <pc:chgData name="Ailsa Christie" userId="S::ailsa@talkabouttrust.org::8e0f5b20-19f0-4ab6-b829-f10df5086ccb" providerId="AD" clId="Web-{F1B7A118-624D-407E-0950-37EC12CDFFDF}"/>
    <pc:docChg chg="mod">
      <pc:chgData name="Ailsa Christie" userId="S::ailsa@talkabouttrust.org::8e0f5b20-19f0-4ab6-b829-f10df5086ccb" providerId="AD" clId="Web-{F1B7A118-624D-407E-0950-37EC12CDFFDF}" dt="2025-06-10T10:46:03.312" v="0"/>
      <pc:docMkLst>
        <pc:docMk/>
      </pc:docMkLst>
    </pc:docChg>
  </pc:docChgLst>
  <pc:docChgLst>
    <pc:chgData name="Sophie Whitcombe" userId="S::sophie@talkabouttrust.org::96b93879-58c2-43c8-8be0-05735f70e199" providerId="AD" clId="Web-{6A5CC203-2A15-C996-8582-C01A452C1701}"/>
    <pc:docChg chg="addSld delSld">
      <pc:chgData name="Sophie Whitcombe" userId="S::sophie@talkabouttrust.org::96b93879-58c2-43c8-8be0-05735f70e199" providerId="AD" clId="Web-{6A5CC203-2A15-C996-8582-C01A452C1701}" dt="2025-07-14T12:21:44.506" v="4"/>
      <pc:docMkLst>
        <pc:docMk/>
      </pc:docMkLst>
      <pc:sldChg chg="add del">
        <pc:chgData name="Sophie Whitcombe" userId="S::sophie@talkabouttrust.org::96b93879-58c2-43c8-8be0-05735f70e199" providerId="AD" clId="Web-{6A5CC203-2A15-C996-8582-C01A452C1701}" dt="2025-07-14T12:21:44.506" v="4"/>
        <pc:sldMkLst>
          <pc:docMk/>
          <pc:sldMk cId="3040930893" sldId="1272"/>
        </pc:sldMkLst>
      </pc:sldChg>
      <pc:sldChg chg="add del">
        <pc:chgData name="Sophie Whitcombe" userId="S::sophie@talkabouttrust.org::96b93879-58c2-43c8-8be0-05735f70e199" providerId="AD" clId="Web-{6A5CC203-2A15-C996-8582-C01A452C1701}" dt="2025-07-14T12:21:42.350" v="3"/>
        <pc:sldMkLst>
          <pc:docMk/>
          <pc:sldMk cId="2950756390" sldId="1480"/>
        </pc:sldMkLst>
      </pc:sldChg>
    </pc:docChg>
  </pc:docChgLst>
  <pc:docChgLst>
    <pc:chgData name="Sophie Whitcombe" userId="S::sophie@talkabouttrust.org::96b93879-58c2-43c8-8be0-05735f70e199" providerId="AD" clId="Web-{61D9C9E5-00CA-2BCF-3508-3198D095ACC7}"/>
    <pc:docChg chg="modSld">
      <pc:chgData name="Sophie Whitcombe" userId="S::sophie@talkabouttrust.org::96b93879-58c2-43c8-8be0-05735f70e199" providerId="AD" clId="Web-{61D9C9E5-00CA-2BCF-3508-3198D095ACC7}" dt="2025-07-29T15:17:54.153" v="10"/>
      <pc:docMkLst>
        <pc:docMk/>
      </pc:docMkLst>
      <pc:sldChg chg="modNotes">
        <pc:chgData name="Sophie Whitcombe" userId="S::sophie@talkabouttrust.org::96b93879-58c2-43c8-8be0-05735f70e199" providerId="AD" clId="Web-{61D9C9E5-00CA-2BCF-3508-3198D095ACC7}" dt="2025-07-29T15:17:02.872" v="0"/>
        <pc:sldMkLst>
          <pc:docMk/>
          <pc:sldMk cId="268071293" sldId="1260"/>
        </pc:sldMkLst>
      </pc:sldChg>
      <pc:sldChg chg="modNotes">
        <pc:chgData name="Sophie Whitcombe" userId="S::sophie@talkabouttrust.org::96b93879-58c2-43c8-8be0-05735f70e199" providerId="AD" clId="Web-{61D9C9E5-00CA-2BCF-3508-3198D095ACC7}" dt="2025-07-29T15:17:54.153" v="10"/>
        <pc:sldMkLst>
          <pc:docMk/>
          <pc:sldMk cId="1179438177" sldId="1262"/>
        </pc:sldMkLst>
      </pc:sldChg>
      <pc:sldChg chg="modNotes">
        <pc:chgData name="Sophie Whitcombe" userId="S::sophie@talkabouttrust.org::96b93879-58c2-43c8-8be0-05735f70e199" providerId="AD" clId="Web-{61D9C9E5-00CA-2BCF-3508-3198D095ACC7}" dt="2025-07-29T15:17:50.044" v="9"/>
        <pc:sldMkLst>
          <pc:docMk/>
          <pc:sldMk cId="734022223" sldId="1263"/>
        </pc:sldMkLst>
      </pc:sldChg>
      <pc:sldChg chg="modNotes">
        <pc:chgData name="Sophie Whitcombe" userId="S::sophie@talkabouttrust.org::96b93879-58c2-43c8-8be0-05735f70e199" providerId="AD" clId="Web-{61D9C9E5-00CA-2BCF-3508-3198D095ACC7}" dt="2025-07-29T15:17:44.528" v="8"/>
        <pc:sldMkLst>
          <pc:docMk/>
          <pc:sldMk cId="4043856064" sldId="1264"/>
        </pc:sldMkLst>
      </pc:sldChg>
      <pc:sldChg chg="modNotes">
        <pc:chgData name="Sophie Whitcombe" userId="S::sophie@talkabouttrust.org::96b93879-58c2-43c8-8be0-05735f70e199" providerId="AD" clId="Web-{61D9C9E5-00CA-2BCF-3508-3198D095ACC7}" dt="2025-07-29T15:17:39.966" v="6"/>
        <pc:sldMkLst>
          <pc:docMk/>
          <pc:sldMk cId="2676654540" sldId="1265"/>
        </pc:sldMkLst>
      </pc:sldChg>
      <pc:sldChg chg="modNotes">
        <pc:chgData name="Sophie Whitcombe" userId="S::sophie@talkabouttrust.org::96b93879-58c2-43c8-8be0-05735f70e199" providerId="AD" clId="Web-{61D9C9E5-00CA-2BCF-3508-3198D095ACC7}" dt="2025-07-29T15:17:42.356" v="7"/>
        <pc:sldMkLst>
          <pc:docMk/>
          <pc:sldMk cId="2609624651" sldId="1266"/>
        </pc:sldMkLst>
      </pc:sldChg>
      <pc:sldChg chg="modNotes">
        <pc:chgData name="Sophie Whitcombe" userId="S::sophie@talkabouttrust.org::96b93879-58c2-43c8-8be0-05735f70e199" providerId="AD" clId="Web-{61D9C9E5-00CA-2BCF-3508-3198D095ACC7}" dt="2025-07-29T15:17:15.559" v="1"/>
        <pc:sldMkLst>
          <pc:docMk/>
          <pc:sldMk cId="2633563055" sldId="1270"/>
        </pc:sldMkLst>
      </pc:sldChg>
      <pc:sldChg chg="modNotes">
        <pc:chgData name="Sophie Whitcombe" userId="S::sophie@talkabouttrust.org::96b93879-58c2-43c8-8be0-05735f70e199" providerId="AD" clId="Web-{61D9C9E5-00CA-2BCF-3508-3198D095ACC7}" dt="2025-07-29T15:17:29.138" v="2"/>
        <pc:sldMkLst>
          <pc:docMk/>
          <pc:sldMk cId="1752333117" sldId="1271"/>
        </pc:sldMkLst>
      </pc:sldChg>
      <pc:sldChg chg="modNotes">
        <pc:chgData name="Sophie Whitcombe" userId="S::sophie@talkabouttrust.org::96b93879-58c2-43c8-8be0-05735f70e199" providerId="AD" clId="Web-{61D9C9E5-00CA-2BCF-3508-3198D095ACC7}" dt="2025-07-29T15:17:30.638" v="4"/>
        <pc:sldMkLst>
          <pc:docMk/>
          <pc:sldMk cId="2950756390" sldId="1480"/>
        </pc:sldMkLst>
      </pc:sldChg>
    </pc:docChg>
  </pc:docChgLst>
  <pc:docChgLst>
    <pc:chgData name="Sophie Whitcombe" userId="S::sophie@talkabouttrust.org::96b93879-58c2-43c8-8be0-05735f70e199" providerId="AD" clId="Web-{2707F8D4-57E6-7D57-6B14-DC265841BEE3}"/>
    <pc:docChg chg="addSld delSld modSld">
      <pc:chgData name="Sophie Whitcombe" userId="S::sophie@talkabouttrust.org::96b93879-58c2-43c8-8be0-05735f70e199" providerId="AD" clId="Web-{2707F8D4-57E6-7D57-6B14-DC265841BEE3}" dt="2025-06-24T13:48:41.477" v="30"/>
      <pc:docMkLst>
        <pc:docMk/>
      </pc:docMkLst>
      <pc:sldChg chg="addSp delSp modSp">
        <pc:chgData name="Sophie Whitcombe" userId="S::sophie@talkabouttrust.org::96b93879-58c2-43c8-8be0-05735f70e199" providerId="AD" clId="Web-{2707F8D4-57E6-7D57-6B14-DC265841BEE3}" dt="2025-06-24T13:48:06.070" v="9"/>
        <pc:sldMkLst>
          <pc:docMk/>
          <pc:sldMk cId="1339348601" sldId="1267"/>
        </pc:sldMkLst>
      </pc:sldChg>
      <pc:sldChg chg="addSp delSp modSp new del">
        <pc:chgData name="Sophie Whitcombe" userId="S::sophie@talkabouttrust.org::96b93879-58c2-43c8-8be0-05735f70e199" providerId="AD" clId="Web-{2707F8D4-57E6-7D57-6B14-DC265841BEE3}" dt="2025-06-24T13:48:41.477" v="30"/>
        <pc:sldMkLst>
          <pc:docMk/>
          <pc:sldMk cId="2949344754" sldId="1272"/>
        </pc:sldMkLst>
      </pc:sldChg>
      <pc:sldChg chg="add del replId">
        <pc:chgData name="Sophie Whitcombe" userId="S::sophie@talkabouttrust.org::96b93879-58c2-43c8-8be0-05735f70e199" providerId="AD" clId="Web-{2707F8D4-57E6-7D57-6B14-DC265841BEE3}" dt="2025-06-24T13:47:35.991" v="6"/>
        <pc:sldMkLst>
          <pc:docMk/>
          <pc:sldMk cId="1802962934" sldId="1273"/>
        </pc:sldMkLst>
      </pc:sldChg>
    </pc:docChg>
  </pc:docChgLst>
  <pc:docChgLst>
    <pc:chgData name="Alison Rees" userId="S::alison@talkabouttrust.org::643807b7-95c8-4d06-bfbd-2c8a4c2b8f9b" providerId="AD" clId="Web-{73A423CB-A964-5A83-59EC-463613A0A662}"/>
    <pc:docChg chg="modSld">
      <pc:chgData name="Alison Rees" userId="S::alison@talkabouttrust.org::643807b7-95c8-4d06-bfbd-2c8a4c2b8f9b" providerId="AD" clId="Web-{73A423CB-A964-5A83-59EC-463613A0A662}" dt="2025-07-24T16:08:26.001" v="97"/>
      <pc:docMkLst>
        <pc:docMk/>
      </pc:docMkLst>
      <pc:sldChg chg="addSp delSp modSp">
        <pc:chgData name="Alison Rees" userId="S::alison@talkabouttrust.org::643807b7-95c8-4d06-bfbd-2c8a4c2b8f9b" providerId="AD" clId="Web-{73A423CB-A964-5A83-59EC-463613A0A662}" dt="2025-07-24T16:08:26.001" v="97"/>
        <pc:sldMkLst>
          <pc:docMk/>
          <pc:sldMk cId="268071293" sldId="1260"/>
        </pc:sldMkLst>
        <pc:spChg chg="mod">
          <ac:chgData name="Alison Rees" userId="S::alison@talkabouttrust.org::643807b7-95c8-4d06-bfbd-2c8a4c2b8f9b" providerId="AD" clId="Web-{73A423CB-A964-5A83-59EC-463613A0A662}" dt="2025-07-24T15:57:58.556" v="4"/>
          <ac:spMkLst>
            <pc:docMk/>
            <pc:sldMk cId="268071293" sldId="1260"/>
            <ac:spMk id="2" creationId="{119CECB2-E022-10F7-80EC-C7D0A393E0D3}"/>
          </ac:spMkLst>
        </pc:spChg>
        <pc:spChg chg="mod">
          <ac:chgData name="Alison Rees" userId="S::alison@talkabouttrust.org::643807b7-95c8-4d06-bfbd-2c8a4c2b8f9b" providerId="AD" clId="Web-{73A423CB-A964-5A83-59EC-463613A0A662}" dt="2025-07-24T15:57:37.508" v="3" actId="1076"/>
          <ac:spMkLst>
            <pc:docMk/>
            <pc:sldMk cId="268071293" sldId="1260"/>
            <ac:spMk id="4" creationId="{097026F8-E999-9526-FDDE-4C420596A070}"/>
          </ac:spMkLst>
        </pc:spChg>
        <pc:spChg chg="add">
          <ac:chgData name="Alison Rees" userId="S::alison@talkabouttrust.org::643807b7-95c8-4d06-bfbd-2c8a4c2b8f9b" providerId="AD" clId="Web-{73A423CB-A964-5A83-59EC-463613A0A662}" dt="2025-07-24T15:57:32.289" v="2"/>
          <ac:spMkLst>
            <pc:docMk/>
            <pc:sldMk cId="268071293" sldId="1260"/>
            <ac:spMk id="7" creationId="{3A1DE533-73EB-12A4-0A64-87DC44E57EA3}"/>
          </ac:spMkLst>
        </pc:spChg>
        <pc:spChg chg="add">
          <ac:chgData name="Alison Rees" userId="S::alison@talkabouttrust.org::643807b7-95c8-4d06-bfbd-2c8a4c2b8f9b" providerId="AD" clId="Web-{73A423CB-A964-5A83-59EC-463613A0A662}" dt="2025-07-24T15:57:32.289" v="2"/>
          <ac:spMkLst>
            <pc:docMk/>
            <pc:sldMk cId="268071293" sldId="1260"/>
            <ac:spMk id="8" creationId="{C9C28258-165C-B7F5-4818-AE4239C461F4}"/>
          </ac:spMkLst>
        </pc:spChg>
        <pc:picChg chg="mod">
          <ac:chgData name="Alison Rees" userId="S::alison@talkabouttrust.org::643807b7-95c8-4d06-bfbd-2c8a4c2b8f9b" providerId="AD" clId="Web-{73A423CB-A964-5A83-59EC-463613A0A662}" dt="2025-07-24T16:08:26.001" v="97"/>
          <ac:picMkLst>
            <pc:docMk/>
            <pc:sldMk cId="268071293" sldId="1260"/>
            <ac:picMk id="6" creationId="{95E7EA5F-D827-720B-E718-0E57E43F9D99}"/>
          </ac:picMkLst>
        </pc:picChg>
      </pc:sldChg>
      <pc:sldChg chg="modSp">
        <pc:chgData name="Alison Rees" userId="S::alison@talkabouttrust.org::643807b7-95c8-4d06-bfbd-2c8a4c2b8f9b" providerId="AD" clId="Web-{73A423CB-A964-5A83-59EC-463613A0A662}" dt="2025-07-24T15:58:24.307" v="7" actId="20577"/>
        <pc:sldMkLst>
          <pc:docMk/>
          <pc:sldMk cId="1179438177" sldId="1262"/>
        </pc:sldMkLst>
        <pc:spChg chg="mod">
          <ac:chgData name="Alison Rees" userId="S::alison@talkabouttrust.org::643807b7-95c8-4d06-bfbd-2c8a4c2b8f9b" providerId="AD" clId="Web-{73A423CB-A964-5A83-59EC-463613A0A662}" dt="2025-07-24T15:58:16.150" v="6" actId="20577"/>
          <ac:spMkLst>
            <pc:docMk/>
            <pc:sldMk cId="1179438177" sldId="1262"/>
            <ac:spMk id="7" creationId="{845241C2-CD39-E99E-8621-D90066A7118F}"/>
          </ac:spMkLst>
        </pc:spChg>
        <pc:spChg chg="mod">
          <ac:chgData name="Alison Rees" userId="S::alison@talkabouttrust.org::643807b7-95c8-4d06-bfbd-2c8a4c2b8f9b" providerId="AD" clId="Web-{73A423CB-A964-5A83-59EC-463613A0A662}" dt="2025-07-24T15:58:24.307" v="7" actId="20577"/>
          <ac:spMkLst>
            <pc:docMk/>
            <pc:sldMk cId="1179438177" sldId="1262"/>
            <ac:spMk id="15" creationId="{204EB513-3EE9-7F6C-BBA1-59B00C5709CB}"/>
          </ac:spMkLst>
        </pc:spChg>
      </pc:sldChg>
      <pc:sldChg chg="modSp">
        <pc:chgData name="Alison Rees" userId="S::alison@talkabouttrust.org::643807b7-95c8-4d06-bfbd-2c8a4c2b8f9b" providerId="AD" clId="Web-{73A423CB-A964-5A83-59EC-463613A0A662}" dt="2025-07-24T15:58:58.589" v="10" actId="20577"/>
        <pc:sldMkLst>
          <pc:docMk/>
          <pc:sldMk cId="734022223" sldId="1263"/>
        </pc:sldMkLst>
        <pc:spChg chg="mod">
          <ac:chgData name="Alison Rees" userId="S::alison@talkabouttrust.org::643807b7-95c8-4d06-bfbd-2c8a4c2b8f9b" providerId="AD" clId="Web-{73A423CB-A964-5A83-59EC-463613A0A662}" dt="2025-07-24T15:58:58.589" v="10" actId="20577"/>
          <ac:spMkLst>
            <pc:docMk/>
            <pc:sldMk cId="734022223" sldId="1263"/>
            <ac:spMk id="7" creationId="{DE694ED0-9EF6-07A2-010F-ED9C03755368}"/>
          </ac:spMkLst>
        </pc:spChg>
        <pc:spChg chg="mod">
          <ac:chgData name="Alison Rees" userId="S::alison@talkabouttrust.org::643807b7-95c8-4d06-bfbd-2c8a4c2b8f9b" providerId="AD" clId="Web-{73A423CB-A964-5A83-59EC-463613A0A662}" dt="2025-07-24T15:58:52.323" v="9" actId="20577"/>
          <ac:spMkLst>
            <pc:docMk/>
            <pc:sldMk cId="734022223" sldId="1263"/>
            <ac:spMk id="18" creationId="{4E5D3B45-78D5-300E-9410-33F63B6F10A0}"/>
          </ac:spMkLst>
        </pc:spChg>
      </pc:sldChg>
      <pc:sldChg chg="modSp">
        <pc:chgData name="Alison Rees" userId="S::alison@talkabouttrust.org::643807b7-95c8-4d06-bfbd-2c8a4c2b8f9b" providerId="AD" clId="Web-{73A423CB-A964-5A83-59EC-463613A0A662}" dt="2025-07-24T15:59:48.669" v="18" actId="14100"/>
        <pc:sldMkLst>
          <pc:docMk/>
          <pc:sldMk cId="4043856064" sldId="1264"/>
        </pc:sldMkLst>
        <pc:spChg chg="mod">
          <ac:chgData name="Alison Rees" userId="S::alison@talkabouttrust.org::643807b7-95c8-4d06-bfbd-2c8a4c2b8f9b" providerId="AD" clId="Web-{73A423CB-A964-5A83-59EC-463613A0A662}" dt="2025-07-24T15:59:32.966" v="16" actId="20577"/>
          <ac:spMkLst>
            <pc:docMk/>
            <pc:sldMk cId="4043856064" sldId="1264"/>
            <ac:spMk id="7" creationId="{F320E4D2-5616-C9AA-3E6E-6F8BC69EAB5F}"/>
          </ac:spMkLst>
        </pc:spChg>
        <pc:spChg chg="mod">
          <ac:chgData name="Alison Rees" userId="S::alison@talkabouttrust.org::643807b7-95c8-4d06-bfbd-2c8a4c2b8f9b" providerId="AD" clId="Web-{73A423CB-A964-5A83-59EC-463613A0A662}" dt="2025-07-24T15:59:48.669" v="18" actId="14100"/>
          <ac:spMkLst>
            <pc:docMk/>
            <pc:sldMk cId="4043856064" sldId="1264"/>
            <ac:spMk id="18" creationId="{240C4B3E-F12E-76C7-EB53-CAFD8C6DC2A5}"/>
          </ac:spMkLst>
        </pc:spChg>
      </pc:sldChg>
      <pc:sldChg chg="modSp">
        <pc:chgData name="Alison Rees" userId="S::alison@talkabouttrust.org::643807b7-95c8-4d06-bfbd-2c8a4c2b8f9b" providerId="AD" clId="Web-{73A423CB-A964-5A83-59EC-463613A0A662}" dt="2025-07-24T16:07:18.968" v="96"/>
        <pc:sldMkLst>
          <pc:docMk/>
          <pc:sldMk cId="2676654540" sldId="1265"/>
        </pc:sldMkLst>
        <pc:spChg chg="mod">
          <ac:chgData name="Alison Rees" userId="S::alison@talkabouttrust.org::643807b7-95c8-4d06-bfbd-2c8a4c2b8f9b" providerId="AD" clId="Web-{73A423CB-A964-5A83-59EC-463613A0A662}" dt="2025-07-24T16:07:18.968" v="96"/>
          <ac:spMkLst>
            <pc:docMk/>
            <pc:sldMk cId="2676654540" sldId="1265"/>
            <ac:spMk id="7" creationId="{5771BBF9-B782-6A4C-0941-7DE1B784A3FD}"/>
          </ac:spMkLst>
        </pc:spChg>
        <pc:spChg chg="mod">
          <ac:chgData name="Alison Rees" userId="S::alison@talkabouttrust.org::643807b7-95c8-4d06-bfbd-2c8a4c2b8f9b" providerId="AD" clId="Web-{73A423CB-A964-5A83-59EC-463613A0A662}" dt="2025-07-24T16:00:46.984" v="26" actId="20577"/>
          <ac:spMkLst>
            <pc:docMk/>
            <pc:sldMk cId="2676654540" sldId="1265"/>
            <ac:spMk id="20" creationId="{DF287FF9-E962-CE31-8FBF-4DE70ED8D7EB}"/>
          </ac:spMkLst>
        </pc:spChg>
      </pc:sldChg>
      <pc:sldChg chg="modSp">
        <pc:chgData name="Alison Rees" userId="S::alison@talkabouttrust.org::643807b7-95c8-4d06-bfbd-2c8a4c2b8f9b" providerId="AD" clId="Web-{73A423CB-A964-5A83-59EC-463613A0A662}" dt="2025-07-24T16:00:17.858" v="21" actId="20577"/>
        <pc:sldMkLst>
          <pc:docMk/>
          <pc:sldMk cId="2609624651" sldId="1266"/>
        </pc:sldMkLst>
        <pc:spChg chg="mod">
          <ac:chgData name="Alison Rees" userId="S::alison@talkabouttrust.org::643807b7-95c8-4d06-bfbd-2c8a4c2b8f9b" providerId="AD" clId="Web-{73A423CB-A964-5A83-59EC-463613A0A662}" dt="2025-07-24T16:00:04.451" v="20" actId="20577"/>
          <ac:spMkLst>
            <pc:docMk/>
            <pc:sldMk cId="2609624651" sldId="1266"/>
            <ac:spMk id="7" creationId="{EDFE7CD7-7061-6916-4C1A-FD2533A8D5A9}"/>
          </ac:spMkLst>
        </pc:spChg>
        <pc:spChg chg="mod">
          <ac:chgData name="Alison Rees" userId="S::alison@talkabouttrust.org::643807b7-95c8-4d06-bfbd-2c8a4c2b8f9b" providerId="AD" clId="Web-{73A423CB-A964-5A83-59EC-463613A0A662}" dt="2025-07-24T16:00:17.858" v="21" actId="20577"/>
          <ac:spMkLst>
            <pc:docMk/>
            <pc:sldMk cId="2609624651" sldId="1266"/>
            <ac:spMk id="18" creationId="{3EF43099-8794-4A3A-E8B2-46B2EAF6FE39}"/>
          </ac:spMkLst>
        </pc:spChg>
      </pc:sldChg>
      <pc:sldChg chg="modSp">
        <pc:chgData name="Alison Rees" userId="S::alison@talkabouttrust.org::643807b7-95c8-4d06-bfbd-2c8a4c2b8f9b" providerId="AD" clId="Web-{73A423CB-A964-5A83-59EC-463613A0A662}" dt="2025-07-24T16:00:35.906" v="25" actId="20577"/>
        <pc:sldMkLst>
          <pc:docMk/>
          <pc:sldMk cId="1339348601" sldId="1267"/>
        </pc:sldMkLst>
        <pc:spChg chg="mod">
          <ac:chgData name="Alison Rees" userId="S::alison@talkabouttrust.org::643807b7-95c8-4d06-bfbd-2c8a4c2b8f9b" providerId="AD" clId="Web-{73A423CB-A964-5A83-59EC-463613A0A662}" dt="2025-07-24T16:00:31.452" v="24" actId="20577"/>
          <ac:spMkLst>
            <pc:docMk/>
            <pc:sldMk cId="1339348601" sldId="1267"/>
            <ac:spMk id="7" creationId="{92C7F846-14AE-DCCD-D64B-8A97888A37F8}"/>
          </ac:spMkLst>
        </pc:spChg>
        <pc:spChg chg="mod">
          <ac:chgData name="Alison Rees" userId="S::alison@talkabouttrust.org::643807b7-95c8-4d06-bfbd-2c8a4c2b8f9b" providerId="AD" clId="Web-{73A423CB-A964-5A83-59EC-463613A0A662}" dt="2025-07-24T16:00:35.906" v="25" actId="20577"/>
          <ac:spMkLst>
            <pc:docMk/>
            <pc:sldMk cId="1339348601" sldId="1267"/>
            <ac:spMk id="18" creationId="{26CB1ACD-F95E-A17D-8DE1-E88B8404AD2D}"/>
          </ac:spMkLst>
        </pc:spChg>
      </pc:sldChg>
      <pc:sldChg chg="modSp">
        <pc:chgData name="Alison Rees" userId="S::alison@talkabouttrust.org::643807b7-95c8-4d06-bfbd-2c8a4c2b8f9b" providerId="AD" clId="Web-{73A423CB-A964-5A83-59EC-463613A0A662}" dt="2025-07-24T15:59:21.543" v="14" actId="20577"/>
        <pc:sldMkLst>
          <pc:docMk/>
          <pc:sldMk cId="946132283" sldId="1268"/>
        </pc:sldMkLst>
        <pc:spChg chg="mod">
          <ac:chgData name="Alison Rees" userId="S::alison@talkabouttrust.org::643807b7-95c8-4d06-bfbd-2c8a4c2b8f9b" providerId="AD" clId="Web-{73A423CB-A964-5A83-59EC-463613A0A662}" dt="2025-07-24T15:59:11.871" v="13"/>
          <ac:spMkLst>
            <pc:docMk/>
            <pc:sldMk cId="946132283" sldId="1268"/>
            <ac:spMk id="7" creationId="{AC6AE28B-E27A-7F66-BC9D-C134D1B283BB}"/>
          </ac:spMkLst>
        </pc:spChg>
        <pc:spChg chg="mod">
          <ac:chgData name="Alison Rees" userId="S::alison@talkabouttrust.org::643807b7-95c8-4d06-bfbd-2c8a4c2b8f9b" providerId="AD" clId="Web-{73A423CB-A964-5A83-59EC-463613A0A662}" dt="2025-07-24T15:59:21.543" v="14" actId="20577"/>
          <ac:spMkLst>
            <pc:docMk/>
            <pc:sldMk cId="946132283" sldId="1268"/>
            <ac:spMk id="8" creationId="{DC86599D-4893-9FB4-30C5-13BEDA55C7A5}"/>
          </ac:spMkLst>
        </pc:spChg>
      </pc:sldChg>
      <pc:sldChg chg="modSp">
        <pc:chgData name="Alison Rees" userId="S::alison@talkabouttrust.org::643807b7-95c8-4d06-bfbd-2c8a4c2b8f9b" providerId="AD" clId="Web-{73A423CB-A964-5A83-59EC-463613A0A662}" dt="2025-07-24T16:01:12.235" v="31"/>
        <pc:sldMkLst>
          <pc:docMk/>
          <pc:sldMk cId="1004072713" sldId="1269"/>
        </pc:sldMkLst>
        <pc:spChg chg="mod">
          <ac:chgData name="Alison Rees" userId="S::alison@talkabouttrust.org::643807b7-95c8-4d06-bfbd-2c8a4c2b8f9b" providerId="AD" clId="Web-{73A423CB-A964-5A83-59EC-463613A0A662}" dt="2025-07-24T16:01:01.828" v="28" actId="20577"/>
          <ac:spMkLst>
            <pc:docMk/>
            <pc:sldMk cId="1004072713" sldId="1269"/>
            <ac:spMk id="5" creationId="{18E0C9E8-4BEA-8E18-D210-D39DC7289B7D}"/>
          </ac:spMkLst>
        </pc:spChg>
        <pc:spChg chg="mod">
          <ac:chgData name="Alison Rees" userId="S::alison@talkabouttrust.org::643807b7-95c8-4d06-bfbd-2c8a4c2b8f9b" providerId="AD" clId="Web-{73A423CB-A964-5A83-59EC-463613A0A662}" dt="2025-07-24T16:01:12.235" v="31"/>
          <ac:spMkLst>
            <pc:docMk/>
            <pc:sldMk cId="1004072713" sldId="1269"/>
            <ac:spMk id="7" creationId="{AC10FCDA-D6A1-9D79-61AB-F7B2A84B009C}"/>
          </ac:spMkLst>
        </pc:spChg>
      </pc:sldChg>
      <pc:sldChg chg="modSp">
        <pc:chgData name="Alison Rees" userId="S::alison@talkabouttrust.org::643807b7-95c8-4d06-bfbd-2c8a4c2b8f9b" providerId="AD" clId="Web-{73A423CB-A964-5A83-59EC-463613A0A662}" dt="2025-07-24T16:02:16.566" v="46" actId="1076"/>
        <pc:sldMkLst>
          <pc:docMk/>
          <pc:sldMk cId="2633563055" sldId="1270"/>
        </pc:sldMkLst>
        <pc:spChg chg="mod">
          <ac:chgData name="Alison Rees" userId="S::alison@talkabouttrust.org::643807b7-95c8-4d06-bfbd-2c8a4c2b8f9b" providerId="AD" clId="Web-{73A423CB-A964-5A83-59EC-463613A0A662}" dt="2025-07-24T16:01:27.048" v="34" actId="20577"/>
          <ac:spMkLst>
            <pc:docMk/>
            <pc:sldMk cId="2633563055" sldId="1270"/>
            <ac:spMk id="7" creationId="{ABB70D9A-908F-F696-5058-972037F2D700}"/>
          </ac:spMkLst>
        </pc:spChg>
        <pc:spChg chg="mod">
          <ac:chgData name="Alison Rees" userId="S::alison@talkabouttrust.org::643807b7-95c8-4d06-bfbd-2c8a4c2b8f9b" providerId="AD" clId="Web-{73A423CB-A964-5A83-59EC-463613A0A662}" dt="2025-07-24T16:01:51.018" v="40" actId="20577"/>
          <ac:spMkLst>
            <pc:docMk/>
            <pc:sldMk cId="2633563055" sldId="1270"/>
            <ac:spMk id="20" creationId="{50679891-EF6B-0C8B-0E7C-438A7C447214}"/>
          </ac:spMkLst>
        </pc:spChg>
        <pc:spChg chg="mod">
          <ac:chgData name="Alison Rees" userId="S::alison@talkabouttrust.org::643807b7-95c8-4d06-bfbd-2c8a4c2b8f9b" providerId="AD" clId="Web-{73A423CB-A964-5A83-59EC-463613A0A662}" dt="2025-07-24T16:01:31.892" v="35" actId="20577"/>
          <ac:spMkLst>
            <pc:docMk/>
            <pc:sldMk cId="2633563055" sldId="1270"/>
            <ac:spMk id="22" creationId="{5818370F-63EF-A59C-812E-E07D567B91C8}"/>
          </ac:spMkLst>
        </pc:spChg>
        <pc:spChg chg="mod">
          <ac:chgData name="Alison Rees" userId="S::alison@talkabouttrust.org::643807b7-95c8-4d06-bfbd-2c8a4c2b8f9b" providerId="AD" clId="Web-{73A423CB-A964-5A83-59EC-463613A0A662}" dt="2025-07-24T16:01:58.862" v="43" actId="20577"/>
          <ac:spMkLst>
            <pc:docMk/>
            <pc:sldMk cId="2633563055" sldId="1270"/>
            <ac:spMk id="24" creationId="{FA9151C7-FD19-D87D-374C-6FA5EDB51C28}"/>
          </ac:spMkLst>
        </pc:spChg>
        <pc:spChg chg="mod">
          <ac:chgData name="Alison Rees" userId="S::alison@talkabouttrust.org::643807b7-95c8-4d06-bfbd-2c8a4c2b8f9b" providerId="AD" clId="Web-{73A423CB-A964-5A83-59EC-463613A0A662}" dt="2025-07-24T16:01:54.955" v="41" actId="20577"/>
          <ac:spMkLst>
            <pc:docMk/>
            <pc:sldMk cId="2633563055" sldId="1270"/>
            <ac:spMk id="26" creationId="{21777F83-D0E6-6915-168C-DF091C201517}"/>
          </ac:spMkLst>
        </pc:spChg>
        <pc:spChg chg="mod">
          <ac:chgData name="Alison Rees" userId="S::alison@talkabouttrust.org::643807b7-95c8-4d06-bfbd-2c8a4c2b8f9b" providerId="AD" clId="Web-{73A423CB-A964-5A83-59EC-463613A0A662}" dt="2025-07-24T16:01:43.002" v="38" actId="20577"/>
          <ac:spMkLst>
            <pc:docMk/>
            <pc:sldMk cId="2633563055" sldId="1270"/>
            <ac:spMk id="28" creationId="{AD212939-7FFF-D09F-0630-E1D7FB8C4CA5}"/>
          </ac:spMkLst>
        </pc:spChg>
        <pc:spChg chg="mod">
          <ac:chgData name="Alison Rees" userId="S::alison@talkabouttrust.org::643807b7-95c8-4d06-bfbd-2c8a4c2b8f9b" providerId="AD" clId="Web-{73A423CB-A964-5A83-59EC-463613A0A662}" dt="2025-07-24T16:01:46.877" v="39" actId="20577"/>
          <ac:spMkLst>
            <pc:docMk/>
            <pc:sldMk cId="2633563055" sldId="1270"/>
            <ac:spMk id="30" creationId="{10FC5E57-84CE-A2F7-0CA8-D47AD317B3E5}"/>
          </ac:spMkLst>
        </pc:spChg>
        <pc:spChg chg="mod">
          <ac:chgData name="Alison Rees" userId="S::alison@talkabouttrust.org::643807b7-95c8-4d06-bfbd-2c8a4c2b8f9b" providerId="AD" clId="Web-{73A423CB-A964-5A83-59EC-463613A0A662}" dt="2025-07-24T16:02:16.566" v="46" actId="1076"/>
          <ac:spMkLst>
            <pc:docMk/>
            <pc:sldMk cId="2633563055" sldId="1270"/>
            <ac:spMk id="32" creationId="{315AF6E4-F19B-459B-E021-A59AC630242B}"/>
          </ac:spMkLst>
        </pc:spChg>
        <pc:spChg chg="mod">
          <ac:chgData name="Alison Rees" userId="S::alison@talkabouttrust.org::643807b7-95c8-4d06-bfbd-2c8a4c2b8f9b" providerId="AD" clId="Web-{73A423CB-A964-5A83-59EC-463613A0A662}" dt="2025-07-24T16:01:39.627" v="37" actId="20577"/>
          <ac:spMkLst>
            <pc:docMk/>
            <pc:sldMk cId="2633563055" sldId="1270"/>
            <ac:spMk id="34" creationId="{71FF6206-AD4A-C2DD-9C10-56CB66E6ECAE}"/>
          </ac:spMkLst>
        </pc:spChg>
        <pc:picChg chg="mod">
          <ac:chgData name="Alison Rees" userId="S::alison@talkabouttrust.org::643807b7-95c8-4d06-bfbd-2c8a4c2b8f9b" providerId="AD" clId="Web-{73A423CB-A964-5A83-59EC-463613A0A662}" dt="2025-07-24T16:02:03.721" v="44"/>
          <ac:picMkLst>
            <pc:docMk/>
            <pc:sldMk cId="2633563055" sldId="1270"/>
            <ac:picMk id="2" creationId="{9A0E82F1-26CD-211C-390D-F412E7A4460B}"/>
          </ac:picMkLst>
        </pc:picChg>
        <pc:picChg chg="mod">
          <ac:chgData name="Alison Rees" userId="S::alison@talkabouttrust.org::643807b7-95c8-4d06-bfbd-2c8a4c2b8f9b" providerId="AD" clId="Web-{73A423CB-A964-5A83-59EC-463613A0A662}" dt="2025-07-24T16:02:16.550" v="45" actId="1076"/>
          <ac:picMkLst>
            <pc:docMk/>
            <pc:sldMk cId="2633563055" sldId="1270"/>
            <ac:picMk id="31" creationId="{F5D5BACC-FA06-0590-7DEA-636E81BF85B6}"/>
          </ac:picMkLst>
        </pc:picChg>
      </pc:sldChg>
      <pc:sldChg chg="modSp">
        <pc:chgData name="Alison Rees" userId="S::alison@talkabouttrust.org::643807b7-95c8-4d06-bfbd-2c8a4c2b8f9b" providerId="AD" clId="Web-{73A423CB-A964-5A83-59EC-463613A0A662}" dt="2025-07-24T16:06:39.372" v="95" actId="1076"/>
        <pc:sldMkLst>
          <pc:docMk/>
          <pc:sldMk cId="1752333117" sldId="1271"/>
        </pc:sldMkLst>
        <pc:spChg chg="mod">
          <ac:chgData name="Alison Rees" userId="S::alison@talkabouttrust.org::643807b7-95c8-4d06-bfbd-2c8a4c2b8f9b" providerId="AD" clId="Web-{73A423CB-A964-5A83-59EC-463613A0A662}" dt="2025-07-24T16:04:08.679" v="69" actId="14100"/>
          <ac:spMkLst>
            <pc:docMk/>
            <pc:sldMk cId="1752333117" sldId="1271"/>
            <ac:spMk id="7" creationId="{AA7789D9-6782-3742-193A-9A522A0D55DA}"/>
          </ac:spMkLst>
        </pc:spChg>
        <pc:spChg chg="mod">
          <ac:chgData name="Alison Rees" userId="S::alison@talkabouttrust.org::643807b7-95c8-4d06-bfbd-2c8a4c2b8f9b" providerId="AD" clId="Web-{73A423CB-A964-5A83-59EC-463613A0A662}" dt="2025-07-24T16:06:25.091" v="91" actId="1076"/>
          <ac:spMkLst>
            <pc:docMk/>
            <pc:sldMk cId="1752333117" sldId="1271"/>
            <ac:spMk id="10" creationId="{71D6006C-9235-E830-EB94-B89975225163}"/>
          </ac:spMkLst>
        </pc:spChg>
        <pc:spChg chg="mod">
          <ac:chgData name="Alison Rees" userId="S::alison@talkabouttrust.org::643807b7-95c8-4d06-bfbd-2c8a4c2b8f9b" providerId="AD" clId="Web-{73A423CB-A964-5A83-59EC-463613A0A662}" dt="2025-07-24T16:06:25.106" v="92" actId="1076"/>
          <ac:spMkLst>
            <pc:docMk/>
            <pc:sldMk cId="1752333117" sldId="1271"/>
            <ac:spMk id="12" creationId="{A42AF4AF-546A-479C-33AB-8A97BBB45978}"/>
          </ac:spMkLst>
        </pc:spChg>
        <pc:spChg chg="mod">
          <ac:chgData name="Alison Rees" userId="S::alison@talkabouttrust.org::643807b7-95c8-4d06-bfbd-2c8a4c2b8f9b" providerId="AD" clId="Web-{73A423CB-A964-5A83-59EC-463613A0A662}" dt="2025-07-24T16:06:25.122" v="93" actId="1076"/>
          <ac:spMkLst>
            <pc:docMk/>
            <pc:sldMk cId="1752333117" sldId="1271"/>
            <ac:spMk id="16" creationId="{57E21BC0-7A4E-597D-BA95-CC6E31C6E4C3}"/>
          </ac:spMkLst>
        </pc:spChg>
        <pc:spChg chg="mod">
          <ac:chgData name="Alison Rees" userId="S::alison@talkabouttrust.org::643807b7-95c8-4d06-bfbd-2c8a4c2b8f9b" providerId="AD" clId="Web-{73A423CB-A964-5A83-59EC-463613A0A662}" dt="2025-07-24T16:06:13.903" v="90" actId="1076"/>
          <ac:spMkLst>
            <pc:docMk/>
            <pc:sldMk cId="1752333117" sldId="1271"/>
            <ac:spMk id="18" creationId="{41B8D7C4-95EF-7F60-59A6-5DD1E15C119E}"/>
          </ac:spMkLst>
        </pc:spChg>
        <pc:spChg chg="mod">
          <ac:chgData name="Alison Rees" userId="S::alison@talkabouttrust.org::643807b7-95c8-4d06-bfbd-2c8a4c2b8f9b" providerId="AD" clId="Web-{73A423CB-A964-5A83-59EC-463613A0A662}" dt="2025-07-24T16:03:07.896" v="59" actId="20577"/>
          <ac:spMkLst>
            <pc:docMk/>
            <pc:sldMk cId="1752333117" sldId="1271"/>
            <ac:spMk id="20" creationId="{BF9FB21A-F926-1429-E2E1-FF431560B3F0}"/>
          </ac:spMkLst>
        </pc:spChg>
        <pc:spChg chg="mod">
          <ac:chgData name="Alison Rees" userId="S::alison@talkabouttrust.org::643807b7-95c8-4d06-bfbd-2c8a4c2b8f9b" providerId="AD" clId="Web-{73A423CB-A964-5A83-59EC-463613A0A662}" dt="2025-07-24T16:06:39.372" v="95" actId="1076"/>
          <ac:spMkLst>
            <pc:docMk/>
            <pc:sldMk cId="1752333117" sldId="1271"/>
            <ac:spMk id="22" creationId="{8DA7E295-331D-08D6-1EBD-35259D403E49}"/>
          </ac:spMkLst>
        </pc:spChg>
        <pc:spChg chg="mod">
          <ac:chgData name="Alison Rees" userId="S::alison@talkabouttrust.org::643807b7-95c8-4d06-bfbd-2c8a4c2b8f9b" providerId="AD" clId="Web-{73A423CB-A964-5A83-59EC-463613A0A662}" dt="2025-07-24T16:03:22.959" v="65" actId="1076"/>
          <ac:spMkLst>
            <pc:docMk/>
            <pc:sldMk cId="1752333117" sldId="1271"/>
            <ac:spMk id="26" creationId="{774A7285-96A1-7989-89D5-A8E221829C76}"/>
          </ac:spMkLst>
        </pc:spChg>
        <pc:spChg chg="mod">
          <ac:chgData name="Alison Rees" userId="S::alison@talkabouttrust.org::643807b7-95c8-4d06-bfbd-2c8a4c2b8f9b" providerId="AD" clId="Web-{73A423CB-A964-5A83-59EC-463613A0A662}" dt="2025-07-24T16:03:00.927" v="55" actId="20577"/>
          <ac:spMkLst>
            <pc:docMk/>
            <pc:sldMk cId="1752333117" sldId="1271"/>
            <ac:spMk id="28" creationId="{AB43F72C-9532-E35B-0178-58FC046E0467}"/>
          </ac:spMkLst>
        </pc:spChg>
        <pc:spChg chg="mod">
          <ac:chgData name="Alison Rees" userId="S::alison@talkabouttrust.org::643807b7-95c8-4d06-bfbd-2c8a4c2b8f9b" providerId="AD" clId="Web-{73A423CB-A964-5A83-59EC-463613A0A662}" dt="2025-07-24T16:06:03.965" v="88" actId="1076"/>
          <ac:spMkLst>
            <pc:docMk/>
            <pc:sldMk cId="1752333117" sldId="1271"/>
            <ac:spMk id="30" creationId="{1A391A71-8CB5-97A7-C6E8-B85264372566}"/>
          </ac:spMkLst>
        </pc:spChg>
        <pc:spChg chg="mod">
          <ac:chgData name="Alison Rees" userId="S::alison@talkabouttrust.org::643807b7-95c8-4d06-bfbd-2c8a4c2b8f9b" providerId="AD" clId="Web-{73A423CB-A964-5A83-59EC-463613A0A662}" dt="2025-07-24T16:02:57.176" v="54" actId="20577"/>
          <ac:spMkLst>
            <pc:docMk/>
            <pc:sldMk cId="1752333117" sldId="1271"/>
            <ac:spMk id="32" creationId="{677B5582-C323-35FF-8A30-8EB0E8FA4476}"/>
          </ac:spMkLst>
        </pc:spChg>
        <pc:spChg chg="mod">
          <ac:chgData name="Alison Rees" userId="S::alison@talkabouttrust.org::643807b7-95c8-4d06-bfbd-2c8a4c2b8f9b" providerId="AD" clId="Web-{73A423CB-A964-5A83-59EC-463613A0A662}" dt="2025-07-24T16:03:25.818" v="66" actId="1076"/>
          <ac:spMkLst>
            <pc:docMk/>
            <pc:sldMk cId="1752333117" sldId="1271"/>
            <ac:spMk id="34" creationId="{B6E5C093-777C-7E9B-AC26-0BE7EA4F7F27}"/>
          </ac:spMkLst>
        </pc:spChg>
        <pc:picChg chg="mod">
          <ac:chgData name="Alison Rees" userId="S::alison@talkabouttrust.org::643807b7-95c8-4d06-bfbd-2c8a4c2b8f9b" providerId="AD" clId="Web-{73A423CB-A964-5A83-59EC-463613A0A662}" dt="2025-07-24T16:06:08.465" v="89" actId="1076"/>
          <ac:picMkLst>
            <pc:docMk/>
            <pc:sldMk cId="1752333117" sldId="1271"/>
            <ac:picMk id="3" creationId="{E60985ED-1799-FEC6-E03B-FB50223F39F9}"/>
          </ac:picMkLst>
        </pc:picChg>
        <pc:picChg chg="mod">
          <ac:chgData name="Alison Rees" userId="S::alison@talkabouttrust.org::643807b7-95c8-4d06-bfbd-2c8a4c2b8f9b" providerId="AD" clId="Web-{73A423CB-A964-5A83-59EC-463613A0A662}" dt="2025-07-24T16:06:35.888" v="94" actId="14100"/>
          <ac:picMkLst>
            <pc:docMk/>
            <pc:sldMk cId="1752333117" sldId="1271"/>
            <ac:picMk id="21" creationId="{5AD081A7-1A39-6514-CB33-7D5CDD7683CD}"/>
          </ac:picMkLst>
        </pc:picChg>
        <pc:picChg chg="mod">
          <ac:chgData name="Alison Rees" userId="S::alison@talkabouttrust.org::643807b7-95c8-4d06-bfbd-2c8a4c2b8f9b" providerId="AD" clId="Web-{73A423CB-A964-5A83-59EC-463613A0A662}" dt="2025-07-24T16:06:01.652" v="87" actId="14100"/>
          <ac:picMkLst>
            <pc:docMk/>
            <pc:sldMk cId="1752333117" sldId="1271"/>
            <ac:picMk id="29" creationId="{96428920-430E-33A8-9D14-058249BE198B}"/>
          </ac:picMkLst>
        </pc:picChg>
      </pc:sldChg>
      <pc:sldChg chg="addSp modSp">
        <pc:chgData name="Alison Rees" userId="S::alison@talkabouttrust.org::643807b7-95c8-4d06-bfbd-2c8a4c2b8f9b" providerId="AD" clId="Web-{73A423CB-A964-5A83-59EC-463613A0A662}" dt="2025-07-24T16:05:46.542" v="86" actId="1076"/>
        <pc:sldMkLst>
          <pc:docMk/>
          <pc:sldMk cId="2950756390" sldId="1480"/>
        </pc:sldMkLst>
        <pc:spChg chg="mod">
          <ac:chgData name="Alison Rees" userId="S::alison@talkabouttrust.org::643807b7-95c8-4d06-bfbd-2c8a4c2b8f9b" providerId="AD" clId="Web-{73A423CB-A964-5A83-59EC-463613A0A662}" dt="2025-07-24T16:05:35.323" v="84" actId="20577"/>
          <ac:spMkLst>
            <pc:docMk/>
            <pc:sldMk cId="2950756390" sldId="1480"/>
            <ac:spMk id="2" creationId="{A1963799-84C0-F4E4-2F20-8E446133501F}"/>
          </ac:spMkLst>
        </pc:spChg>
        <pc:picChg chg="mod">
          <ac:chgData name="Alison Rees" userId="S::alison@talkabouttrust.org::643807b7-95c8-4d06-bfbd-2c8a4c2b8f9b" providerId="AD" clId="Web-{73A423CB-A964-5A83-59EC-463613A0A662}" dt="2025-07-24T16:05:46.542" v="86" actId="1076"/>
          <ac:picMkLst>
            <pc:docMk/>
            <pc:sldMk cId="2950756390" sldId="1480"/>
            <ac:picMk id="4" creationId="{58057DF4-D335-5804-F676-5A804139BE53}"/>
          </ac:picMkLst>
        </pc:picChg>
        <pc:picChg chg="add mod">
          <ac:chgData name="Alison Rees" userId="S::alison@talkabouttrust.org::643807b7-95c8-4d06-bfbd-2c8a4c2b8f9b" providerId="AD" clId="Web-{73A423CB-A964-5A83-59EC-463613A0A662}" dt="2025-07-24T16:05:21.901" v="81" actId="1076"/>
          <ac:picMkLst>
            <pc:docMk/>
            <pc:sldMk cId="2950756390" sldId="1480"/>
            <ac:picMk id="5" creationId="{0F5094AE-3312-42B8-7B92-F70B168F8888}"/>
          </ac:picMkLst>
        </pc:picChg>
      </pc:sldChg>
    </pc:docChg>
  </pc:docChgLst>
  <pc:docChgLst>
    <pc:chgData name="Alison Rees" userId="S::alison@talkabouttrust.org::643807b7-95c8-4d06-bfbd-2c8a4c2b8f9b" providerId="AD" clId="Web-{01EC59B7-215C-9A4F-F26D-35CADD722C07}"/>
    <pc:docChg chg="modSld">
      <pc:chgData name="Alison Rees" userId="S::alison@talkabouttrust.org::643807b7-95c8-4d06-bfbd-2c8a4c2b8f9b" providerId="AD" clId="Web-{01EC59B7-215C-9A4F-F26D-35CADD722C07}" dt="2025-08-01T13:05:26.845" v="1" actId="20577"/>
      <pc:docMkLst>
        <pc:docMk/>
      </pc:docMkLst>
      <pc:sldChg chg="modSp">
        <pc:chgData name="Alison Rees" userId="S::alison@talkabouttrust.org::643807b7-95c8-4d06-bfbd-2c8a4c2b8f9b" providerId="AD" clId="Web-{01EC59B7-215C-9A4F-F26D-35CADD722C07}" dt="2025-08-01T13:05:26.845" v="1" actId="20577"/>
        <pc:sldMkLst>
          <pc:docMk/>
          <pc:sldMk cId="268071293" sldId="1260"/>
        </pc:sldMkLst>
        <pc:spChg chg="mod">
          <ac:chgData name="Alison Rees" userId="S::alison@talkabouttrust.org::643807b7-95c8-4d06-bfbd-2c8a4c2b8f9b" providerId="AD" clId="Web-{01EC59B7-215C-9A4F-F26D-35CADD722C07}" dt="2025-08-01T13:05:26.845" v="1" actId="20577"/>
          <ac:spMkLst>
            <pc:docMk/>
            <pc:sldMk cId="268071293" sldId="1260"/>
            <ac:spMk id="4" creationId="{097026F8-E999-9526-FDDE-4C420596A070}"/>
          </ac:spMkLst>
        </pc:spChg>
      </pc:sldChg>
    </pc:docChg>
  </pc:docChgLst>
  <pc:docChgLst>
    <pc:chgData name="Sophie Whitcombe" userId="S::sophie@talkabouttrust.org::96b93879-58c2-43c8-8be0-05735f70e199" providerId="AD" clId="Web-{926DBBF4-FE83-D564-9C00-61003788DA6A}"/>
    <pc:docChg chg="addSld delSld modSld sldOrd">
      <pc:chgData name="Sophie Whitcombe" userId="S::sophie@talkabouttrust.org::96b93879-58c2-43c8-8be0-05735f70e199" providerId="AD" clId="Web-{926DBBF4-FE83-D564-9C00-61003788DA6A}" dt="2025-05-30T12:31:55.202" v="2900"/>
      <pc:docMkLst>
        <pc:docMk/>
      </pc:docMkLst>
      <pc:sldChg chg="del">
        <pc:chgData name="Sophie Whitcombe" userId="S::sophie@talkabouttrust.org::96b93879-58c2-43c8-8be0-05735f70e199" providerId="AD" clId="Web-{926DBBF4-FE83-D564-9C00-61003788DA6A}" dt="2025-05-30T11:05:00.110" v="1"/>
        <pc:sldMkLst>
          <pc:docMk/>
          <pc:sldMk cId="109857222" sldId="256"/>
        </pc:sldMkLst>
      </pc:sldChg>
      <pc:sldChg chg="modSp add modNotes">
        <pc:chgData name="Sophie Whitcombe" userId="S::sophie@talkabouttrust.org::96b93879-58c2-43c8-8be0-05735f70e199" providerId="AD" clId="Web-{926DBBF4-FE83-D564-9C00-61003788DA6A}" dt="2025-05-30T12:28:09.634" v="2866" actId="1076"/>
        <pc:sldMkLst>
          <pc:docMk/>
          <pc:sldMk cId="268071293" sldId="1260"/>
        </pc:sldMkLst>
      </pc:sldChg>
      <pc:sldChg chg="new del">
        <pc:chgData name="Sophie Whitcombe" userId="S::sophie@talkabouttrust.org::96b93879-58c2-43c8-8be0-05735f70e199" providerId="AD" clId="Web-{926DBBF4-FE83-D564-9C00-61003788DA6A}" dt="2025-05-30T11:22:37.982" v="100"/>
        <pc:sldMkLst>
          <pc:docMk/>
          <pc:sldMk cId="1700254391" sldId="1261"/>
        </pc:sldMkLst>
      </pc:sldChg>
      <pc:sldChg chg="addSp delSp modSp add modNotes">
        <pc:chgData name="Sophie Whitcombe" userId="S::sophie@talkabouttrust.org::96b93879-58c2-43c8-8be0-05735f70e199" providerId="AD" clId="Web-{926DBBF4-FE83-D564-9C00-61003788DA6A}" dt="2025-05-30T12:30:38.653" v="2880" actId="20577"/>
        <pc:sldMkLst>
          <pc:docMk/>
          <pc:sldMk cId="1179438177" sldId="1262"/>
        </pc:sldMkLst>
      </pc:sldChg>
      <pc:sldChg chg="addSp delSp modSp add replId modNotes">
        <pc:chgData name="Sophie Whitcombe" userId="S::sophie@talkabouttrust.org::96b93879-58c2-43c8-8be0-05735f70e199" providerId="AD" clId="Web-{926DBBF4-FE83-D564-9C00-61003788DA6A}" dt="2025-05-30T12:30:31.637" v="2878" actId="20577"/>
        <pc:sldMkLst>
          <pc:docMk/>
          <pc:sldMk cId="734022223" sldId="1263"/>
        </pc:sldMkLst>
      </pc:sldChg>
      <pc:sldChg chg="addSp delSp modSp add replId modNotes">
        <pc:chgData name="Sophie Whitcombe" userId="S::sophie@talkabouttrust.org::96b93879-58c2-43c8-8be0-05735f70e199" providerId="AD" clId="Web-{926DBBF4-FE83-D564-9C00-61003788DA6A}" dt="2025-05-30T12:30:20.559" v="2875" actId="20577"/>
        <pc:sldMkLst>
          <pc:docMk/>
          <pc:sldMk cId="4043856064" sldId="1264"/>
        </pc:sldMkLst>
      </pc:sldChg>
      <pc:sldChg chg="addSp delSp modSp add del ord replId modNotes">
        <pc:chgData name="Sophie Whitcombe" userId="S::sophie@talkabouttrust.org::96b93879-58c2-43c8-8be0-05735f70e199" providerId="AD" clId="Web-{926DBBF4-FE83-D564-9C00-61003788DA6A}" dt="2025-05-30T12:30:08.355" v="2871" actId="20577"/>
        <pc:sldMkLst>
          <pc:docMk/>
          <pc:sldMk cId="2676654540" sldId="1265"/>
        </pc:sldMkLst>
      </pc:sldChg>
      <pc:sldChg chg="addSp delSp modSp add replId modNotes">
        <pc:chgData name="Sophie Whitcombe" userId="S::sophie@talkabouttrust.org::96b93879-58c2-43c8-8be0-05735f70e199" providerId="AD" clId="Web-{926DBBF4-FE83-D564-9C00-61003788DA6A}" dt="2025-05-30T12:30:16.137" v="2873" actId="20577"/>
        <pc:sldMkLst>
          <pc:docMk/>
          <pc:sldMk cId="2609624651" sldId="1266"/>
        </pc:sldMkLst>
      </pc:sldChg>
      <pc:sldChg chg="addSp delSp modSp add replId modNotes">
        <pc:chgData name="Sophie Whitcombe" userId="S::sophie@talkabouttrust.org::96b93879-58c2-43c8-8be0-05735f70e199" providerId="AD" clId="Web-{926DBBF4-FE83-D564-9C00-61003788DA6A}" dt="2025-05-30T12:30:12.012" v="2872" actId="20577"/>
        <pc:sldMkLst>
          <pc:docMk/>
          <pc:sldMk cId="1339348601" sldId="1267"/>
        </pc:sldMkLst>
      </pc:sldChg>
      <pc:sldChg chg="addSp delSp modSp add ord replId modNotes">
        <pc:chgData name="Sophie Whitcombe" userId="S::sophie@talkabouttrust.org::96b93879-58c2-43c8-8be0-05735f70e199" providerId="AD" clId="Web-{926DBBF4-FE83-D564-9C00-61003788DA6A}" dt="2025-05-30T12:30:24.465" v="2876" actId="20577"/>
        <pc:sldMkLst>
          <pc:docMk/>
          <pc:sldMk cId="946132283" sldId="1268"/>
        </pc:sldMkLst>
      </pc:sldChg>
      <pc:sldChg chg="addSp delSp modSp add replId modNotes">
        <pc:chgData name="Sophie Whitcombe" userId="S::sophie@talkabouttrust.org::96b93879-58c2-43c8-8be0-05735f70e199" providerId="AD" clId="Web-{926DBBF4-FE83-D564-9C00-61003788DA6A}" dt="2025-05-30T11:59:51.698" v="1129" actId="20577"/>
        <pc:sldMkLst>
          <pc:docMk/>
          <pc:sldMk cId="1004072713" sldId="1269"/>
        </pc:sldMkLst>
      </pc:sldChg>
      <pc:sldChg chg="addSp delSp modSp add replId addAnim modNotes">
        <pc:chgData name="Sophie Whitcombe" userId="S::sophie@talkabouttrust.org::96b93879-58c2-43c8-8be0-05735f70e199" providerId="AD" clId="Web-{926DBBF4-FE83-D564-9C00-61003788DA6A}" dt="2025-05-30T12:31:13.357" v="2888"/>
        <pc:sldMkLst>
          <pc:docMk/>
          <pc:sldMk cId="2633563055" sldId="1270"/>
        </pc:sldMkLst>
      </pc:sldChg>
      <pc:sldChg chg="add del replId">
        <pc:chgData name="Sophie Whitcombe" userId="S::sophie@talkabouttrust.org::96b93879-58c2-43c8-8be0-05735f70e199" providerId="AD" clId="Web-{926DBBF4-FE83-D564-9C00-61003788DA6A}" dt="2025-05-30T12:13:21.813" v="1595"/>
        <pc:sldMkLst>
          <pc:docMk/>
          <pc:sldMk cId="441471069" sldId="1271"/>
        </pc:sldMkLst>
      </pc:sldChg>
      <pc:sldChg chg="delSp modSp add replId addAnim modNotes">
        <pc:chgData name="Sophie Whitcombe" userId="S::sophie@talkabouttrust.org::96b93879-58c2-43c8-8be0-05735f70e199" providerId="AD" clId="Web-{926DBBF4-FE83-D564-9C00-61003788DA6A}" dt="2025-05-30T12:31:55.202" v="2900"/>
        <pc:sldMkLst>
          <pc:docMk/>
          <pc:sldMk cId="1752333117" sldId="1271"/>
        </pc:sldMkLst>
      </pc:sldChg>
    </pc:docChg>
  </pc:docChgLst>
  <pc:docChgLst>
    <pc:chgData name="Sophie Whitcombe" userId="S::sophie@talkabouttrust.org::96b93879-58c2-43c8-8be0-05735f70e199" providerId="AD" clId="Web-{7A302C0E-8321-EF44-ABBD-4A665B31BB96}"/>
    <pc:docChg chg="modSld">
      <pc:chgData name="Sophie Whitcombe" userId="S::sophie@talkabouttrust.org::96b93879-58c2-43c8-8be0-05735f70e199" providerId="AD" clId="Web-{7A302C0E-8321-EF44-ABBD-4A665B31BB96}" dt="2025-06-02T10:16:00.950" v="3" actId="20577"/>
      <pc:docMkLst>
        <pc:docMk/>
      </pc:docMkLst>
      <pc:sldChg chg="modSp">
        <pc:chgData name="Sophie Whitcombe" userId="S::sophie@talkabouttrust.org::96b93879-58c2-43c8-8be0-05735f70e199" providerId="AD" clId="Web-{7A302C0E-8321-EF44-ABBD-4A665B31BB96}" dt="2025-06-02T10:16:00.950" v="3" actId="20577"/>
        <pc:sldMkLst>
          <pc:docMk/>
          <pc:sldMk cId="2633563055" sldId="1270"/>
        </pc:sldMkLst>
      </pc:sldChg>
    </pc:docChg>
  </pc:docChgLst>
  <pc:docChgLst>
    <pc:chgData name="Alison Rees" userId="S::alison@talkabouttrust.org::643807b7-95c8-4d06-bfbd-2c8a4c2b8f9b" providerId="AD" clId="Web-{C937D6BD-5816-6ED6-7D25-CD56693008B4}"/>
    <pc:docChg chg="modSld">
      <pc:chgData name="Alison Rees" userId="S::alison@talkabouttrust.org::643807b7-95c8-4d06-bfbd-2c8a4c2b8f9b" providerId="AD" clId="Web-{C937D6BD-5816-6ED6-7D25-CD56693008B4}" dt="2025-08-01T12:59:39.639" v="10" actId="1076"/>
      <pc:docMkLst>
        <pc:docMk/>
      </pc:docMkLst>
      <pc:sldChg chg="delSp">
        <pc:chgData name="Alison Rees" userId="S::alison@talkabouttrust.org::643807b7-95c8-4d06-bfbd-2c8a4c2b8f9b" providerId="AD" clId="Web-{C937D6BD-5816-6ED6-7D25-CD56693008B4}" dt="2025-08-01T12:58:36.858" v="0"/>
        <pc:sldMkLst>
          <pc:docMk/>
          <pc:sldMk cId="268071293" sldId="1260"/>
        </pc:sldMkLst>
        <pc:picChg chg="del">
          <ac:chgData name="Alison Rees" userId="S::alison@talkabouttrust.org::643807b7-95c8-4d06-bfbd-2c8a4c2b8f9b" providerId="AD" clId="Web-{C937D6BD-5816-6ED6-7D25-CD56693008B4}" dt="2025-08-01T12:58:36.858" v="0"/>
          <ac:picMkLst>
            <pc:docMk/>
            <pc:sldMk cId="268071293" sldId="1260"/>
            <ac:picMk id="14" creationId="{B40643EA-3936-60AF-AEC2-C0FFF6EF5136}"/>
          </ac:picMkLst>
        </pc:picChg>
      </pc:sldChg>
      <pc:sldChg chg="modSp">
        <pc:chgData name="Alison Rees" userId="S::alison@talkabouttrust.org::643807b7-95c8-4d06-bfbd-2c8a4c2b8f9b" providerId="AD" clId="Web-{C937D6BD-5816-6ED6-7D25-CD56693008B4}" dt="2025-08-01T12:59:39.639" v="10" actId="1076"/>
        <pc:sldMkLst>
          <pc:docMk/>
          <pc:sldMk cId="2633563055" sldId="1270"/>
        </pc:sldMkLst>
        <pc:spChg chg="mod">
          <ac:chgData name="Alison Rees" userId="S::alison@talkabouttrust.org::643807b7-95c8-4d06-bfbd-2c8a4c2b8f9b" providerId="AD" clId="Web-{C937D6BD-5816-6ED6-7D25-CD56693008B4}" dt="2025-08-01T12:59:13.358" v="5" actId="20577"/>
          <ac:spMkLst>
            <pc:docMk/>
            <pc:sldMk cId="2633563055" sldId="1270"/>
            <ac:spMk id="20" creationId="{50679891-EF6B-0C8B-0E7C-438A7C447214}"/>
          </ac:spMkLst>
        </pc:spChg>
        <pc:spChg chg="mod">
          <ac:chgData name="Alison Rees" userId="S::alison@talkabouttrust.org::643807b7-95c8-4d06-bfbd-2c8a4c2b8f9b" providerId="AD" clId="Web-{C937D6BD-5816-6ED6-7D25-CD56693008B4}" dt="2025-08-01T12:59:39.639" v="10" actId="1076"/>
          <ac:spMkLst>
            <pc:docMk/>
            <pc:sldMk cId="2633563055" sldId="1270"/>
            <ac:spMk id="24" creationId="{FA9151C7-FD19-D87D-374C-6FA5EDB51C28}"/>
          </ac:spMkLst>
        </pc:spChg>
      </pc:sldChg>
      <pc:sldChg chg="delSp">
        <pc:chgData name="Alison Rees" userId="S::alison@talkabouttrust.org::643807b7-95c8-4d06-bfbd-2c8a4c2b8f9b" providerId="AD" clId="Web-{C937D6BD-5816-6ED6-7D25-CD56693008B4}" dt="2025-08-01T12:58:40.827" v="1"/>
        <pc:sldMkLst>
          <pc:docMk/>
          <pc:sldMk cId="2950756390" sldId="1480"/>
        </pc:sldMkLst>
        <pc:picChg chg="del">
          <ac:chgData name="Alison Rees" userId="S::alison@talkabouttrust.org::643807b7-95c8-4d06-bfbd-2c8a4c2b8f9b" providerId="AD" clId="Web-{C937D6BD-5816-6ED6-7D25-CD56693008B4}" dt="2025-08-01T12:58:40.827" v="1"/>
          <ac:picMkLst>
            <pc:docMk/>
            <pc:sldMk cId="2950756390" sldId="1480"/>
            <ac:picMk id="8" creationId="{995CC6AE-4AE7-F3A4-505C-3E4460EF1B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D6B9E-09BB-4905-8339-B8D65147180D}" type="datetimeFigureOut">
              <a:t>8/1/2025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21CAF-CDCC-4B39-9525-EBF1249197B0}" type="slidenum">
              <a:t>‹#›</a:t>
            </a:fld>
            <a:endParaRPr lang="en-GB"/>
          </a:p>
        </p:txBody>
      </p:sp>
    </p:spTree>
    <p:extLst>
      <p:ext uri="{BB962C8B-B14F-4D97-AF65-F5344CB8AC3E}">
        <p14:creationId xmlns:p14="http://schemas.microsoft.com/office/powerpoint/2010/main" val="321687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48689C8-C92C-4FAC-AD59-D06DD6FFE5B6}" type="slidenum">
              <a:t>1</a:t>
            </a:fld>
            <a:endParaRPr lang="en-GB"/>
          </a:p>
        </p:txBody>
      </p:sp>
    </p:spTree>
    <p:extLst>
      <p:ext uri="{BB962C8B-B14F-4D97-AF65-F5344CB8AC3E}">
        <p14:creationId xmlns:p14="http://schemas.microsoft.com/office/powerpoint/2010/main" val="7828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7B6F6-C3FF-9839-B968-BF4F7757A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796FC-9146-79AF-79FB-80345F1DA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AC5AA-0AC8-0069-01C6-89A92822FF6A}"/>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B42D2FB3-7641-A7D7-DA99-4D9A35A3E71F}"/>
              </a:ext>
            </a:extLst>
          </p:cNvPr>
          <p:cNvSpPr>
            <a:spLocks noGrp="1"/>
          </p:cNvSpPr>
          <p:nvPr>
            <p:ph type="sldNum" sz="quarter" idx="5"/>
          </p:nvPr>
        </p:nvSpPr>
        <p:spPr/>
        <p:txBody>
          <a:bodyPr/>
          <a:lstStyle/>
          <a:p>
            <a:fld id="{162DB525-C6EE-4621-AFDD-9E6C7BFBC1D2}" type="slidenum">
              <a:t>10</a:t>
            </a:fld>
            <a:endParaRPr lang="en-GB"/>
          </a:p>
        </p:txBody>
      </p:sp>
    </p:spTree>
    <p:extLst>
      <p:ext uri="{BB962C8B-B14F-4D97-AF65-F5344CB8AC3E}">
        <p14:creationId xmlns:p14="http://schemas.microsoft.com/office/powerpoint/2010/main" val="52036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6950A-7E0B-DF17-373D-50DCF4DBD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93CA3-0E65-53C1-A8EC-F013BED66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224B-0083-3CA8-38EF-FC98EC0B2806}"/>
              </a:ext>
            </a:extLst>
          </p:cNvPr>
          <p:cNvSpPr>
            <a:spLocks noGrp="1"/>
          </p:cNvSpPr>
          <p:nvPr>
            <p:ph type="body" idx="1"/>
          </p:nvPr>
        </p:nvSpPr>
        <p:spPr/>
        <p:txBody>
          <a:bodyPr/>
          <a:lstStyle/>
          <a:p>
            <a:endParaRPr lang="en-GB" b="1" dirty="0">
              <a:ea typeface="Calibri"/>
              <a:cs typeface="Calibri"/>
            </a:endParaRPr>
          </a:p>
        </p:txBody>
      </p:sp>
      <p:sp>
        <p:nvSpPr>
          <p:cNvPr id="4" name="Slide Number Placeholder 3">
            <a:extLst>
              <a:ext uri="{FF2B5EF4-FFF2-40B4-BE49-F238E27FC236}">
                <a16:creationId xmlns:a16="http://schemas.microsoft.com/office/drawing/2014/main" id="{7B592777-EC0F-73BB-A58D-5D6508B3F6C4}"/>
              </a:ext>
            </a:extLst>
          </p:cNvPr>
          <p:cNvSpPr>
            <a:spLocks noGrp="1"/>
          </p:cNvSpPr>
          <p:nvPr>
            <p:ph type="sldNum" sz="quarter" idx="5"/>
          </p:nvPr>
        </p:nvSpPr>
        <p:spPr/>
        <p:txBody>
          <a:bodyPr/>
          <a:lstStyle/>
          <a:p>
            <a:fld id="{162DB525-C6EE-4621-AFDD-9E6C7BFBC1D2}" type="slidenum">
              <a:t>11</a:t>
            </a:fld>
            <a:endParaRPr lang="en-GB"/>
          </a:p>
        </p:txBody>
      </p:sp>
    </p:spTree>
    <p:extLst>
      <p:ext uri="{BB962C8B-B14F-4D97-AF65-F5344CB8AC3E}">
        <p14:creationId xmlns:p14="http://schemas.microsoft.com/office/powerpoint/2010/main" val="333098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62CA-BDC8-328B-DBDB-BF878EDB3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53E60-8DE2-29B4-04CD-38B576E61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2AD36-308D-C7F3-4028-9F0EB9FB8785}"/>
              </a:ext>
            </a:extLst>
          </p:cNvPr>
          <p:cNvSpPr>
            <a:spLocks noGrp="1"/>
          </p:cNvSpPr>
          <p:nvPr>
            <p:ph type="body" idx="1"/>
          </p:nvPr>
        </p:nvSpPr>
        <p:spPr/>
        <p:txBody>
          <a:bodyPr/>
          <a:lstStyle/>
          <a:p>
            <a:pPr fontAlgn="base">
              <a:lnSpc>
                <a:spcPts val="1564"/>
              </a:lnSpc>
              <a:spcAft>
                <a:spcPts val="800"/>
              </a:spcAft>
            </a:pPr>
            <a:endParaRPr lang="en-GB" sz="1800" dirty="0">
              <a:latin typeface="Aptos"/>
              <a:ea typeface="Calibri"/>
              <a:cs typeface="Calibri"/>
            </a:endParaRPr>
          </a:p>
        </p:txBody>
      </p:sp>
      <p:sp>
        <p:nvSpPr>
          <p:cNvPr id="4" name="Slide Number Placeholder 3">
            <a:extLst>
              <a:ext uri="{FF2B5EF4-FFF2-40B4-BE49-F238E27FC236}">
                <a16:creationId xmlns:a16="http://schemas.microsoft.com/office/drawing/2014/main" id="{BE1D2014-7A02-EB73-D70C-BA9720130C4E}"/>
              </a:ext>
            </a:extLst>
          </p:cNvPr>
          <p:cNvSpPr>
            <a:spLocks noGrp="1"/>
          </p:cNvSpPr>
          <p:nvPr>
            <p:ph type="sldNum" sz="quarter" idx="10"/>
          </p:nvPr>
        </p:nvSpPr>
        <p:spPr/>
        <p:txBody>
          <a:bodyPr/>
          <a:lstStyle/>
          <a:p>
            <a:fld id="{C08248B4-05AC-4B1A-992B-69771E8850E2}" type="slidenum">
              <a:rPr lang="en-GB" smtClean="0"/>
              <a:t>12</a:t>
            </a:fld>
            <a:endParaRPr lang="en-GB"/>
          </a:p>
        </p:txBody>
      </p:sp>
    </p:spTree>
    <p:extLst>
      <p:ext uri="{BB962C8B-B14F-4D97-AF65-F5344CB8AC3E}">
        <p14:creationId xmlns:p14="http://schemas.microsoft.com/office/powerpoint/2010/main" val="401438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Teacher Notes – </a:t>
            </a:r>
            <a:r>
              <a:rPr lang="en-GB" dirty="0"/>
              <a:t>You are playing football after school in the park. A teenager is smiling, holding out a brand-new football as an offer.</a:t>
            </a:r>
            <a:endParaRPr lang="en-GB" i="1">
              <a:ea typeface="Calibri"/>
              <a:cs typeface="Calibri"/>
            </a:endParaRPr>
          </a:p>
          <a:p>
            <a:r>
              <a:rPr lang="en-GB" b="1" dirty="0"/>
              <a:t>Rating</a:t>
            </a:r>
            <a:r>
              <a:rPr lang="en-GB" dirty="0"/>
              <a:t>: Red</a:t>
            </a:r>
            <a:br>
              <a:rPr lang="en-GB" b="1" dirty="0">
                <a:ea typeface="Calibri"/>
                <a:cs typeface="+mn-lt"/>
              </a:rPr>
            </a:br>
            <a:r>
              <a:rPr lang="en-GB" b="1" dirty="0"/>
              <a:t>Why</a:t>
            </a:r>
            <a:r>
              <a:rPr lang="en-GB" dirty="0"/>
              <a:t>: Unexpected gifts from older individuals, especially strangers, can be a grooming tactic. It's a common way to build trust before asking for something in return. Even if the person seems nice, this situation is unsafe and should be avoided.</a:t>
            </a:r>
            <a:endParaRPr lang="en-GB" dirty="0">
              <a:ea typeface="Calibri"/>
              <a:cs typeface="Calibri"/>
            </a:endParaRPr>
          </a:p>
          <a:p>
            <a:endParaRPr lang="en-GB" b="1" i="1" dirty="0">
              <a:ea typeface="Calibri"/>
              <a:cs typeface="Calibri"/>
            </a:endParaRPr>
          </a:p>
        </p:txBody>
      </p:sp>
      <p:sp>
        <p:nvSpPr>
          <p:cNvPr id="4" name="Slide Number Placeholder 3"/>
          <p:cNvSpPr>
            <a:spLocks noGrp="1"/>
          </p:cNvSpPr>
          <p:nvPr>
            <p:ph type="sldNum" sz="quarter" idx="5"/>
          </p:nvPr>
        </p:nvSpPr>
        <p:spPr/>
        <p:txBody>
          <a:bodyPr/>
          <a:lstStyle/>
          <a:p>
            <a:fld id="{162DB525-C6EE-4621-AFDD-9E6C7BFBC1D2}" type="slidenum">
              <a:t>2</a:t>
            </a:fld>
            <a:endParaRPr lang="en-GB"/>
          </a:p>
        </p:txBody>
      </p:sp>
    </p:spTree>
    <p:extLst>
      <p:ext uri="{BB962C8B-B14F-4D97-AF65-F5344CB8AC3E}">
        <p14:creationId xmlns:p14="http://schemas.microsoft.com/office/powerpoint/2010/main" val="1340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B0F7-4EA6-6556-CEFF-4ECAB1577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5AC4D-EE20-95DB-A183-74965201A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B96FB-9C2D-6ADC-47DA-4211D5EE3F70}"/>
              </a:ext>
            </a:extLst>
          </p:cNvPr>
          <p:cNvSpPr>
            <a:spLocks noGrp="1"/>
          </p:cNvSpPr>
          <p:nvPr>
            <p:ph type="body" idx="1"/>
          </p:nvPr>
        </p:nvSpPr>
        <p:spPr/>
        <p:txBody>
          <a:bodyPr/>
          <a:lstStyle/>
          <a:p>
            <a:r>
              <a:rPr lang="en-GB" b="1" i="1" dirty="0"/>
              <a:t>Teacher Notes –</a:t>
            </a:r>
            <a:r>
              <a:rPr lang="en-GB" i="1" dirty="0"/>
              <a:t> </a:t>
            </a:r>
            <a:r>
              <a:rPr lang="en-GB" dirty="0"/>
              <a:t>An older child hands a gift to you. The older student whispers 'Don't tell anyone.’</a:t>
            </a:r>
            <a:endParaRPr lang="en-US" dirty="0"/>
          </a:p>
          <a:p>
            <a:r>
              <a:rPr lang="en-GB" b="1" dirty="0"/>
              <a:t>Rating</a:t>
            </a:r>
            <a:r>
              <a:rPr lang="en-GB" dirty="0"/>
              <a:t>: Red</a:t>
            </a:r>
            <a:br>
              <a:rPr lang="en-GB" b="1" dirty="0">
                <a:ea typeface="Calibri"/>
                <a:cs typeface="+mn-lt"/>
              </a:rPr>
            </a:br>
            <a:r>
              <a:rPr lang="en-GB" b="1" dirty="0"/>
              <a:t>Why</a:t>
            </a:r>
            <a:r>
              <a:rPr lang="en-GB" dirty="0"/>
              <a:t>: Secrecy is a red flag. Safe situations never require keeping secrets from trusted adults. Groomers often use gifts and secrecy to test boundaries and gain control.</a:t>
            </a:r>
            <a:endParaRPr lang="en-GB" dirty="0">
              <a:ea typeface="Calibri"/>
              <a:cs typeface="Calibri"/>
            </a:endParaRPr>
          </a:p>
          <a:p>
            <a:endParaRPr lang="en-GB" b="1" i="1" dirty="0">
              <a:ea typeface="Calibri"/>
              <a:cs typeface="Calibri"/>
            </a:endParaRPr>
          </a:p>
        </p:txBody>
      </p:sp>
      <p:sp>
        <p:nvSpPr>
          <p:cNvPr id="4" name="Slide Number Placeholder 3">
            <a:extLst>
              <a:ext uri="{FF2B5EF4-FFF2-40B4-BE49-F238E27FC236}">
                <a16:creationId xmlns:a16="http://schemas.microsoft.com/office/drawing/2014/main" id="{4B7C3662-D1AB-6A76-1A44-B0622A784564}"/>
              </a:ext>
            </a:extLst>
          </p:cNvPr>
          <p:cNvSpPr>
            <a:spLocks noGrp="1"/>
          </p:cNvSpPr>
          <p:nvPr>
            <p:ph type="sldNum" sz="quarter" idx="5"/>
          </p:nvPr>
        </p:nvSpPr>
        <p:spPr/>
        <p:txBody>
          <a:bodyPr/>
          <a:lstStyle/>
          <a:p>
            <a:fld id="{162DB525-C6EE-4621-AFDD-9E6C7BFBC1D2}" type="slidenum">
              <a:t>3</a:t>
            </a:fld>
            <a:endParaRPr lang="en-GB"/>
          </a:p>
        </p:txBody>
      </p:sp>
    </p:spTree>
    <p:extLst>
      <p:ext uri="{BB962C8B-B14F-4D97-AF65-F5344CB8AC3E}">
        <p14:creationId xmlns:p14="http://schemas.microsoft.com/office/powerpoint/2010/main" val="179346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BE60-4B9E-CAF1-266C-0658A0897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1874F-898E-D7A2-87E0-724910309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1E835-5BE4-6F09-B9DA-34AACD8F4B73}"/>
              </a:ext>
            </a:extLst>
          </p:cNvPr>
          <p:cNvSpPr>
            <a:spLocks noGrp="1"/>
          </p:cNvSpPr>
          <p:nvPr>
            <p:ph type="body" idx="1"/>
          </p:nvPr>
        </p:nvSpPr>
        <p:spPr/>
        <p:txBody>
          <a:bodyPr/>
          <a:lstStyle/>
          <a:p>
            <a:r>
              <a:rPr lang="en-GB" b="1" i="1" dirty="0"/>
              <a:t>Teacher Notes –</a:t>
            </a:r>
            <a:r>
              <a:rPr lang="en-GB" i="1" dirty="0"/>
              <a:t> </a:t>
            </a:r>
            <a:r>
              <a:rPr lang="en-GB" dirty="0"/>
              <a:t>People from your class have invited you to play football in the park. There are lots of your friends' parents and guardians around.</a:t>
            </a:r>
            <a:endParaRPr lang="en-US" dirty="0"/>
          </a:p>
          <a:p>
            <a:r>
              <a:rPr lang="en-GB" b="1" dirty="0"/>
              <a:t>Rating</a:t>
            </a:r>
            <a:r>
              <a:rPr lang="en-GB" dirty="0"/>
              <a:t>: Green</a:t>
            </a:r>
            <a:br>
              <a:rPr lang="en-GB" b="1" dirty="0">
                <a:cs typeface="+mn-lt"/>
              </a:rPr>
            </a:br>
            <a:r>
              <a:rPr lang="en-GB" b="1" dirty="0"/>
              <a:t>Why</a:t>
            </a:r>
            <a:r>
              <a:rPr lang="en-GB" dirty="0"/>
              <a:t>: Safe, supervised play with classmates and known adults present. This setting reduces risk and builds positive peer relationships.</a:t>
            </a:r>
            <a:endParaRPr lang="en-GB" dirty="0">
              <a:ea typeface="Calibri"/>
              <a:cs typeface="Calibri"/>
            </a:endParaRPr>
          </a:p>
          <a:p>
            <a:endParaRPr lang="en-GB" b="1" i="1" dirty="0">
              <a:ea typeface="Calibri"/>
              <a:cs typeface="Calibri"/>
            </a:endParaRPr>
          </a:p>
        </p:txBody>
      </p:sp>
      <p:sp>
        <p:nvSpPr>
          <p:cNvPr id="4" name="Slide Number Placeholder 3">
            <a:extLst>
              <a:ext uri="{FF2B5EF4-FFF2-40B4-BE49-F238E27FC236}">
                <a16:creationId xmlns:a16="http://schemas.microsoft.com/office/drawing/2014/main" id="{EDCB7B7F-F121-E4F7-EB56-0985869E8CE5}"/>
              </a:ext>
            </a:extLst>
          </p:cNvPr>
          <p:cNvSpPr>
            <a:spLocks noGrp="1"/>
          </p:cNvSpPr>
          <p:nvPr>
            <p:ph type="sldNum" sz="quarter" idx="5"/>
          </p:nvPr>
        </p:nvSpPr>
        <p:spPr/>
        <p:txBody>
          <a:bodyPr/>
          <a:lstStyle/>
          <a:p>
            <a:fld id="{162DB525-C6EE-4621-AFDD-9E6C7BFBC1D2}" type="slidenum">
              <a:t>4</a:t>
            </a:fld>
            <a:endParaRPr lang="en-GB"/>
          </a:p>
        </p:txBody>
      </p:sp>
    </p:spTree>
    <p:extLst>
      <p:ext uri="{BB962C8B-B14F-4D97-AF65-F5344CB8AC3E}">
        <p14:creationId xmlns:p14="http://schemas.microsoft.com/office/powerpoint/2010/main" val="21133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D41A-3550-0CDF-FA9A-A058F149B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B06B9-4E52-CDB4-0FD2-3C321D95E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A67CA3-D101-2D7F-C155-7234A07CFABC}"/>
              </a:ext>
            </a:extLst>
          </p:cNvPr>
          <p:cNvSpPr>
            <a:spLocks noGrp="1"/>
          </p:cNvSpPr>
          <p:nvPr>
            <p:ph type="body" idx="1"/>
          </p:nvPr>
        </p:nvSpPr>
        <p:spPr/>
        <p:txBody>
          <a:bodyPr/>
          <a:lstStyle/>
          <a:p>
            <a:r>
              <a:rPr lang="en-GB" b="1" i="1" dirty="0"/>
              <a:t>Teacher Notes –</a:t>
            </a:r>
            <a:r>
              <a:rPr lang="en-GB" i="1" dirty="0"/>
              <a:t> </a:t>
            </a:r>
            <a:r>
              <a:rPr lang="en-GB" dirty="0"/>
              <a:t>You receive a message saying, “Join this group! The older kids are funny!” The name of the group chat is “Cool Crew.”</a:t>
            </a:r>
          </a:p>
          <a:p>
            <a:r>
              <a:rPr lang="en-GB" b="1" dirty="0"/>
              <a:t>Rating</a:t>
            </a:r>
            <a:r>
              <a:rPr lang="en-GB" dirty="0"/>
              <a:t>: Amber or Red</a:t>
            </a:r>
            <a:br>
              <a:rPr lang="en-GB" b="1" dirty="0">
                <a:cs typeface="+mn-lt"/>
              </a:rPr>
            </a:br>
            <a:r>
              <a:rPr lang="en-GB" b="1" dirty="0"/>
              <a:t>Why</a:t>
            </a:r>
            <a:r>
              <a:rPr lang="en-GB" dirty="0"/>
              <a:t>: Social media and messaging apps can introduce children to older peers with unknown intentions. It might seem fun, but joining groups with people you don’t know well can expose you to unsafe conversations or pressure.</a:t>
            </a:r>
            <a:endParaRPr lang="en-GB" dirty="0">
              <a:ea typeface="Calibri"/>
              <a:cs typeface="Calibri"/>
            </a:endParaRPr>
          </a:p>
          <a:p>
            <a:endParaRPr lang="en-GB" b="1" i="1" dirty="0">
              <a:ea typeface="Calibri"/>
              <a:cs typeface="Calibri"/>
            </a:endParaRPr>
          </a:p>
        </p:txBody>
      </p:sp>
      <p:sp>
        <p:nvSpPr>
          <p:cNvPr id="4" name="Slide Number Placeholder 3">
            <a:extLst>
              <a:ext uri="{FF2B5EF4-FFF2-40B4-BE49-F238E27FC236}">
                <a16:creationId xmlns:a16="http://schemas.microsoft.com/office/drawing/2014/main" id="{D54FE279-0C57-63C5-A34C-1E0507622953}"/>
              </a:ext>
            </a:extLst>
          </p:cNvPr>
          <p:cNvSpPr>
            <a:spLocks noGrp="1"/>
          </p:cNvSpPr>
          <p:nvPr>
            <p:ph type="sldNum" sz="quarter" idx="5"/>
          </p:nvPr>
        </p:nvSpPr>
        <p:spPr/>
        <p:txBody>
          <a:bodyPr/>
          <a:lstStyle/>
          <a:p>
            <a:fld id="{162DB525-C6EE-4621-AFDD-9E6C7BFBC1D2}" type="slidenum">
              <a:t>5</a:t>
            </a:fld>
            <a:endParaRPr lang="en-GB"/>
          </a:p>
        </p:txBody>
      </p:sp>
    </p:spTree>
    <p:extLst>
      <p:ext uri="{BB962C8B-B14F-4D97-AF65-F5344CB8AC3E}">
        <p14:creationId xmlns:p14="http://schemas.microsoft.com/office/powerpoint/2010/main" val="181374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F7E12-5FF8-34EC-0266-46F16047E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357A5-8554-1084-F2DF-321E3CD0B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97479-8FDD-45DF-CC02-3D3237683073}"/>
              </a:ext>
            </a:extLst>
          </p:cNvPr>
          <p:cNvSpPr>
            <a:spLocks noGrp="1"/>
          </p:cNvSpPr>
          <p:nvPr>
            <p:ph type="body" idx="1"/>
          </p:nvPr>
        </p:nvSpPr>
        <p:spPr/>
        <p:txBody>
          <a:bodyPr/>
          <a:lstStyle/>
          <a:p>
            <a:r>
              <a:rPr lang="en-GB" b="1" i="1" dirty="0"/>
              <a:t>Teacher Notes –</a:t>
            </a:r>
            <a:r>
              <a:rPr lang="en-GB" i="1" dirty="0"/>
              <a:t> </a:t>
            </a:r>
            <a:r>
              <a:rPr lang="en-GB" dirty="0"/>
              <a:t>Someone you recognise from an older year is driving while you're walking home from school. The driver shouts "Your mum told me to give you a lift home!"</a:t>
            </a:r>
            <a:endParaRPr lang="en-US" dirty="0"/>
          </a:p>
          <a:p>
            <a:r>
              <a:rPr lang="en-GB" b="1" dirty="0"/>
              <a:t>Rating</a:t>
            </a:r>
            <a:r>
              <a:rPr lang="en-GB" dirty="0"/>
              <a:t>: Red</a:t>
            </a:r>
            <a:br>
              <a:rPr lang="en-GB" b="1" dirty="0">
                <a:cs typeface="+mn-lt"/>
              </a:rPr>
            </a:br>
            <a:r>
              <a:rPr lang="en-GB" b="1" dirty="0"/>
              <a:t>Why</a:t>
            </a:r>
            <a:r>
              <a:rPr lang="en-GB" dirty="0"/>
              <a:t>: Even if the person is vaguely familiar, getting into a car with someone you weren’t expecting is unsafe. Groomers might pretend to be sent by family. Always check with a trusted adult before accepting lifts.</a:t>
            </a:r>
            <a:endParaRPr lang="en-GB" dirty="0">
              <a:ea typeface="Calibri"/>
              <a:cs typeface="Calibri"/>
            </a:endParaRPr>
          </a:p>
          <a:p>
            <a:endParaRPr lang="en-GB" b="1" i="1" dirty="0">
              <a:ea typeface="Calibri"/>
              <a:cs typeface="Calibri"/>
            </a:endParaRPr>
          </a:p>
        </p:txBody>
      </p:sp>
      <p:sp>
        <p:nvSpPr>
          <p:cNvPr id="4" name="Slide Number Placeholder 3">
            <a:extLst>
              <a:ext uri="{FF2B5EF4-FFF2-40B4-BE49-F238E27FC236}">
                <a16:creationId xmlns:a16="http://schemas.microsoft.com/office/drawing/2014/main" id="{35C207C2-A9A1-147B-189C-EF88F9BEE69F}"/>
              </a:ext>
            </a:extLst>
          </p:cNvPr>
          <p:cNvSpPr>
            <a:spLocks noGrp="1"/>
          </p:cNvSpPr>
          <p:nvPr>
            <p:ph type="sldNum" sz="quarter" idx="5"/>
          </p:nvPr>
        </p:nvSpPr>
        <p:spPr/>
        <p:txBody>
          <a:bodyPr/>
          <a:lstStyle/>
          <a:p>
            <a:fld id="{162DB525-C6EE-4621-AFDD-9E6C7BFBC1D2}" type="slidenum">
              <a:t>6</a:t>
            </a:fld>
            <a:endParaRPr lang="en-GB"/>
          </a:p>
        </p:txBody>
      </p:sp>
    </p:spTree>
    <p:extLst>
      <p:ext uri="{BB962C8B-B14F-4D97-AF65-F5344CB8AC3E}">
        <p14:creationId xmlns:p14="http://schemas.microsoft.com/office/powerpoint/2010/main" val="388857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12A3-5E70-FECC-3B53-ED18DC2F2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E2112-98C8-E4F4-E2EE-CB762B6E5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90B20-2F23-DA7D-BC55-B14D15F5622B}"/>
              </a:ext>
            </a:extLst>
          </p:cNvPr>
          <p:cNvSpPr>
            <a:spLocks noGrp="1"/>
          </p:cNvSpPr>
          <p:nvPr>
            <p:ph type="body" idx="1"/>
          </p:nvPr>
        </p:nvSpPr>
        <p:spPr/>
        <p:txBody>
          <a:bodyPr/>
          <a:lstStyle/>
          <a:p>
            <a:r>
              <a:rPr lang="en-GB" b="1" i="1" dirty="0"/>
              <a:t>Teacher Notes –</a:t>
            </a:r>
            <a:r>
              <a:rPr lang="en-GB" i="1" dirty="0"/>
              <a:t> </a:t>
            </a:r>
            <a:r>
              <a:rPr lang="en-GB" dirty="0"/>
              <a:t>A teacher stops you in school to ask you if you're feeling okay.</a:t>
            </a:r>
            <a:br>
              <a:rPr lang="en-GB" b="1" i="1" dirty="0">
                <a:cs typeface="+mn-lt"/>
              </a:rPr>
            </a:br>
            <a:r>
              <a:rPr lang="en-GB" b="1" dirty="0"/>
              <a:t>Rating</a:t>
            </a:r>
            <a:r>
              <a:rPr lang="en-GB" dirty="0"/>
              <a:t>: Green</a:t>
            </a:r>
            <a:endParaRPr lang="en-US" dirty="0">
              <a:ea typeface="Calibri"/>
              <a:cs typeface="Calibri"/>
            </a:endParaRPr>
          </a:p>
          <a:p>
            <a:r>
              <a:rPr lang="en-GB" b="1" dirty="0"/>
              <a:t>Why</a:t>
            </a:r>
            <a:r>
              <a:rPr lang="en-GB" dirty="0"/>
              <a:t>: Trusted adults like teachers are safe people to talk to. They’re trained to help and support students, especially when something feels wrong.</a:t>
            </a:r>
            <a:endParaRPr lang="en-US">
              <a:ea typeface="Calibri"/>
              <a:cs typeface="Calibri"/>
            </a:endParaRPr>
          </a:p>
        </p:txBody>
      </p:sp>
      <p:sp>
        <p:nvSpPr>
          <p:cNvPr id="4" name="Slide Number Placeholder 3">
            <a:extLst>
              <a:ext uri="{FF2B5EF4-FFF2-40B4-BE49-F238E27FC236}">
                <a16:creationId xmlns:a16="http://schemas.microsoft.com/office/drawing/2014/main" id="{A9975AD9-694C-9ED7-C87B-117FAAD38F50}"/>
              </a:ext>
            </a:extLst>
          </p:cNvPr>
          <p:cNvSpPr>
            <a:spLocks noGrp="1"/>
          </p:cNvSpPr>
          <p:nvPr>
            <p:ph type="sldNum" sz="quarter" idx="5"/>
          </p:nvPr>
        </p:nvSpPr>
        <p:spPr/>
        <p:txBody>
          <a:bodyPr/>
          <a:lstStyle/>
          <a:p>
            <a:fld id="{162DB525-C6EE-4621-AFDD-9E6C7BFBC1D2}" type="slidenum">
              <a:t>7</a:t>
            </a:fld>
            <a:endParaRPr lang="en-GB"/>
          </a:p>
        </p:txBody>
      </p:sp>
    </p:spTree>
    <p:extLst>
      <p:ext uri="{BB962C8B-B14F-4D97-AF65-F5344CB8AC3E}">
        <p14:creationId xmlns:p14="http://schemas.microsoft.com/office/powerpoint/2010/main" val="167710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9DBB7-A31F-943A-635F-39286F177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5ABC8-75D5-E21A-6E83-228484824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AB2A9-2FC6-685A-B668-373884BA5F91}"/>
              </a:ext>
            </a:extLst>
          </p:cNvPr>
          <p:cNvSpPr>
            <a:spLocks noGrp="1"/>
          </p:cNvSpPr>
          <p:nvPr>
            <p:ph type="body" idx="1"/>
          </p:nvPr>
        </p:nvSpPr>
        <p:spPr/>
        <p:txBody>
          <a:bodyPr/>
          <a:lstStyle/>
          <a:p>
            <a:r>
              <a:rPr lang="en-GB" b="1" i="1" dirty="0"/>
              <a:t>Teacher Notes –</a:t>
            </a:r>
            <a:r>
              <a:rPr lang="en-GB" i="1" dirty="0"/>
              <a:t> </a:t>
            </a:r>
            <a:r>
              <a:rPr lang="en-GB" dirty="0"/>
              <a:t>Your older sibling and their teenage friends invite you to the park.</a:t>
            </a:r>
            <a:endParaRPr lang="en-GB" dirty="0">
              <a:ea typeface="Calibri"/>
              <a:cs typeface="Calibri"/>
            </a:endParaRPr>
          </a:p>
          <a:p>
            <a:r>
              <a:rPr lang="en-GB" b="1" dirty="0"/>
              <a:t>Rating</a:t>
            </a:r>
            <a:r>
              <a:rPr lang="en-GB" dirty="0"/>
              <a:t>: Amber  </a:t>
            </a:r>
            <a:br>
              <a:rPr lang="en-GB" b="1" dirty="0">
                <a:cs typeface="+mn-lt"/>
              </a:rPr>
            </a:br>
            <a:r>
              <a:rPr lang="en-GB" b="1" dirty="0"/>
              <a:t>Why</a:t>
            </a:r>
            <a:r>
              <a:rPr lang="en-GB" dirty="0"/>
              <a:t>: Being around older siblings may feel safe, but older teens may engage in risky behaviour or be influenced by unsafe peers. It depends on supervision and the nature of the group. Discuss this with the students. Would the situation be "greener" if a parent knew where you were? Should you have an emoji to text a trusted adult when you're feeling uncomfortable?</a:t>
            </a:r>
            <a:endParaRPr lang="en-GB" dirty="0">
              <a:ea typeface="Calibri"/>
              <a:cs typeface="Calibri"/>
            </a:endParaRPr>
          </a:p>
        </p:txBody>
      </p:sp>
      <p:sp>
        <p:nvSpPr>
          <p:cNvPr id="4" name="Slide Number Placeholder 3">
            <a:extLst>
              <a:ext uri="{FF2B5EF4-FFF2-40B4-BE49-F238E27FC236}">
                <a16:creationId xmlns:a16="http://schemas.microsoft.com/office/drawing/2014/main" id="{BCDAAC4A-826D-B861-F61E-D1F6784E4402}"/>
              </a:ext>
            </a:extLst>
          </p:cNvPr>
          <p:cNvSpPr>
            <a:spLocks noGrp="1"/>
          </p:cNvSpPr>
          <p:nvPr>
            <p:ph type="sldNum" sz="quarter" idx="5"/>
          </p:nvPr>
        </p:nvSpPr>
        <p:spPr/>
        <p:txBody>
          <a:bodyPr/>
          <a:lstStyle/>
          <a:p>
            <a:fld id="{162DB525-C6EE-4621-AFDD-9E6C7BFBC1D2}" type="slidenum">
              <a:t>8</a:t>
            </a:fld>
            <a:endParaRPr lang="en-GB"/>
          </a:p>
        </p:txBody>
      </p:sp>
    </p:spTree>
    <p:extLst>
      <p:ext uri="{BB962C8B-B14F-4D97-AF65-F5344CB8AC3E}">
        <p14:creationId xmlns:p14="http://schemas.microsoft.com/office/powerpoint/2010/main" val="51642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2162-D128-BEAA-E1B1-8AEC1752B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6B776-022F-AF33-8BE8-BFC9FBD71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2CF17-EC83-AE4D-6A1E-C1545CB35577}"/>
              </a:ext>
            </a:extLst>
          </p:cNvPr>
          <p:cNvSpPr>
            <a:spLocks noGrp="1"/>
          </p:cNvSpPr>
          <p:nvPr>
            <p:ph type="body" idx="1"/>
          </p:nvPr>
        </p:nvSpPr>
        <p:spPr/>
        <p:txBody>
          <a:bodyPr/>
          <a:lstStyle/>
          <a:p>
            <a:r>
              <a:rPr lang="en-GB" b="1" i="1" dirty="0"/>
              <a:t>Teacher Notes – </a:t>
            </a:r>
            <a:r>
              <a:rPr lang="en-GB" dirty="0"/>
              <a:t>Your school is running a project where you've been asked to work with students in a different class.</a:t>
            </a:r>
          </a:p>
          <a:p>
            <a:r>
              <a:rPr lang="en-GB" b="1" dirty="0"/>
              <a:t>Rating</a:t>
            </a:r>
            <a:r>
              <a:rPr lang="en-GB" dirty="0"/>
              <a:t>: Green</a:t>
            </a:r>
            <a:br>
              <a:rPr lang="en-GB" dirty="0">
                <a:cs typeface="+mn-lt"/>
              </a:rPr>
            </a:br>
            <a:r>
              <a:rPr lang="en-GB" b="1" dirty="0"/>
              <a:t>Why</a:t>
            </a:r>
            <a:r>
              <a:rPr lang="en-GB" dirty="0"/>
              <a:t>: A structured, adult-led activity that involves positive peer interaction. No secrecy or unsafe behaviour, and all students are known in the school environment.</a:t>
            </a:r>
            <a:endParaRPr lang="en-GB" dirty="0">
              <a:ea typeface="Calibri"/>
              <a:cs typeface="Calibri"/>
            </a:endParaRPr>
          </a:p>
          <a:p>
            <a:endParaRPr lang="en-GB" b="1" i="1" dirty="0">
              <a:ea typeface="Calibri"/>
              <a:cs typeface="Calibri"/>
            </a:endParaRPr>
          </a:p>
        </p:txBody>
      </p:sp>
      <p:sp>
        <p:nvSpPr>
          <p:cNvPr id="4" name="Slide Number Placeholder 3">
            <a:extLst>
              <a:ext uri="{FF2B5EF4-FFF2-40B4-BE49-F238E27FC236}">
                <a16:creationId xmlns:a16="http://schemas.microsoft.com/office/drawing/2014/main" id="{E5372F3F-2706-86F1-89EE-5D61BE3527B5}"/>
              </a:ext>
            </a:extLst>
          </p:cNvPr>
          <p:cNvSpPr>
            <a:spLocks noGrp="1"/>
          </p:cNvSpPr>
          <p:nvPr>
            <p:ph type="sldNum" sz="quarter" idx="5"/>
          </p:nvPr>
        </p:nvSpPr>
        <p:spPr/>
        <p:txBody>
          <a:bodyPr/>
          <a:lstStyle/>
          <a:p>
            <a:fld id="{162DB525-C6EE-4621-AFDD-9E6C7BFBC1D2}" type="slidenum">
              <a:t>9</a:t>
            </a:fld>
            <a:endParaRPr lang="en-GB"/>
          </a:p>
        </p:txBody>
      </p:sp>
    </p:spTree>
    <p:extLst>
      <p:ext uri="{BB962C8B-B14F-4D97-AF65-F5344CB8AC3E}">
        <p14:creationId xmlns:p14="http://schemas.microsoft.com/office/powerpoint/2010/main" val="307771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01/08/2025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12.xml"/><Relationship Id="rId7" Type="http://schemas.openxmlformats.org/officeDocument/2006/relationships/hyperlink" Target="https://www.youngminds.org.uk/"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catch-22.org.uk/" TargetMode="External"/><Relationship Id="rId5" Type="http://schemas.openxmlformats.org/officeDocument/2006/relationships/hyperlink" Target="https://www.kooth.com/" TargetMode="External"/><Relationship Id="rId10" Type="http://schemas.openxmlformats.org/officeDocument/2006/relationships/image" Target="../media/image1.jpeg"/><Relationship Id="rId4" Type="http://schemas.openxmlformats.org/officeDocument/2006/relationships/hyperlink" Target="https://www.childline.org.uk/"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7026F8-E999-9526-FDDE-4C420596A070}"/>
              </a:ext>
            </a:extLst>
          </p:cNvPr>
          <p:cNvSpPr txBox="1"/>
          <p:nvPr/>
        </p:nvSpPr>
        <p:spPr>
          <a:xfrm>
            <a:off x="5117344" y="1314302"/>
            <a:ext cx="7072002"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000000"/>
                </a:solidFill>
                <a:latin typeface="Arial"/>
                <a:cs typeface="Arial"/>
              </a:rPr>
              <a:t>Traffic Light Activity </a:t>
            </a:r>
            <a:endParaRPr lang="en-US" sz="2800">
              <a:latin typeface="Arial"/>
              <a:cs typeface="Arial"/>
            </a:endParaRPr>
          </a:p>
          <a:p>
            <a:endParaRPr lang="en-GB" sz="2800" dirty="0">
              <a:solidFill>
                <a:srgbClr val="000000"/>
              </a:solidFill>
              <a:latin typeface="Arial"/>
              <a:cs typeface="Arial"/>
            </a:endParaRPr>
          </a:p>
          <a:p>
            <a:r>
              <a:rPr lang="en-GB" sz="2400" dirty="0">
                <a:solidFill>
                  <a:srgbClr val="000000"/>
                </a:solidFill>
                <a:latin typeface="Arial"/>
                <a:cs typeface="Arial"/>
              </a:rPr>
              <a:t>You are going to see a number of situations. Rate the situation based on how safe you think it is. </a:t>
            </a:r>
          </a:p>
          <a:p>
            <a:endParaRPr lang="en-GB" sz="2400" dirty="0">
              <a:latin typeface="Arial"/>
              <a:cs typeface="Arial"/>
            </a:endParaRPr>
          </a:p>
          <a:p>
            <a:r>
              <a:rPr lang="en-GB" sz="2400" dirty="0">
                <a:latin typeface="Arial"/>
                <a:cs typeface="Arial"/>
              </a:rPr>
              <a:t>Red: Very unsafe</a:t>
            </a:r>
          </a:p>
          <a:p>
            <a:r>
              <a:rPr lang="en-GB" sz="2400" dirty="0">
                <a:latin typeface="Arial"/>
                <a:cs typeface="Arial"/>
              </a:rPr>
              <a:t>Amber: Could be unsafe</a:t>
            </a:r>
            <a:br>
              <a:rPr lang="en-GB" sz="2400" dirty="0">
                <a:latin typeface="Arial"/>
                <a:cs typeface="Arial"/>
              </a:rPr>
            </a:br>
            <a:r>
              <a:rPr lang="en-GB" sz="2400" dirty="0">
                <a:latin typeface="Arial"/>
                <a:cs typeface="Arial"/>
              </a:rPr>
              <a:t>Green: Safe</a:t>
            </a:r>
          </a:p>
        </p:txBody>
      </p:sp>
      <p:pic>
        <p:nvPicPr>
          <p:cNvPr id="12" name="Picture 11" descr="A close up of a logo&#10;&#10;Description automatically generated">
            <a:extLst>
              <a:ext uri="{FF2B5EF4-FFF2-40B4-BE49-F238E27FC236}">
                <a16:creationId xmlns:a16="http://schemas.microsoft.com/office/drawing/2014/main" id="{C7183A02-0FAB-2288-3191-302072203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362" y="5921485"/>
            <a:ext cx="2381486" cy="728890"/>
          </a:xfrm>
          <a:prstGeom prst="rect">
            <a:avLst/>
          </a:prstGeom>
          <a:ln>
            <a:noFill/>
          </a:ln>
        </p:spPr>
      </p:pic>
      <p:sp>
        <p:nvSpPr>
          <p:cNvPr id="41" name="Title 1">
            <a:extLst>
              <a:ext uri="{FF2B5EF4-FFF2-40B4-BE49-F238E27FC236}">
                <a16:creationId xmlns:a16="http://schemas.microsoft.com/office/drawing/2014/main" id="{539092E9-2D91-4DF8-977F-3CD70F67853D}"/>
              </a:ext>
            </a:extLst>
          </p:cNvPr>
          <p:cNvSpPr>
            <a:spLocks noGrp="1"/>
          </p:cNvSpPr>
          <p:nvPr/>
        </p:nvSpPr>
        <p:spPr>
          <a:xfrm>
            <a:off x="5502110" y="354456"/>
            <a:ext cx="5579378" cy="441029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000">
              <a:solidFill>
                <a:srgbClr val="D5127B"/>
              </a:solidFill>
              <a:latin typeface="Arial"/>
              <a:cs typeface="Arial"/>
            </a:endParaRPr>
          </a:p>
        </p:txBody>
      </p:sp>
      <p:sp>
        <p:nvSpPr>
          <p:cNvPr id="2" name="Oval 1">
            <a:extLst>
              <a:ext uri="{FF2B5EF4-FFF2-40B4-BE49-F238E27FC236}">
                <a16:creationId xmlns:a16="http://schemas.microsoft.com/office/drawing/2014/main" id="{119CECB2-E022-10F7-80EC-C7D0A393E0D3}"/>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yellow and orange text&#10;&#10;Description automatically generated with medium confidence">
            <a:extLst>
              <a:ext uri="{FF2B5EF4-FFF2-40B4-BE49-F238E27FC236}">
                <a16:creationId xmlns:a16="http://schemas.microsoft.com/office/drawing/2014/main" id="{0367866B-503D-6DB1-9ADF-8B44FBE0DABC}"/>
              </a:ext>
            </a:extLst>
          </p:cNvPr>
          <p:cNvPicPr>
            <a:picLocks noChangeAspect="1"/>
          </p:cNvPicPr>
          <p:nvPr/>
        </p:nvPicPr>
        <p:blipFill>
          <a:blip r:embed="rId4"/>
          <a:stretch>
            <a:fillRect/>
          </a:stretch>
        </p:blipFill>
        <p:spPr>
          <a:xfrm>
            <a:off x="517995" y="542796"/>
            <a:ext cx="3633709" cy="4145410"/>
          </a:xfrm>
          <a:prstGeom prst="rect">
            <a:avLst/>
          </a:prstGeom>
          <a:ln>
            <a:noFill/>
          </a:ln>
        </p:spPr>
      </p:pic>
      <p:sp>
        <p:nvSpPr>
          <p:cNvPr id="5" name="Oval 4">
            <a:extLst>
              <a:ext uri="{FF2B5EF4-FFF2-40B4-BE49-F238E27FC236}">
                <a16:creationId xmlns:a16="http://schemas.microsoft.com/office/drawing/2014/main" id="{11E3C109-7FC1-E435-F48D-C4C76B55ACDF}"/>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yellow circle with black text&#10;&#10;AI-generated content may be incorrect.">
            <a:extLst>
              <a:ext uri="{FF2B5EF4-FFF2-40B4-BE49-F238E27FC236}">
                <a16:creationId xmlns:a16="http://schemas.microsoft.com/office/drawing/2014/main" id="{95E7EA5F-D827-720B-E718-0E57E43F9D99}"/>
              </a:ext>
            </a:extLst>
          </p:cNvPr>
          <p:cNvPicPr>
            <a:picLocks noChangeAspect="1"/>
          </p:cNvPicPr>
          <p:nvPr/>
        </p:nvPicPr>
        <p:blipFill>
          <a:blip r:embed="rId5"/>
          <a:stretch>
            <a:fillRect/>
          </a:stretch>
        </p:blipFill>
        <p:spPr>
          <a:xfrm>
            <a:off x="10478805" y="-1174"/>
            <a:ext cx="1714500" cy="1390650"/>
          </a:xfrm>
          <a:prstGeom prst="rect">
            <a:avLst/>
          </a:prstGeom>
          <a:ln>
            <a:solidFill>
              <a:schemeClr val="bg1"/>
            </a:solidFill>
          </a:ln>
        </p:spPr>
      </p:pic>
      <p:sp>
        <p:nvSpPr>
          <p:cNvPr id="7" name="TextBox 9">
            <a:extLst>
              <a:ext uri="{FF2B5EF4-FFF2-40B4-BE49-F238E27FC236}">
                <a16:creationId xmlns:a16="http://schemas.microsoft.com/office/drawing/2014/main" id="{3A1DE533-73EB-12A4-0A64-87DC44E57EA3}"/>
              </a:ext>
            </a:extLst>
          </p:cNvPr>
          <p:cNvSpPr txBox="1"/>
          <p:nvPr/>
        </p:nvSpPr>
        <p:spPr>
          <a:xfrm>
            <a:off x="5094045" y="531600"/>
            <a:ext cx="6529261" cy="7232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rgbClr val="EB8B2D"/>
                </a:solidFill>
                <a:latin typeface="Arial"/>
                <a:cs typeface="Arial"/>
              </a:rPr>
              <a:t>talk</a:t>
            </a:r>
            <a:r>
              <a:rPr lang="en-GB" sz="2000" b="1" dirty="0">
                <a:solidFill>
                  <a:srgbClr val="EB8B2D"/>
                </a:solidFill>
                <a:latin typeface="Arial"/>
                <a:cs typeface="Arial"/>
              </a:rPr>
              <a:t> </a:t>
            </a:r>
            <a:r>
              <a:rPr lang="en-GB" sz="4000" b="1" dirty="0">
                <a:solidFill>
                  <a:srgbClr val="EB8B2D"/>
                </a:solidFill>
                <a:latin typeface="Arial"/>
                <a:cs typeface="Arial"/>
              </a:rPr>
              <a:t>about</a:t>
            </a:r>
            <a:r>
              <a:rPr lang="en-GB" sz="2000" b="1" dirty="0">
                <a:solidFill>
                  <a:srgbClr val="8D2456"/>
                </a:solidFill>
                <a:latin typeface="Arial"/>
                <a:cs typeface="Arial"/>
              </a:rPr>
              <a:t> </a:t>
            </a:r>
            <a:r>
              <a:rPr lang="en-GB" sz="4000" dirty="0">
                <a:solidFill>
                  <a:srgbClr val="8D2456"/>
                </a:solidFill>
                <a:latin typeface="Arial"/>
                <a:cs typeface="Arial"/>
              </a:rPr>
              <a:t>|</a:t>
            </a:r>
            <a:endParaRPr lang="en-US" sz="4000" dirty="0">
              <a:latin typeface="Arial"/>
              <a:ea typeface="Calibri" panose="020F0502020204030204"/>
              <a:cs typeface="Arial"/>
            </a:endParaRPr>
          </a:p>
        </p:txBody>
      </p:sp>
      <p:sp>
        <p:nvSpPr>
          <p:cNvPr id="8" name="TextBox 42">
            <a:extLst>
              <a:ext uri="{FF2B5EF4-FFF2-40B4-BE49-F238E27FC236}">
                <a16:creationId xmlns:a16="http://schemas.microsoft.com/office/drawing/2014/main" id="{C9C28258-165C-B7F5-4818-AE4239C461F4}"/>
              </a:ext>
            </a:extLst>
          </p:cNvPr>
          <p:cNvSpPr txBox="1"/>
          <p:nvPr/>
        </p:nvSpPr>
        <p:spPr>
          <a:xfrm>
            <a:off x="7664096" y="572488"/>
            <a:ext cx="174919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solidFill>
                  <a:srgbClr val="8D2456"/>
                </a:solidFill>
                <a:latin typeface="Arial"/>
                <a:cs typeface="Arial"/>
              </a:rPr>
              <a:t>vaping</a:t>
            </a:r>
            <a:endParaRPr lang="en-US" sz="3600" dirty="0">
              <a:latin typeface="Arial"/>
              <a:cs typeface="Arial"/>
            </a:endParaRPr>
          </a:p>
        </p:txBody>
      </p:sp>
    </p:spTree>
    <p:extLst>
      <p:ext uri="{BB962C8B-B14F-4D97-AF65-F5344CB8AC3E}">
        <p14:creationId xmlns:p14="http://schemas.microsoft.com/office/powerpoint/2010/main" val="26807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87DFA-BC62-F78D-5938-40D81EBA0925}"/>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ABB70D9A-908F-F696-5058-972037F2D700}"/>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latin typeface="Arial"/>
                <a:ea typeface="+mn-lt"/>
                <a:cs typeface="+mn-lt"/>
              </a:rPr>
              <a:t>What makes a situation Red or Amber?</a:t>
            </a:r>
            <a:endParaRPr lang="en-US" sz="3600" dirty="0">
              <a:latin typeface="Arial"/>
            </a:endParaRPr>
          </a:p>
        </p:txBody>
      </p:sp>
      <p:sp>
        <p:nvSpPr>
          <p:cNvPr id="10" name="Oval 9">
            <a:extLst>
              <a:ext uri="{FF2B5EF4-FFF2-40B4-BE49-F238E27FC236}">
                <a16:creationId xmlns:a16="http://schemas.microsoft.com/office/drawing/2014/main" id="{2055202C-C4FB-78E7-35F6-063FDD70E448}"/>
              </a:ext>
            </a:extLst>
          </p:cNvPr>
          <p:cNvSpPr/>
          <p:nvPr/>
        </p:nvSpPr>
        <p:spPr>
          <a:xfrm>
            <a:off x="288036" y="1129512"/>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2" name="Oval 11">
            <a:extLst>
              <a:ext uri="{FF2B5EF4-FFF2-40B4-BE49-F238E27FC236}">
                <a16:creationId xmlns:a16="http://schemas.microsoft.com/office/drawing/2014/main" id="{B47CCA6A-518F-33A2-1741-3179544A9A54}"/>
              </a:ext>
            </a:extLst>
          </p:cNvPr>
          <p:cNvSpPr/>
          <p:nvPr/>
        </p:nvSpPr>
        <p:spPr>
          <a:xfrm>
            <a:off x="288035" y="1775275"/>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6" name="Oval 15">
            <a:extLst>
              <a:ext uri="{FF2B5EF4-FFF2-40B4-BE49-F238E27FC236}">
                <a16:creationId xmlns:a16="http://schemas.microsoft.com/office/drawing/2014/main" id="{40721218-13AA-4130-F862-1830E994AB3E}"/>
              </a:ext>
            </a:extLst>
          </p:cNvPr>
          <p:cNvSpPr/>
          <p:nvPr/>
        </p:nvSpPr>
        <p:spPr>
          <a:xfrm>
            <a:off x="288035" y="2421037"/>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8" name="Rectangle: Rounded Corners 17">
            <a:extLst>
              <a:ext uri="{FF2B5EF4-FFF2-40B4-BE49-F238E27FC236}">
                <a16:creationId xmlns:a16="http://schemas.microsoft.com/office/drawing/2014/main" id="{C1D87145-CA04-DB70-ABC1-0F9718E591F0}"/>
              </a:ext>
            </a:extLst>
          </p:cNvPr>
          <p:cNvSpPr/>
          <p:nvPr/>
        </p:nvSpPr>
        <p:spPr>
          <a:xfrm>
            <a:off x="193677" y="1097505"/>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9" name="Picture 18" descr="A white oval with purple edges&#10;&#10;Description automatically generated">
            <a:extLst>
              <a:ext uri="{FF2B5EF4-FFF2-40B4-BE49-F238E27FC236}">
                <a16:creationId xmlns:a16="http://schemas.microsoft.com/office/drawing/2014/main" id="{C6EF3BDF-6A1A-5794-37C9-8BBC9CE6AF2A}"/>
              </a:ext>
            </a:extLst>
          </p:cNvPr>
          <p:cNvPicPr>
            <a:picLocks noChangeAspect="1"/>
          </p:cNvPicPr>
          <p:nvPr/>
        </p:nvPicPr>
        <p:blipFill>
          <a:blip r:embed="rId3"/>
          <a:stretch>
            <a:fillRect/>
          </a:stretch>
        </p:blipFill>
        <p:spPr>
          <a:xfrm>
            <a:off x="8259925" y="4836425"/>
            <a:ext cx="3367070" cy="1885005"/>
          </a:xfrm>
          <a:prstGeom prst="rect">
            <a:avLst/>
          </a:prstGeom>
        </p:spPr>
      </p:pic>
      <p:sp>
        <p:nvSpPr>
          <p:cNvPr id="20" name="TextBox 6">
            <a:extLst>
              <a:ext uri="{FF2B5EF4-FFF2-40B4-BE49-F238E27FC236}">
                <a16:creationId xmlns:a16="http://schemas.microsoft.com/office/drawing/2014/main" id="{50679891-EF6B-0C8B-0E7C-438A7C447214}"/>
              </a:ext>
            </a:extLst>
          </p:cNvPr>
          <p:cNvSpPr txBox="1"/>
          <p:nvPr/>
        </p:nvSpPr>
        <p:spPr>
          <a:xfrm>
            <a:off x="8704990" y="5143173"/>
            <a:ext cx="2138129" cy="101566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Calibri"/>
                <a:cs typeface="Calibri"/>
              </a:rPr>
              <a:t>It just feels </a:t>
            </a:r>
            <a:r>
              <a:rPr lang="en-GB" sz="2000" b="1" i="1" dirty="0">
                <a:latin typeface="Arial"/>
                <a:ea typeface="Calibri"/>
                <a:cs typeface="Calibri"/>
              </a:rPr>
              <a:t>"wrong"</a:t>
            </a:r>
            <a:r>
              <a:rPr lang="en-GB" sz="2000" dirty="0">
                <a:latin typeface="Arial"/>
                <a:ea typeface="Calibri"/>
                <a:cs typeface="Calibri"/>
              </a:rPr>
              <a:t> - trust your gut!</a:t>
            </a:r>
            <a:endParaRPr lang="en-US" sz="2000">
              <a:latin typeface="Arial"/>
            </a:endParaRPr>
          </a:p>
        </p:txBody>
      </p:sp>
      <p:pic>
        <p:nvPicPr>
          <p:cNvPr id="21" name="Picture 20" descr="A white oval with purple edges&#10;&#10;Description automatically generated">
            <a:extLst>
              <a:ext uri="{FF2B5EF4-FFF2-40B4-BE49-F238E27FC236}">
                <a16:creationId xmlns:a16="http://schemas.microsoft.com/office/drawing/2014/main" id="{ACB9EE48-6D2F-E1F4-0794-796531A9FF6D}"/>
              </a:ext>
            </a:extLst>
          </p:cNvPr>
          <p:cNvPicPr>
            <a:picLocks noChangeAspect="1"/>
          </p:cNvPicPr>
          <p:nvPr/>
        </p:nvPicPr>
        <p:blipFill>
          <a:blip r:embed="rId3"/>
          <a:stretch>
            <a:fillRect/>
          </a:stretch>
        </p:blipFill>
        <p:spPr>
          <a:xfrm>
            <a:off x="1246942" y="1078085"/>
            <a:ext cx="4335714" cy="2001243"/>
          </a:xfrm>
          <a:prstGeom prst="rect">
            <a:avLst/>
          </a:prstGeom>
        </p:spPr>
      </p:pic>
      <p:sp>
        <p:nvSpPr>
          <p:cNvPr id="22" name="TextBox 6">
            <a:extLst>
              <a:ext uri="{FF2B5EF4-FFF2-40B4-BE49-F238E27FC236}">
                <a16:creationId xmlns:a16="http://schemas.microsoft.com/office/drawing/2014/main" id="{5818370F-63EF-A59C-812E-E07D567B91C8}"/>
              </a:ext>
            </a:extLst>
          </p:cNvPr>
          <p:cNvSpPr txBox="1"/>
          <p:nvPr/>
        </p:nvSpPr>
        <p:spPr>
          <a:xfrm>
            <a:off x="1885736" y="1436495"/>
            <a:ext cx="2654739" cy="1323439"/>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mn-lt"/>
                <a:cs typeface="+mn-lt"/>
              </a:rPr>
              <a:t>It's a mix of safe and unsafe: like a familiar person, but in an unfamiliar setting.</a:t>
            </a:r>
            <a:endParaRPr lang="en-US" sz="2000">
              <a:latin typeface="Arial"/>
              <a:cs typeface="Arial"/>
            </a:endParaRPr>
          </a:p>
        </p:txBody>
      </p:sp>
      <p:pic>
        <p:nvPicPr>
          <p:cNvPr id="23" name="Picture 22" descr="A white oval with purple edges&#10;&#10;Description automatically generated">
            <a:extLst>
              <a:ext uri="{FF2B5EF4-FFF2-40B4-BE49-F238E27FC236}">
                <a16:creationId xmlns:a16="http://schemas.microsoft.com/office/drawing/2014/main" id="{1091AC8D-3B82-AE8A-3A36-919850D5A06A}"/>
              </a:ext>
            </a:extLst>
          </p:cNvPr>
          <p:cNvPicPr>
            <a:picLocks noChangeAspect="1"/>
          </p:cNvPicPr>
          <p:nvPr/>
        </p:nvPicPr>
        <p:blipFill>
          <a:blip r:embed="rId3"/>
          <a:stretch>
            <a:fillRect/>
          </a:stretch>
        </p:blipFill>
        <p:spPr>
          <a:xfrm>
            <a:off x="420366" y="4784764"/>
            <a:ext cx="3367070" cy="1885005"/>
          </a:xfrm>
          <a:prstGeom prst="rect">
            <a:avLst/>
          </a:prstGeom>
        </p:spPr>
      </p:pic>
      <p:sp>
        <p:nvSpPr>
          <p:cNvPr id="24" name="TextBox 6">
            <a:extLst>
              <a:ext uri="{FF2B5EF4-FFF2-40B4-BE49-F238E27FC236}">
                <a16:creationId xmlns:a16="http://schemas.microsoft.com/office/drawing/2014/main" id="{FA9151C7-FD19-D87D-374C-6FA5EDB51C28}"/>
              </a:ext>
            </a:extLst>
          </p:cNvPr>
          <p:cNvSpPr txBox="1"/>
          <p:nvPr/>
        </p:nvSpPr>
        <p:spPr>
          <a:xfrm>
            <a:off x="690941" y="5098727"/>
            <a:ext cx="2563797" cy="1323439"/>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Calibri"/>
                <a:cs typeface="Calibri"/>
              </a:rPr>
              <a:t>It involves someone you don't know very well asking you to do something.</a:t>
            </a:r>
            <a:endParaRPr lang="en-US" sz="2000" dirty="0">
              <a:latin typeface="Arial"/>
            </a:endParaRPr>
          </a:p>
        </p:txBody>
      </p:sp>
      <p:pic>
        <p:nvPicPr>
          <p:cNvPr id="25" name="Picture 24" descr="A white oval with purple edges&#10;&#10;Description automatically generated">
            <a:extLst>
              <a:ext uri="{FF2B5EF4-FFF2-40B4-BE49-F238E27FC236}">
                <a16:creationId xmlns:a16="http://schemas.microsoft.com/office/drawing/2014/main" id="{B1D2CCAA-08FE-3151-7CC3-B5ADA2CEF95A}"/>
              </a:ext>
            </a:extLst>
          </p:cNvPr>
          <p:cNvPicPr>
            <a:picLocks noChangeAspect="1"/>
          </p:cNvPicPr>
          <p:nvPr/>
        </p:nvPicPr>
        <p:blipFill>
          <a:blip r:embed="rId3"/>
          <a:stretch>
            <a:fillRect/>
          </a:stretch>
        </p:blipFill>
        <p:spPr>
          <a:xfrm>
            <a:off x="4824466" y="4849340"/>
            <a:ext cx="3367070" cy="1885005"/>
          </a:xfrm>
          <a:prstGeom prst="rect">
            <a:avLst/>
          </a:prstGeom>
        </p:spPr>
      </p:pic>
      <p:sp>
        <p:nvSpPr>
          <p:cNvPr id="26" name="TextBox 6">
            <a:extLst>
              <a:ext uri="{FF2B5EF4-FFF2-40B4-BE49-F238E27FC236}">
                <a16:creationId xmlns:a16="http://schemas.microsoft.com/office/drawing/2014/main" id="{21777F83-D0E6-6915-168C-DF091C201517}"/>
              </a:ext>
            </a:extLst>
          </p:cNvPr>
          <p:cNvSpPr txBox="1"/>
          <p:nvPr/>
        </p:nvSpPr>
        <p:spPr>
          <a:xfrm>
            <a:off x="5024140" y="5130258"/>
            <a:ext cx="2551417" cy="1323439"/>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Calibri"/>
                <a:cs typeface="Calibri"/>
              </a:rPr>
              <a:t>When the person involved asks you to keep something a secret.</a:t>
            </a:r>
            <a:endParaRPr lang="en-US" sz="2000" dirty="0">
              <a:latin typeface="Arial"/>
            </a:endParaRPr>
          </a:p>
        </p:txBody>
      </p:sp>
      <p:pic>
        <p:nvPicPr>
          <p:cNvPr id="27" name="Picture 26" descr="A white oval with purple edges&#10;&#10;Description automatically generated">
            <a:extLst>
              <a:ext uri="{FF2B5EF4-FFF2-40B4-BE49-F238E27FC236}">
                <a16:creationId xmlns:a16="http://schemas.microsoft.com/office/drawing/2014/main" id="{2D768330-3DC9-C98F-D3D5-2E178CDBC7F7}"/>
              </a:ext>
            </a:extLst>
          </p:cNvPr>
          <p:cNvPicPr>
            <a:picLocks noChangeAspect="1"/>
          </p:cNvPicPr>
          <p:nvPr/>
        </p:nvPicPr>
        <p:blipFill>
          <a:blip r:embed="rId3"/>
          <a:stretch>
            <a:fillRect/>
          </a:stretch>
        </p:blipFill>
        <p:spPr>
          <a:xfrm>
            <a:off x="2357654" y="3247847"/>
            <a:ext cx="3987002" cy="1768769"/>
          </a:xfrm>
          <a:prstGeom prst="rect">
            <a:avLst/>
          </a:prstGeom>
        </p:spPr>
      </p:pic>
      <p:sp>
        <p:nvSpPr>
          <p:cNvPr id="28" name="TextBox 6">
            <a:extLst>
              <a:ext uri="{FF2B5EF4-FFF2-40B4-BE49-F238E27FC236}">
                <a16:creationId xmlns:a16="http://schemas.microsoft.com/office/drawing/2014/main" id="{AD212939-7FFF-D09F-0630-E1D7FB8C4CA5}"/>
              </a:ext>
            </a:extLst>
          </p:cNvPr>
          <p:cNvSpPr txBox="1"/>
          <p:nvPr/>
        </p:nvSpPr>
        <p:spPr>
          <a:xfrm>
            <a:off x="2725227" y="3670834"/>
            <a:ext cx="2654739" cy="190821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mn-lt"/>
                <a:cs typeface="+mn-lt"/>
              </a:rPr>
              <a:t>You're not sure if your parent or carer would say yes.</a:t>
            </a:r>
            <a:endParaRPr lang="en-US" dirty="0">
              <a:latin typeface="Arial"/>
              <a:ea typeface="+mn-lt"/>
              <a:cs typeface="+mn-lt"/>
            </a:endParaRPr>
          </a:p>
          <a:p>
            <a:pPr marL="285750" indent="-285750" algn="ctr">
              <a:buFont typeface="Arial"/>
              <a:buChar char="•"/>
            </a:pPr>
            <a:endParaRPr lang="en-US"/>
          </a:p>
          <a:p>
            <a:pPr algn="ctr"/>
            <a:endParaRPr lang="en-GB" sz="4000" dirty="0">
              <a:ea typeface="Calibri"/>
              <a:cs typeface="Calibri"/>
            </a:endParaRPr>
          </a:p>
        </p:txBody>
      </p:sp>
      <p:pic>
        <p:nvPicPr>
          <p:cNvPr id="29" name="Picture 28" descr="A white oval with purple edges&#10;&#10;Description automatically generated">
            <a:extLst>
              <a:ext uri="{FF2B5EF4-FFF2-40B4-BE49-F238E27FC236}">
                <a16:creationId xmlns:a16="http://schemas.microsoft.com/office/drawing/2014/main" id="{A390F73F-EDA8-91C1-0734-C7952BC67FB7}"/>
              </a:ext>
            </a:extLst>
          </p:cNvPr>
          <p:cNvPicPr>
            <a:picLocks noChangeAspect="1"/>
          </p:cNvPicPr>
          <p:nvPr/>
        </p:nvPicPr>
        <p:blipFill>
          <a:blip r:embed="rId3"/>
          <a:stretch>
            <a:fillRect/>
          </a:stretch>
        </p:blipFill>
        <p:spPr>
          <a:xfrm>
            <a:off x="6606772" y="2886220"/>
            <a:ext cx="4335714" cy="2001243"/>
          </a:xfrm>
          <a:prstGeom prst="rect">
            <a:avLst/>
          </a:prstGeom>
        </p:spPr>
      </p:pic>
      <p:sp>
        <p:nvSpPr>
          <p:cNvPr id="30" name="TextBox 6">
            <a:extLst>
              <a:ext uri="{FF2B5EF4-FFF2-40B4-BE49-F238E27FC236}">
                <a16:creationId xmlns:a16="http://schemas.microsoft.com/office/drawing/2014/main" id="{10FC5E57-84CE-A2F7-0CA8-D47AD317B3E5}"/>
              </a:ext>
            </a:extLst>
          </p:cNvPr>
          <p:cNvSpPr txBox="1"/>
          <p:nvPr/>
        </p:nvSpPr>
        <p:spPr>
          <a:xfrm>
            <a:off x="7245566" y="3244630"/>
            <a:ext cx="2654739" cy="1323439"/>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mn-lt"/>
                <a:cs typeface="+mn-lt"/>
              </a:rPr>
              <a:t>You're being invited to do something that feels okay </a:t>
            </a:r>
            <a:r>
              <a:rPr lang="en-GB" sz="2000" i="1" dirty="0">
                <a:latin typeface="Arial"/>
                <a:ea typeface="+mn-lt"/>
                <a:cs typeface="+mn-lt"/>
              </a:rPr>
              <a:t>but</a:t>
            </a:r>
            <a:r>
              <a:rPr lang="en-GB" sz="2000" dirty="0">
                <a:latin typeface="Arial"/>
                <a:ea typeface="+mn-lt"/>
                <a:cs typeface="+mn-lt"/>
              </a:rPr>
              <a:t> without an adult knowing.</a:t>
            </a:r>
            <a:endParaRPr lang="en-US" dirty="0">
              <a:latin typeface="Arial"/>
              <a:ea typeface="+mn-lt"/>
              <a:cs typeface="+mn-lt"/>
            </a:endParaRPr>
          </a:p>
        </p:txBody>
      </p:sp>
      <p:pic>
        <p:nvPicPr>
          <p:cNvPr id="31" name="Picture 30" descr="A white oval with purple edges&#10;&#10;Description automatically generated">
            <a:extLst>
              <a:ext uri="{FF2B5EF4-FFF2-40B4-BE49-F238E27FC236}">
                <a16:creationId xmlns:a16="http://schemas.microsoft.com/office/drawing/2014/main" id="{F5D5BACC-FA06-0590-7DEA-636E81BF85B6}"/>
              </a:ext>
            </a:extLst>
          </p:cNvPr>
          <p:cNvPicPr>
            <a:picLocks noChangeAspect="1"/>
          </p:cNvPicPr>
          <p:nvPr/>
        </p:nvPicPr>
        <p:blipFill>
          <a:blip r:embed="rId3"/>
          <a:stretch>
            <a:fillRect/>
          </a:stretch>
        </p:blipFill>
        <p:spPr>
          <a:xfrm>
            <a:off x="5741449" y="1066768"/>
            <a:ext cx="3147511" cy="1755853"/>
          </a:xfrm>
          <a:prstGeom prst="rect">
            <a:avLst/>
          </a:prstGeom>
        </p:spPr>
      </p:pic>
      <p:sp>
        <p:nvSpPr>
          <p:cNvPr id="32" name="TextBox 6">
            <a:extLst>
              <a:ext uri="{FF2B5EF4-FFF2-40B4-BE49-F238E27FC236}">
                <a16:creationId xmlns:a16="http://schemas.microsoft.com/office/drawing/2014/main" id="{315AF6E4-F19B-459B-E021-A59AC630242B}"/>
              </a:ext>
            </a:extLst>
          </p:cNvPr>
          <p:cNvSpPr txBox="1"/>
          <p:nvPr/>
        </p:nvSpPr>
        <p:spPr>
          <a:xfrm>
            <a:off x="6031531" y="1438093"/>
            <a:ext cx="2215620" cy="101566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mn-lt"/>
                <a:cs typeface="+mn-lt"/>
              </a:rPr>
              <a:t>You feel a little uncomfortable or unsure.</a:t>
            </a:r>
            <a:endParaRPr lang="en-US" sz="1600" dirty="0">
              <a:latin typeface="Arial"/>
            </a:endParaRPr>
          </a:p>
        </p:txBody>
      </p:sp>
      <p:pic>
        <p:nvPicPr>
          <p:cNvPr id="33" name="Picture 32" descr="A white oval with purple edges&#10;&#10;Description automatically generated">
            <a:extLst>
              <a:ext uri="{FF2B5EF4-FFF2-40B4-BE49-F238E27FC236}">
                <a16:creationId xmlns:a16="http://schemas.microsoft.com/office/drawing/2014/main" id="{CECC9FEE-2FE9-D75E-7FFA-3B8E15BA9A84}"/>
              </a:ext>
            </a:extLst>
          </p:cNvPr>
          <p:cNvPicPr>
            <a:picLocks noChangeAspect="1"/>
          </p:cNvPicPr>
          <p:nvPr/>
        </p:nvPicPr>
        <p:blipFill>
          <a:blip r:embed="rId3"/>
          <a:stretch>
            <a:fillRect/>
          </a:stretch>
        </p:blipFill>
        <p:spPr>
          <a:xfrm>
            <a:off x="9241483" y="1530116"/>
            <a:ext cx="2643815" cy="1458803"/>
          </a:xfrm>
          <a:prstGeom prst="rect">
            <a:avLst/>
          </a:prstGeom>
        </p:spPr>
      </p:pic>
      <p:sp>
        <p:nvSpPr>
          <p:cNvPr id="34" name="TextBox 6">
            <a:extLst>
              <a:ext uri="{FF2B5EF4-FFF2-40B4-BE49-F238E27FC236}">
                <a16:creationId xmlns:a16="http://schemas.microsoft.com/office/drawing/2014/main" id="{71FF6206-AD4A-C2DD-9C10-56CB66E6ECAE}"/>
              </a:ext>
            </a:extLst>
          </p:cNvPr>
          <p:cNvSpPr txBox="1"/>
          <p:nvPr/>
        </p:nvSpPr>
        <p:spPr>
          <a:xfrm>
            <a:off x="9157022" y="1901441"/>
            <a:ext cx="2370603" cy="70788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mn-lt"/>
                <a:cs typeface="+mn-lt"/>
              </a:rPr>
              <a:t>You start to feel pressured.</a:t>
            </a:r>
            <a:endParaRPr lang="en-US" dirty="0">
              <a:latin typeface="Arial"/>
            </a:endParaRPr>
          </a:p>
        </p:txBody>
      </p:sp>
      <p:pic>
        <p:nvPicPr>
          <p:cNvPr id="2" name="Picture 1" descr="A yellow circle with black text&#10;&#10;AI-generated content may be incorrect.">
            <a:extLst>
              <a:ext uri="{FF2B5EF4-FFF2-40B4-BE49-F238E27FC236}">
                <a16:creationId xmlns:a16="http://schemas.microsoft.com/office/drawing/2014/main" id="{9A0E82F1-26CD-211C-390D-F412E7A4460B}"/>
              </a:ext>
            </a:extLst>
          </p:cNvPr>
          <p:cNvPicPr>
            <a:picLocks noChangeAspect="1"/>
          </p:cNvPicPr>
          <p:nvPr/>
        </p:nvPicPr>
        <p:blipFill>
          <a:blip r:embed="rId4"/>
          <a:stretch>
            <a:fillRect/>
          </a:stretch>
        </p:blipFill>
        <p:spPr>
          <a:xfrm>
            <a:off x="11292996" y="1000908"/>
            <a:ext cx="900309" cy="712158"/>
          </a:xfrm>
          <a:prstGeom prst="rect">
            <a:avLst/>
          </a:prstGeom>
          <a:ln>
            <a:solidFill>
              <a:schemeClr val="bg1"/>
            </a:solidFill>
          </a:ln>
        </p:spPr>
      </p:pic>
    </p:spTree>
    <p:extLst>
      <p:ext uri="{BB962C8B-B14F-4D97-AF65-F5344CB8AC3E}">
        <p14:creationId xmlns:p14="http://schemas.microsoft.com/office/powerpoint/2010/main" val="263356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28" grpId="0"/>
      <p:bldP spid="30" grpId="0"/>
      <p:bldP spid="32"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E6690-C5CA-39F4-9D1A-16D0B42B433C}"/>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AA7789D9-6782-3742-193A-9A522A0D55DA}"/>
              </a:ext>
            </a:extLst>
          </p:cNvPr>
          <p:cNvSpPr txBox="1">
            <a:spLocks/>
          </p:cNvSpPr>
          <p:nvPr/>
        </p:nvSpPr>
        <p:spPr>
          <a:xfrm>
            <a:off x="1" y="-1"/>
            <a:ext cx="12192000" cy="1091870"/>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Arial"/>
                <a:ea typeface="+mn-lt"/>
                <a:cs typeface="+mn-lt"/>
              </a:rPr>
              <a:t>What could we do if we find ourselves in a Red or Amber situation?</a:t>
            </a:r>
            <a:endParaRPr lang="en-US" sz="3200">
              <a:latin typeface="Arial"/>
            </a:endParaRPr>
          </a:p>
        </p:txBody>
      </p:sp>
      <p:sp>
        <p:nvSpPr>
          <p:cNvPr id="10" name="Oval 9">
            <a:extLst>
              <a:ext uri="{FF2B5EF4-FFF2-40B4-BE49-F238E27FC236}">
                <a16:creationId xmlns:a16="http://schemas.microsoft.com/office/drawing/2014/main" id="{71D6006C-9235-E830-EB94-B89975225163}"/>
              </a:ext>
            </a:extLst>
          </p:cNvPr>
          <p:cNvSpPr/>
          <p:nvPr/>
        </p:nvSpPr>
        <p:spPr>
          <a:xfrm>
            <a:off x="288036" y="1323747"/>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2" name="Oval 11">
            <a:extLst>
              <a:ext uri="{FF2B5EF4-FFF2-40B4-BE49-F238E27FC236}">
                <a16:creationId xmlns:a16="http://schemas.microsoft.com/office/drawing/2014/main" id="{A42AF4AF-546A-479C-33AB-8A97BBB45978}"/>
              </a:ext>
            </a:extLst>
          </p:cNvPr>
          <p:cNvSpPr/>
          <p:nvPr/>
        </p:nvSpPr>
        <p:spPr>
          <a:xfrm>
            <a:off x="288035" y="1969510"/>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6" name="Oval 15">
            <a:extLst>
              <a:ext uri="{FF2B5EF4-FFF2-40B4-BE49-F238E27FC236}">
                <a16:creationId xmlns:a16="http://schemas.microsoft.com/office/drawing/2014/main" id="{57E21BC0-7A4E-597D-BA95-CC6E31C6E4C3}"/>
              </a:ext>
            </a:extLst>
          </p:cNvPr>
          <p:cNvSpPr/>
          <p:nvPr/>
        </p:nvSpPr>
        <p:spPr>
          <a:xfrm>
            <a:off x="288035" y="2615272"/>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8" name="Rectangle: Rounded Corners 17">
            <a:extLst>
              <a:ext uri="{FF2B5EF4-FFF2-40B4-BE49-F238E27FC236}">
                <a16:creationId xmlns:a16="http://schemas.microsoft.com/office/drawing/2014/main" id="{41B8D7C4-95EF-7F60-59A6-5DD1E15C119E}"/>
              </a:ext>
            </a:extLst>
          </p:cNvPr>
          <p:cNvSpPr/>
          <p:nvPr/>
        </p:nvSpPr>
        <p:spPr>
          <a:xfrm>
            <a:off x="178736" y="1284270"/>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9" name="Picture 18" descr="A white oval with purple edges&#10;&#10;Description automatically generated">
            <a:extLst>
              <a:ext uri="{FF2B5EF4-FFF2-40B4-BE49-F238E27FC236}">
                <a16:creationId xmlns:a16="http://schemas.microsoft.com/office/drawing/2014/main" id="{F4F84F28-2A16-0D49-563C-340F23DD44D1}"/>
              </a:ext>
            </a:extLst>
          </p:cNvPr>
          <p:cNvPicPr>
            <a:picLocks noChangeAspect="1"/>
          </p:cNvPicPr>
          <p:nvPr/>
        </p:nvPicPr>
        <p:blipFill>
          <a:blip r:embed="rId3"/>
          <a:stretch>
            <a:fillRect/>
          </a:stretch>
        </p:blipFill>
        <p:spPr>
          <a:xfrm>
            <a:off x="5527009" y="4363435"/>
            <a:ext cx="4675409" cy="2373834"/>
          </a:xfrm>
          <a:prstGeom prst="rect">
            <a:avLst/>
          </a:prstGeom>
        </p:spPr>
      </p:pic>
      <p:sp>
        <p:nvSpPr>
          <p:cNvPr id="20" name="TextBox 6">
            <a:extLst>
              <a:ext uri="{FF2B5EF4-FFF2-40B4-BE49-F238E27FC236}">
                <a16:creationId xmlns:a16="http://schemas.microsoft.com/office/drawing/2014/main" id="{BF9FB21A-F926-1429-E2E1-FF431560B3F0}"/>
              </a:ext>
            </a:extLst>
          </p:cNvPr>
          <p:cNvSpPr txBox="1"/>
          <p:nvPr/>
        </p:nvSpPr>
        <p:spPr>
          <a:xfrm>
            <a:off x="6019592" y="4774967"/>
            <a:ext cx="3360204" cy="1323439"/>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Calibri"/>
                <a:cs typeface="Calibri"/>
              </a:rPr>
              <a:t>Let a trusted adult know where you are going, who with, and agree a time for you to be home</a:t>
            </a:r>
            <a:endParaRPr lang="en-US" sz="2000" dirty="0">
              <a:latin typeface="Arial"/>
            </a:endParaRPr>
          </a:p>
        </p:txBody>
      </p:sp>
      <p:pic>
        <p:nvPicPr>
          <p:cNvPr id="21" name="Picture 20" descr="A white oval with purple edges&#10;&#10;Description automatically generated">
            <a:extLst>
              <a:ext uri="{FF2B5EF4-FFF2-40B4-BE49-F238E27FC236}">
                <a16:creationId xmlns:a16="http://schemas.microsoft.com/office/drawing/2014/main" id="{5AD081A7-1A39-6514-CB33-7D5CDD7683CD}"/>
              </a:ext>
            </a:extLst>
          </p:cNvPr>
          <p:cNvPicPr>
            <a:picLocks noChangeAspect="1"/>
          </p:cNvPicPr>
          <p:nvPr/>
        </p:nvPicPr>
        <p:blipFill>
          <a:blip r:embed="rId3"/>
          <a:stretch>
            <a:fillRect/>
          </a:stretch>
        </p:blipFill>
        <p:spPr>
          <a:xfrm>
            <a:off x="1617088" y="1249344"/>
            <a:ext cx="3476737" cy="1556815"/>
          </a:xfrm>
          <a:prstGeom prst="rect">
            <a:avLst/>
          </a:prstGeom>
        </p:spPr>
      </p:pic>
      <p:sp>
        <p:nvSpPr>
          <p:cNvPr id="22" name="TextBox 6">
            <a:extLst>
              <a:ext uri="{FF2B5EF4-FFF2-40B4-BE49-F238E27FC236}">
                <a16:creationId xmlns:a16="http://schemas.microsoft.com/office/drawing/2014/main" id="{8DA7E295-331D-08D6-1EBD-35259D403E49}"/>
              </a:ext>
            </a:extLst>
          </p:cNvPr>
          <p:cNvSpPr txBox="1"/>
          <p:nvPr/>
        </p:nvSpPr>
        <p:spPr>
          <a:xfrm>
            <a:off x="1830215" y="1531090"/>
            <a:ext cx="2654739" cy="1061829"/>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100" dirty="0">
                <a:latin typeface="Arial"/>
                <a:ea typeface="+mn-lt"/>
                <a:cs typeface="+mn-lt"/>
              </a:rPr>
              <a:t>Tell a trusted adult about the situation as soon as you can</a:t>
            </a:r>
            <a:endParaRPr lang="en-US" sz="2100">
              <a:latin typeface="Arial"/>
            </a:endParaRPr>
          </a:p>
        </p:txBody>
      </p:sp>
      <p:pic>
        <p:nvPicPr>
          <p:cNvPr id="25" name="Picture 24" descr="A white oval with purple edges&#10;&#10;Description automatically generated">
            <a:extLst>
              <a:ext uri="{FF2B5EF4-FFF2-40B4-BE49-F238E27FC236}">
                <a16:creationId xmlns:a16="http://schemas.microsoft.com/office/drawing/2014/main" id="{A22DDA20-5DA4-7620-17FE-DED5277B3ECD}"/>
              </a:ext>
            </a:extLst>
          </p:cNvPr>
          <p:cNvPicPr>
            <a:picLocks noChangeAspect="1"/>
          </p:cNvPicPr>
          <p:nvPr/>
        </p:nvPicPr>
        <p:blipFill>
          <a:blip r:embed="rId3"/>
          <a:stretch>
            <a:fillRect/>
          </a:stretch>
        </p:blipFill>
        <p:spPr>
          <a:xfrm>
            <a:off x="9112573" y="3396738"/>
            <a:ext cx="2389411" cy="1611836"/>
          </a:xfrm>
          <a:prstGeom prst="rect">
            <a:avLst/>
          </a:prstGeom>
        </p:spPr>
      </p:pic>
      <p:sp>
        <p:nvSpPr>
          <p:cNvPr id="26" name="TextBox 6">
            <a:extLst>
              <a:ext uri="{FF2B5EF4-FFF2-40B4-BE49-F238E27FC236}">
                <a16:creationId xmlns:a16="http://schemas.microsoft.com/office/drawing/2014/main" id="{774A7285-96A1-7989-89D5-A8E221829C76}"/>
              </a:ext>
            </a:extLst>
          </p:cNvPr>
          <p:cNvSpPr txBox="1"/>
          <p:nvPr/>
        </p:nvSpPr>
        <p:spPr>
          <a:xfrm>
            <a:off x="9279945" y="3824885"/>
            <a:ext cx="1717530" cy="70788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Calibri"/>
                <a:cs typeface="Calibri"/>
              </a:rPr>
              <a:t>Call a trusted adult </a:t>
            </a:r>
          </a:p>
        </p:txBody>
      </p:sp>
      <p:pic>
        <p:nvPicPr>
          <p:cNvPr id="27" name="Picture 26" descr="A white oval with purple edges&#10;&#10;Description automatically generated">
            <a:extLst>
              <a:ext uri="{FF2B5EF4-FFF2-40B4-BE49-F238E27FC236}">
                <a16:creationId xmlns:a16="http://schemas.microsoft.com/office/drawing/2014/main" id="{D82885DD-C9D9-624B-1A5B-BD7AB53E0A38}"/>
              </a:ext>
            </a:extLst>
          </p:cNvPr>
          <p:cNvPicPr>
            <a:picLocks noChangeAspect="1"/>
          </p:cNvPicPr>
          <p:nvPr/>
        </p:nvPicPr>
        <p:blipFill>
          <a:blip r:embed="rId3"/>
          <a:stretch>
            <a:fillRect/>
          </a:stretch>
        </p:blipFill>
        <p:spPr>
          <a:xfrm>
            <a:off x="107475" y="4204063"/>
            <a:ext cx="4030134" cy="2559523"/>
          </a:xfrm>
          <a:prstGeom prst="rect">
            <a:avLst/>
          </a:prstGeom>
        </p:spPr>
      </p:pic>
      <p:sp>
        <p:nvSpPr>
          <p:cNvPr id="28" name="TextBox 6">
            <a:extLst>
              <a:ext uri="{FF2B5EF4-FFF2-40B4-BE49-F238E27FC236}">
                <a16:creationId xmlns:a16="http://schemas.microsoft.com/office/drawing/2014/main" id="{AB43F72C-9532-E35B-0178-58FC046E0467}"/>
              </a:ext>
            </a:extLst>
          </p:cNvPr>
          <p:cNvSpPr txBox="1"/>
          <p:nvPr/>
        </p:nvSpPr>
        <p:spPr>
          <a:xfrm>
            <a:off x="518180" y="4627050"/>
            <a:ext cx="2654739" cy="252376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mn-lt"/>
                <a:cs typeface="+mn-lt"/>
              </a:rPr>
              <a:t>Make an excuse to leave such as "I have to be home on time because I have football tonight"</a:t>
            </a:r>
            <a:endParaRPr lang="en-US" dirty="0">
              <a:latin typeface="Arial"/>
            </a:endParaRPr>
          </a:p>
          <a:p>
            <a:pPr marL="285750" indent="-285750" algn="ctr">
              <a:buFont typeface="Arial"/>
              <a:buChar char="•"/>
            </a:pPr>
            <a:endParaRPr lang="en-US"/>
          </a:p>
          <a:p>
            <a:pPr algn="ctr"/>
            <a:endParaRPr lang="en-GB" sz="4000" dirty="0">
              <a:ea typeface="Calibri"/>
              <a:cs typeface="Calibri"/>
            </a:endParaRPr>
          </a:p>
        </p:txBody>
      </p:sp>
      <p:pic>
        <p:nvPicPr>
          <p:cNvPr id="29" name="Picture 28" descr="A white oval with purple edges&#10;&#10;Description automatically generated">
            <a:extLst>
              <a:ext uri="{FF2B5EF4-FFF2-40B4-BE49-F238E27FC236}">
                <a16:creationId xmlns:a16="http://schemas.microsoft.com/office/drawing/2014/main" id="{96428920-430E-33A8-9D14-058249BE198B}"/>
              </a:ext>
            </a:extLst>
          </p:cNvPr>
          <p:cNvPicPr>
            <a:picLocks noChangeAspect="1"/>
          </p:cNvPicPr>
          <p:nvPr/>
        </p:nvPicPr>
        <p:blipFill>
          <a:blip r:embed="rId3"/>
          <a:stretch>
            <a:fillRect/>
          </a:stretch>
        </p:blipFill>
        <p:spPr>
          <a:xfrm>
            <a:off x="5241654" y="1284566"/>
            <a:ext cx="4278205" cy="2678248"/>
          </a:xfrm>
          <a:prstGeom prst="rect">
            <a:avLst/>
          </a:prstGeom>
        </p:spPr>
      </p:pic>
      <p:sp>
        <p:nvSpPr>
          <p:cNvPr id="30" name="TextBox 6">
            <a:extLst>
              <a:ext uri="{FF2B5EF4-FFF2-40B4-BE49-F238E27FC236}">
                <a16:creationId xmlns:a16="http://schemas.microsoft.com/office/drawing/2014/main" id="{1A391A71-8CB5-97A7-C6E8-B85264372566}"/>
              </a:ext>
            </a:extLst>
          </p:cNvPr>
          <p:cNvSpPr txBox="1"/>
          <p:nvPr/>
        </p:nvSpPr>
        <p:spPr>
          <a:xfrm>
            <a:off x="5645559" y="1707763"/>
            <a:ext cx="3033217" cy="193899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mn-lt"/>
                <a:cs typeface="+mn-lt"/>
              </a:rPr>
              <a:t>Buddy Up: Stay with a trusted friend or adult, avoid being alone in situations with new people that are making you feel uneasy</a:t>
            </a:r>
            <a:endParaRPr lang="en-GB" sz="2000" dirty="0">
              <a:latin typeface="Arial"/>
            </a:endParaRPr>
          </a:p>
        </p:txBody>
      </p:sp>
      <p:pic>
        <p:nvPicPr>
          <p:cNvPr id="31" name="Picture 30" descr="A white oval with purple edges&#10;&#10;Description automatically generated">
            <a:extLst>
              <a:ext uri="{FF2B5EF4-FFF2-40B4-BE49-F238E27FC236}">
                <a16:creationId xmlns:a16="http://schemas.microsoft.com/office/drawing/2014/main" id="{954B03C8-9DD0-703B-1D47-5F28D55922A8}"/>
              </a:ext>
            </a:extLst>
          </p:cNvPr>
          <p:cNvPicPr>
            <a:picLocks noChangeAspect="1"/>
          </p:cNvPicPr>
          <p:nvPr/>
        </p:nvPicPr>
        <p:blipFill>
          <a:blip r:embed="rId3"/>
          <a:stretch>
            <a:fillRect/>
          </a:stretch>
        </p:blipFill>
        <p:spPr>
          <a:xfrm>
            <a:off x="2865977" y="2976141"/>
            <a:ext cx="3147511" cy="1755853"/>
          </a:xfrm>
          <a:prstGeom prst="rect">
            <a:avLst/>
          </a:prstGeom>
        </p:spPr>
      </p:pic>
      <p:sp>
        <p:nvSpPr>
          <p:cNvPr id="32" name="TextBox 6">
            <a:extLst>
              <a:ext uri="{FF2B5EF4-FFF2-40B4-BE49-F238E27FC236}">
                <a16:creationId xmlns:a16="http://schemas.microsoft.com/office/drawing/2014/main" id="{677B5582-C323-35FF-8A30-8EB0E8FA4476}"/>
              </a:ext>
            </a:extLst>
          </p:cNvPr>
          <p:cNvSpPr txBox="1"/>
          <p:nvPr/>
        </p:nvSpPr>
        <p:spPr>
          <a:xfrm>
            <a:off x="3156060" y="3347466"/>
            <a:ext cx="2215620" cy="101566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mn-lt"/>
                <a:cs typeface="+mn-lt"/>
              </a:rPr>
              <a:t>Have a "safe" emoji  to text a trusted adult </a:t>
            </a:r>
            <a:endParaRPr lang="en-US" dirty="0">
              <a:latin typeface="Arial"/>
            </a:endParaRPr>
          </a:p>
        </p:txBody>
      </p:sp>
      <p:pic>
        <p:nvPicPr>
          <p:cNvPr id="33" name="Picture 32" descr="A white oval with purple edges&#10;&#10;Description automatically generated">
            <a:extLst>
              <a:ext uri="{FF2B5EF4-FFF2-40B4-BE49-F238E27FC236}">
                <a16:creationId xmlns:a16="http://schemas.microsoft.com/office/drawing/2014/main" id="{537296C9-2341-ACEE-6E29-14CE0ECC9C30}"/>
              </a:ext>
            </a:extLst>
          </p:cNvPr>
          <p:cNvPicPr>
            <a:picLocks noChangeAspect="1"/>
          </p:cNvPicPr>
          <p:nvPr/>
        </p:nvPicPr>
        <p:blipFill>
          <a:blip r:embed="rId3"/>
          <a:stretch>
            <a:fillRect/>
          </a:stretch>
        </p:blipFill>
        <p:spPr>
          <a:xfrm>
            <a:off x="9146934" y="1477501"/>
            <a:ext cx="2888230" cy="1616953"/>
          </a:xfrm>
          <a:prstGeom prst="rect">
            <a:avLst/>
          </a:prstGeom>
        </p:spPr>
      </p:pic>
      <p:sp>
        <p:nvSpPr>
          <p:cNvPr id="34" name="TextBox 6">
            <a:extLst>
              <a:ext uri="{FF2B5EF4-FFF2-40B4-BE49-F238E27FC236}">
                <a16:creationId xmlns:a16="http://schemas.microsoft.com/office/drawing/2014/main" id="{B6E5C093-777C-7E9B-AC26-0BE7EA4F7F27}"/>
              </a:ext>
            </a:extLst>
          </p:cNvPr>
          <p:cNvSpPr txBox="1"/>
          <p:nvPr/>
        </p:nvSpPr>
        <p:spPr>
          <a:xfrm>
            <a:off x="9278132" y="1790664"/>
            <a:ext cx="2370603" cy="101566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Arial"/>
                <a:ea typeface="+mn-lt"/>
                <a:cs typeface="+mn-lt"/>
              </a:rPr>
              <a:t>Say "no, thank you" and walk away</a:t>
            </a:r>
            <a:endParaRPr lang="en-US" dirty="0">
              <a:latin typeface="Arial"/>
            </a:endParaRPr>
          </a:p>
        </p:txBody>
      </p:sp>
      <p:pic>
        <p:nvPicPr>
          <p:cNvPr id="3" name="Picture 2" descr="A yellow circle with black text&#10;&#10;AI-generated content may be incorrect.">
            <a:extLst>
              <a:ext uri="{FF2B5EF4-FFF2-40B4-BE49-F238E27FC236}">
                <a16:creationId xmlns:a16="http://schemas.microsoft.com/office/drawing/2014/main" id="{E60985ED-1799-FEC6-E03B-FB50223F39F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292996" y="1127908"/>
            <a:ext cx="900309" cy="712158"/>
          </a:xfrm>
          <a:prstGeom prst="rect">
            <a:avLst/>
          </a:prstGeom>
        </p:spPr>
      </p:pic>
    </p:spTree>
    <p:extLst>
      <p:ext uri="{BB962C8B-B14F-4D97-AF65-F5344CB8AC3E}">
        <p14:creationId xmlns:p14="http://schemas.microsoft.com/office/powerpoint/2010/main" val="17523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p:bldP spid="28" grpId="0"/>
      <p:bldP spid="30" grpId="0"/>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B3A3-073F-01A1-90A0-192CBB5FBA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963799-84C0-F4E4-2F20-8E446133501F}"/>
              </a:ext>
            </a:extLst>
          </p:cNvPr>
          <p:cNvSpPr txBox="1"/>
          <p:nvPr/>
        </p:nvSpPr>
        <p:spPr>
          <a:xfrm>
            <a:off x="4879951" y="382830"/>
            <a:ext cx="6106302"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900" dirty="0">
                <a:latin typeface="Arial"/>
                <a:ea typeface="Calibri"/>
                <a:cs typeface="Calibri"/>
              </a:rPr>
              <a:t>If you are worried about anything we have talked about today, you can find support or information from Childline or talk to a trusted adult. </a:t>
            </a:r>
            <a:endParaRPr lang="en-GB" sz="1900">
              <a:latin typeface="Arial"/>
              <a:ea typeface="Calibri"/>
              <a:cs typeface="Segoe UI"/>
            </a:endParaRPr>
          </a:p>
          <a:p>
            <a:endParaRPr lang="en-US" sz="1900" dirty="0">
              <a:latin typeface="Arial"/>
              <a:ea typeface="Calibri"/>
              <a:cs typeface="Segoe UI"/>
            </a:endParaRPr>
          </a:p>
          <a:p>
            <a:r>
              <a:rPr lang="en-US" sz="1900" dirty="0">
                <a:latin typeface="Arial"/>
                <a:ea typeface="Calibri"/>
                <a:cs typeface="Segoe UI"/>
              </a:rPr>
              <a:t>Childline has a website and a free, confidential telephone counselling service for children. </a:t>
            </a:r>
          </a:p>
          <a:p>
            <a:r>
              <a:rPr lang="en-US" sz="1900" dirty="0">
                <a:latin typeface="Arial"/>
                <a:ea typeface="Calibri"/>
                <a:cs typeface="Segoe UI"/>
              </a:rPr>
              <a:t>Call: 0800 1111 </a:t>
            </a:r>
            <a:r>
              <a:rPr lang="en-US" sz="1900" dirty="0">
                <a:latin typeface="Arial"/>
                <a:ea typeface="Calibri"/>
                <a:cs typeface="Segoe UI"/>
                <a:hlinkClick r:id="rId4">
                  <a:extLst>
                    <a:ext uri="{A12FA001-AC4F-418D-AE19-62706E023703}">
                      <ahyp:hlinkClr xmlns:ahyp="http://schemas.microsoft.com/office/drawing/2018/hyperlinkcolor" val="tx"/>
                    </a:ext>
                  </a:extLst>
                </a:hlinkClick>
              </a:rPr>
              <a:t>https://www.childline.org.uk/</a:t>
            </a:r>
            <a:endParaRPr lang="en-US" sz="1900">
              <a:latin typeface="Arial"/>
              <a:ea typeface="Calibri"/>
              <a:cs typeface="Calibri"/>
            </a:endParaRPr>
          </a:p>
          <a:p>
            <a:endParaRPr lang="en-US" sz="1900" dirty="0">
              <a:latin typeface="Arial"/>
              <a:ea typeface="Calibri"/>
              <a:cs typeface="Segoe UI"/>
            </a:endParaRPr>
          </a:p>
          <a:p>
            <a:r>
              <a:rPr lang="en-US" sz="1900" dirty="0">
                <a:latin typeface="Arial"/>
                <a:ea typeface="Calibri"/>
                <a:cs typeface="Segoe UI"/>
              </a:rPr>
              <a:t>Children aged 10+ can visit </a:t>
            </a:r>
            <a:r>
              <a:rPr lang="en-US" sz="1900" err="1">
                <a:latin typeface="Arial"/>
                <a:ea typeface="Calibri"/>
                <a:cs typeface="Segoe UI"/>
              </a:rPr>
              <a:t>Kooth</a:t>
            </a:r>
            <a:r>
              <a:rPr lang="en-US" sz="1900" dirty="0">
                <a:latin typeface="Arial"/>
                <a:ea typeface="Calibri"/>
                <a:cs typeface="Segoe UI"/>
              </a:rPr>
              <a:t>. </a:t>
            </a:r>
            <a:r>
              <a:rPr lang="en-US" sz="1900" err="1">
                <a:latin typeface="Arial"/>
                <a:ea typeface="+mn-lt"/>
                <a:cs typeface="+mn-lt"/>
              </a:rPr>
              <a:t>Kooth</a:t>
            </a:r>
            <a:r>
              <a:rPr lang="en-US" sz="1900" dirty="0">
                <a:latin typeface="Arial"/>
                <a:ea typeface="+mn-lt"/>
                <a:cs typeface="+mn-lt"/>
              </a:rPr>
              <a:t> is a free, safe, and anonymous online mental health and wellbeing platform. </a:t>
            </a:r>
            <a:r>
              <a:rPr lang="en-US" sz="1900" dirty="0">
                <a:latin typeface="Arial"/>
                <a:ea typeface="+mn-lt"/>
                <a:cs typeface="+mn-lt"/>
                <a:hlinkClick r:id="rId5">
                  <a:extLst>
                    <a:ext uri="{A12FA001-AC4F-418D-AE19-62706E023703}">
                      <ahyp:hlinkClr xmlns:ahyp="http://schemas.microsoft.com/office/drawing/2018/hyperlinkcolor" val="tx"/>
                    </a:ext>
                  </a:extLst>
                </a:hlinkClick>
              </a:rPr>
              <a:t>https://www.kooth.com/</a:t>
            </a:r>
            <a:r>
              <a:rPr lang="en-US" sz="1900" dirty="0">
                <a:latin typeface="Arial"/>
                <a:ea typeface="+mn-lt"/>
                <a:cs typeface="+mn-lt"/>
              </a:rPr>
              <a:t> </a:t>
            </a:r>
            <a:endParaRPr lang="en-US" sz="1900" dirty="0">
              <a:latin typeface="Arial"/>
              <a:ea typeface="Calibri"/>
              <a:cs typeface="Segoe UI"/>
            </a:endParaRPr>
          </a:p>
          <a:p>
            <a:endParaRPr lang="en-US" sz="1900" dirty="0">
              <a:latin typeface="Arial"/>
              <a:ea typeface="Calibri"/>
              <a:cs typeface="Calibri"/>
            </a:endParaRPr>
          </a:p>
          <a:p>
            <a:r>
              <a:rPr lang="en-US" sz="1900" b="1" dirty="0">
                <a:latin typeface="Arial"/>
                <a:ea typeface="Calibri"/>
                <a:cs typeface="Arial"/>
              </a:rPr>
              <a:t>Catch 22</a:t>
            </a:r>
            <a:r>
              <a:rPr lang="en-US" sz="1900" dirty="0">
                <a:latin typeface="Arial"/>
                <a:ea typeface="Calibri"/>
                <a:cs typeface="Arial"/>
              </a:rPr>
              <a:t> - Works with children and young people of any age to help get them out of situations they're worried about, including County Lines. </a:t>
            </a:r>
            <a:r>
              <a:rPr lang="en-US" sz="1900" dirty="0">
                <a:latin typeface="Arial"/>
                <a:ea typeface="+mn-lt"/>
                <a:cs typeface="+mn-lt"/>
                <a:hlinkClick r:id="rId6">
                  <a:extLst>
                    <a:ext uri="{A12FA001-AC4F-418D-AE19-62706E023703}">
                      <ahyp:hlinkClr xmlns:ahyp="http://schemas.microsoft.com/office/drawing/2018/hyperlinkcolor" val="tx"/>
                    </a:ext>
                  </a:extLst>
                </a:hlinkClick>
              </a:rPr>
              <a:t>https://www.catch-22.org.uk/</a:t>
            </a:r>
            <a:r>
              <a:rPr lang="en-US" sz="1900" dirty="0">
                <a:latin typeface="Arial"/>
                <a:ea typeface="+mn-lt"/>
                <a:cs typeface="+mn-lt"/>
              </a:rPr>
              <a:t>  </a:t>
            </a:r>
            <a:endParaRPr lang="en-US" sz="1900">
              <a:latin typeface="Arial"/>
              <a:ea typeface="+mn-lt"/>
              <a:cs typeface="Arial"/>
            </a:endParaRPr>
          </a:p>
          <a:p>
            <a:endParaRPr lang="en-US" sz="1900" dirty="0">
              <a:latin typeface="Arial"/>
              <a:ea typeface="Calibri"/>
              <a:cs typeface="Calibri"/>
            </a:endParaRPr>
          </a:p>
          <a:p>
            <a:r>
              <a:rPr lang="en-US" sz="1900" b="1" err="1">
                <a:latin typeface="Arial"/>
                <a:ea typeface="Calibri"/>
                <a:cs typeface="Calibri"/>
              </a:rPr>
              <a:t>YoungMinds</a:t>
            </a:r>
            <a:r>
              <a:rPr lang="en-US" sz="1900" dirty="0">
                <a:latin typeface="Arial"/>
                <a:ea typeface="Calibri"/>
                <a:cs typeface="Calibri"/>
              </a:rPr>
              <a:t> – </a:t>
            </a:r>
            <a:r>
              <a:rPr lang="en-US" sz="1900" dirty="0">
                <a:latin typeface="Arial"/>
                <a:ea typeface="Calibri"/>
                <a:cs typeface="Calibri"/>
                <a:hlinkClick r:id="rId7">
                  <a:extLst>
                    <a:ext uri="{A12FA001-AC4F-418D-AE19-62706E023703}">
                      <ahyp:hlinkClr xmlns:ahyp="http://schemas.microsoft.com/office/drawing/2018/hyperlinkcolor" val="tx"/>
                    </a:ext>
                  </a:extLst>
                </a:hlinkClick>
              </a:rPr>
              <a:t>youngminds.org.uk</a:t>
            </a:r>
            <a:br>
              <a:rPr lang="en-US" sz="1900" dirty="0">
                <a:latin typeface="Arial"/>
                <a:ea typeface="Calibri"/>
                <a:cs typeface="Calibri"/>
              </a:rPr>
            </a:br>
            <a:r>
              <a:rPr lang="en-US" sz="1900" dirty="0">
                <a:latin typeface="Arial"/>
                <a:ea typeface="Calibri"/>
                <a:cs typeface="Calibri"/>
              </a:rPr>
              <a:t> </a:t>
            </a:r>
            <a:r>
              <a:rPr lang="en-US" sz="1900" i="1" dirty="0">
                <a:latin typeface="Arial"/>
                <a:ea typeface="Calibri"/>
                <a:cs typeface="Calibri"/>
              </a:rPr>
              <a:t>(Great tips and support on mental health for young people and their families)</a:t>
            </a:r>
            <a:endParaRPr lang="en-US" sz="1900" dirty="0">
              <a:latin typeface="Arial"/>
              <a:cs typeface="Arial"/>
            </a:endParaRPr>
          </a:p>
          <a:p>
            <a:endParaRPr lang="en-GB" sz="2000" dirty="0">
              <a:latin typeface="Arial"/>
              <a:ea typeface="Calibri"/>
              <a:cs typeface="Calibri"/>
            </a:endParaRPr>
          </a:p>
        </p:txBody>
      </p:sp>
      <p:sp>
        <p:nvSpPr>
          <p:cNvPr id="6" name="Oval 5">
            <a:extLst>
              <a:ext uri="{FF2B5EF4-FFF2-40B4-BE49-F238E27FC236}">
                <a16:creationId xmlns:a16="http://schemas.microsoft.com/office/drawing/2014/main" id="{5C943F98-5A06-D028-3C72-3C314D61F9D6}"/>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yellow and orange text&#10;&#10;Description automatically generated with medium confidence">
            <a:extLst>
              <a:ext uri="{FF2B5EF4-FFF2-40B4-BE49-F238E27FC236}">
                <a16:creationId xmlns:a16="http://schemas.microsoft.com/office/drawing/2014/main" id="{D62C4BF4-E05A-26C6-E6E2-B49A6C358A22}"/>
              </a:ext>
            </a:extLst>
          </p:cNvPr>
          <p:cNvPicPr>
            <a:picLocks noChangeAspect="1"/>
          </p:cNvPicPr>
          <p:nvPr/>
        </p:nvPicPr>
        <p:blipFill>
          <a:blip r:embed="rId8"/>
          <a:stretch>
            <a:fillRect/>
          </a:stretch>
        </p:blipFill>
        <p:spPr>
          <a:xfrm>
            <a:off x="517995" y="542796"/>
            <a:ext cx="3633709" cy="4145410"/>
          </a:xfrm>
          <a:prstGeom prst="rect">
            <a:avLst/>
          </a:prstGeom>
          <a:ln>
            <a:noFill/>
          </a:ln>
        </p:spPr>
      </p:pic>
      <p:sp>
        <p:nvSpPr>
          <p:cNvPr id="12" name="Oval 11">
            <a:extLst>
              <a:ext uri="{FF2B5EF4-FFF2-40B4-BE49-F238E27FC236}">
                <a16:creationId xmlns:a16="http://schemas.microsoft.com/office/drawing/2014/main" id="{CFCC6241-A614-E095-244A-2BEE31AE3D4A}"/>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943F1558-F095-2E98-3B34-3AE49B089362}"/>
              </a:ext>
            </a:extLst>
          </p:cNvPr>
          <p:cNvSpPr txBox="1">
            <a:spLocks/>
          </p:cNvSpPr>
          <p:nvPr/>
        </p:nvSpPr>
        <p:spPr>
          <a:xfrm>
            <a:off x="49582" y="-2004"/>
            <a:ext cx="6216082" cy="3815042"/>
          </a:xfrm>
          <a:prstGeom prst="rect">
            <a:avLst/>
          </a:prstGeom>
          <a:ln>
            <a:noFill/>
          </a:ln>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8D2456"/>
              </a:solidFill>
              <a:effectLst>
                <a:outerShdw blurRad="50800" dist="38100" dir="2700000" algn="tl" rotWithShape="0">
                  <a:prstClr val="black">
                    <a:alpha val="40000"/>
                  </a:prstClr>
                </a:outerShdw>
              </a:effectLst>
              <a:uLnTx/>
              <a:uFillTx/>
              <a:latin typeface="All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8D2456"/>
              </a:solidFill>
              <a:effectLst>
                <a:outerShdw blurRad="50800" dist="38100" dir="2700000" algn="tl" rotWithShape="0">
                  <a:prstClr val="black">
                    <a:alpha val="40000"/>
                  </a:prstClr>
                </a:outerShdw>
              </a:effectLst>
              <a:uLnTx/>
              <a:uFillTx/>
              <a:latin typeface="All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FF0000"/>
              </a:solidFill>
              <a:effectLst>
                <a:outerShdw blurRad="50800" dist="38100" dir="2700000" algn="tl" rotWithShape="0">
                  <a:prstClr val="black">
                    <a:alpha val="40000"/>
                  </a:prstClr>
                </a:outerShdw>
              </a:effectLst>
              <a:uLnTx/>
              <a:uFillTx/>
              <a:latin typeface="Aller"/>
              <a:ea typeface="Helvetica Neue" panose="02000503000000020004"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sz="5400" b="0" i="0" u="none" strike="noStrike" kern="1200" cap="none" spc="0" normalizeH="0" baseline="0" noProof="0">
                <a:ln>
                  <a:noFill/>
                </a:ln>
                <a:effectLst/>
                <a:uLnTx/>
                <a:uFillTx/>
                <a:latin typeface="Aller" panose="02000503030000020004" pitchFamily="2" charset="77"/>
              </a:rPr>
            </a:br>
            <a:r>
              <a:rPr kumimoji="0" lang="en-GB" sz="5400" b="0" i="0" u="none" strike="noStrike" kern="1200" cap="none" spc="0" normalizeH="0" baseline="0" noProof="0">
                <a:ln>
                  <a:noFill/>
                </a:ln>
                <a:solidFill>
                  <a:srgbClr val="8D2456"/>
                </a:solidFill>
                <a:effectLst/>
                <a:uLnTx/>
                <a:uFillTx/>
                <a:latin typeface="Aller"/>
                <a:ea typeface="+mn-ea"/>
                <a:cs typeface="+mn-cs"/>
              </a:rPr>
              <a:t> </a:t>
            </a:r>
          </a:p>
          <a:p>
            <a:pPr>
              <a:defRPr/>
            </a:pPr>
            <a:endParaRPr lang="en-GB" sz="5400">
              <a:solidFill>
                <a:srgbClr val="8D2456"/>
              </a:solidFill>
              <a:latin typeface="Aller" panose="02000503030000020004" pitchFamily="2" charset="77"/>
            </a:endParaRPr>
          </a:p>
        </p:txBody>
      </p:sp>
      <p:sp>
        <p:nvSpPr>
          <p:cNvPr id="17" name="Title 1">
            <a:extLst>
              <a:ext uri="{FF2B5EF4-FFF2-40B4-BE49-F238E27FC236}">
                <a16:creationId xmlns:a16="http://schemas.microsoft.com/office/drawing/2014/main" id="{A0A6956B-7458-3924-95D2-32B42B552E45}"/>
              </a:ext>
            </a:extLst>
          </p:cNvPr>
          <p:cNvSpPr txBox="1">
            <a:spLocks/>
          </p:cNvSpPr>
          <p:nvPr/>
        </p:nvSpPr>
        <p:spPr>
          <a:xfrm>
            <a:off x="498049" y="1612124"/>
            <a:ext cx="3909233" cy="1916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b="1">
                <a:solidFill>
                  <a:schemeClr val="bg1"/>
                </a:solidFill>
                <a:latin typeface="Segoe UI"/>
                <a:ea typeface="Calibri Light"/>
                <a:cs typeface="Segoe UI"/>
              </a:rPr>
              <a:t>Need to talk?</a:t>
            </a:r>
            <a:r>
              <a:rPr lang="en-GB" sz="3200" b="1">
                <a:solidFill>
                  <a:schemeClr val="bg1"/>
                </a:solidFill>
                <a:latin typeface="Segoe UI"/>
                <a:ea typeface="Calibri Light"/>
                <a:cs typeface="Segoe UI"/>
              </a:rPr>
              <a:t> </a:t>
            </a: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ea typeface="Calibri Light"/>
              <a:cs typeface="Segoe UI" panose="020B0502040204020203" pitchFamily="34" charset="0"/>
            </a:endParaRPr>
          </a:p>
        </p:txBody>
      </p:sp>
      <p:pic>
        <p:nvPicPr>
          <p:cNvPr id="4" name="Picture 3" descr="A yellow circle with black text&#10;&#10;AI-generated content may be incorrect.">
            <a:extLst>
              <a:ext uri="{FF2B5EF4-FFF2-40B4-BE49-F238E27FC236}">
                <a16:creationId xmlns:a16="http://schemas.microsoft.com/office/drawing/2014/main" id="{58057DF4-D335-5804-F676-5A804139BE53}"/>
              </a:ext>
            </a:extLst>
          </p:cNvPr>
          <p:cNvPicPr>
            <a:picLocks noChangeAspect="1"/>
          </p:cNvPicPr>
          <p:nvPr/>
        </p:nvPicPr>
        <p:blipFill>
          <a:blip r:embed="rId9"/>
          <a:stretch>
            <a:fillRect/>
          </a:stretch>
        </p:blipFill>
        <p:spPr>
          <a:xfrm>
            <a:off x="10622157" y="1713920"/>
            <a:ext cx="1453409" cy="1264844"/>
          </a:xfrm>
          <a:prstGeom prst="rect">
            <a:avLst/>
          </a:prstGeom>
          <a:ln>
            <a:solidFill>
              <a:schemeClr val="bg1"/>
            </a:solidFill>
          </a:ln>
        </p:spPr>
      </p:pic>
      <p:pic>
        <p:nvPicPr>
          <p:cNvPr id="5" name="Picture 4" descr="A close up of a logo&#10;&#10;Description automatically generated">
            <a:extLst>
              <a:ext uri="{FF2B5EF4-FFF2-40B4-BE49-F238E27FC236}">
                <a16:creationId xmlns:a16="http://schemas.microsoft.com/office/drawing/2014/main" id="{0F5094AE-3312-42B8-7B92-F70B168F888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71186" y="5996191"/>
            <a:ext cx="2381486" cy="728890"/>
          </a:xfrm>
          <a:prstGeom prst="rect">
            <a:avLst/>
          </a:prstGeom>
          <a:ln>
            <a:noFill/>
          </a:ln>
        </p:spPr>
      </p:pic>
    </p:spTree>
    <p:custDataLst>
      <p:tags r:id="rId1"/>
    </p:custDataLst>
    <p:extLst>
      <p:ext uri="{BB962C8B-B14F-4D97-AF65-F5344CB8AC3E}">
        <p14:creationId xmlns:p14="http://schemas.microsoft.com/office/powerpoint/2010/main" val="295075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845241C2-CD39-E99E-8621-D90066A7118F}"/>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latin typeface="Arial"/>
                <a:cs typeface="Segoe UI"/>
              </a:rPr>
              <a:t>A new football...</a:t>
            </a:r>
            <a:endParaRPr lang="en-US" sz="3600">
              <a:latin typeface="Arial"/>
              <a:cs typeface="Arial"/>
            </a:endParaRPr>
          </a:p>
        </p:txBody>
      </p:sp>
      <p:sp>
        <p:nvSpPr>
          <p:cNvPr id="8" name="Oval 7">
            <a:extLst>
              <a:ext uri="{FF2B5EF4-FFF2-40B4-BE49-F238E27FC236}">
                <a16:creationId xmlns:a16="http://schemas.microsoft.com/office/drawing/2014/main" id="{75287599-B162-F006-572F-1F28D32A8BC1}"/>
              </a:ext>
            </a:extLst>
          </p:cNvPr>
          <p:cNvSpPr/>
          <p:nvPr/>
        </p:nvSpPr>
        <p:spPr>
          <a:xfrm>
            <a:off x="288036" y="1129512"/>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pic>
        <p:nvPicPr>
          <p:cNvPr id="6" name="Picture 5" descr="Generated image">
            <a:extLst>
              <a:ext uri="{FF2B5EF4-FFF2-40B4-BE49-F238E27FC236}">
                <a16:creationId xmlns:a16="http://schemas.microsoft.com/office/drawing/2014/main" id="{94A75A94-5992-6C17-453C-DDD4324B6FF2}"/>
              </a:ext>
            </a:extLst>
          </p:cNvPr>
          <p:cNvPicPr>
            <a:picLocks noChangeAspect="1"/>
          </p:cNvPicPr>
          <p:nvPr/>
        </p:nvPicPr>
        <p:blipFill>
          <a:blip r:embed="rId3"/>
          <a:stretch>
            <a:fillRect/>
          </a:stretch>
        </p:blipFill>
        <p:spPr>
          <a:xfrm>
            <a:off x="3458059" y="1446508"/>
            <a:ext cx="5288797" cy="3487119"/>
          </a:xfrm>
          <a:prstGeom prst="rect">
            <a:avLst/>
          </a:prstGeom>
        </p:spPr>
      </p:pic>
      <p:sp>
        <p:nvSpPr>
          <p:cNvPr id="11" name="Oval 10">
            <a:extLst>
              <a:ext uri="{FF2B5EF4-FFF2-40B4-BE49-F238E27FC236}">
                <a16:creationId xmlns:a16="http://schemas.microsoft.com/office/drawing/2014/main" id="{1C3D87A2-A9CF-B95B-D6EA-CA9A2A0E718A}"/>
              </a:ext>
            </a:extLst>
          </p:cNvPr>
          <p:cNvSpPr/>
          <p:nvPr/>
        </p:nvSpPr>
        <p:spPr>
          <a:xfrm>
            <a:off x="288035" y="1775275"/>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3" name="Oval 12">
            <a:extLst>
              <a:ext uri="{FF2B5EF4-FFF2-40B4-BE49-F238E27FC236}">
                <a16:creationId xmlns:a16="http://schemas.microsoft.com/office/drawing/2014/main" id="{9C7DE44D-4F14-9610-C5CD-369161222EAA}"/>
              </a:ext>
            </a:extLst>
          </p:cNvPr>
          <p:cNvSpPr/>
          <p:nvPr/>
        </p:nvSpPr>
        <p:spPr>
          <a:xfrm>
            <a:off x="288035" y="2421037"/>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4" name="Rectangle: Rounded Corners 13">
            <a:extLst>
              <a:ext uri="{FF2B5EF4-FFF2-40B4-BE49-F238E27FC236}">
                <a16:creationId xmlns:a16="http://schemas.microsoft.com/office/drawing/2014/main" id="{3A60221A-3E98-9550-809E-C210148EB9A4}"/>
              </a:ext>
            </a:extLst>
          </p:cNvPr>
          <p:cNvSpPr/>
          <p:nvPr/>
        </p:nvSpPr>
        <p:spPr>
          <a:xfrm>
            <a:off x="193677" y="1097505"/>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204EB513-3EE9-7F6C-BBA1-59B00C5709CB}"/>
              </a:ext>
            </a:extLst>
          </p:cNvPr>
          <p:cNvSpPr txBox="1"/>
          <p:nvPr/>
        </p:nvSpPr>
        <p:spPr>
          <a:xfrm>
            <a:off x="2180096" y="5176434"/>
            <a:ext cx="810302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Arial"/>
                <a:cs typeface="Arial"/>
              </a:rPr>
              <a:t>You are playing football after school in the park. A teenager walks up, smiling, holding out a brand-new football as an offer.</a:t>
            </a:r>
            <a:r>
              <a:rPr lang="en-US" sz="2800" dirty="0"/>
              <a:t> </a:t>
            </a:r>
          </a:p>
        </p:txBody>
      </p:sp>
    </p:spTree>
    <p:extLst>
      <p:ext uri="{BB962C8B-B14F-4D97-AF65-F5344CB8AC3E}">
        <p14:creationId xmlns:p14="http://schemas.microsoft.com/office/powerpoint/2010/main" val="117943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72D33-E68F-7542-4ACF-338C23CCA7B4}"/>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DE694ED0-9EF6-07A2-010F-ED9C03755368}"/>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ea typeface="+mn-lt"/>
                <a:cs typeface="+mn-lt"/>
              </a:rPr>
              <a:t>Accepting secret gifts...</a:t>
            </a:r>
            <a:endParaRPr lang="en-US" sz="3600" b="1" dirty="0"/>
          </a:p>
        </p:txBody>
      </p:sp>
      <p:pic>
        <p:nvPicPr>
          <p:cNvPr id="3" name="Picture 2" descr="A child standing in a hallway with another child in a backpack&#10;&#10;AI-generated content may be incorrect.">
            <a:extLst>
              <a:ext uri="{FF2B5EF4-FFF2-40B4-BE49-F238E27FC236}">
                <a16:creationId xmlns:a16="http://schemas.microsoft.com/office/drawing/2014/main" id="{C73D37AB-BD07-210E-5D82-3F3AFAAA2CA9}"/>
              </a:ext>
            </a:extLst>
          </p:cNvPr>
          <p:cNvPicPr>
            <a:picLocks noChangeAspect="1"/>
          </p:cNvPicPr>
          <p:nvPr/>
        </p:nvPicPr>
        <p:blipFill>
          <a:blip r:embed="rId3"/>
          <a:stretch>
            <a:fillRect/>
          </a:stretch>
        </p:blipFill>
        <p:spPr>
          <a:xfrm>
            <a:off x="4107051" y="1078424"/>
            <a:ext cx="3977899" cy="3900408"/>
          </a:xfrm>
          <a:prstGeom prst="rect">
            <a:avLst/>
          </a:prstGeom>
        </p:spPr>
      </p:pic>
      <p:sp>
        <p:nvSpPr>
          <p:cNvPr id="5" name="Oval 4">
            <a:extLst>
              <a:ext uri="{FF2B5EF4-FFF2-40B4-BE49-F238E27FC236}">
                <a16:creationId xmlns:a16="http://schemas.microsoft.com/office/drawing/2014/main" id="{D59C3647-0C68-E929-E233-23DB128696EE}"/>
              </a:ext>
            </a:extLst>
          </p:cNvPr>
          <p:cNvSpPr/>
          <p:nvPr/>
        </p:nvSpPr>
        <p:spPr>
          <a:xfrm>
            <a:off x="288036" y="1129512"/>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1" name="Oval 10">
            <a:extLst>
              <a:ext uri="{FF2B5EF4-FFF2-40B4-BE49-F238E27FC236}">
                <a16:creationId xmlns:a16="http://schemas.microsoft.com/office/drawing/2014/main" id="{835894AE-C968-1C56-44CE-16650AD70B9D}"/>
              </a:ext>
            </a:extLst>
          </p:cNvPr>
          <p:cNvSpPr/>
          <p:nvPr/>
        </p:nvSpPr>
        <p:spPr>
          <a:xfrm>
            <a:off x="288035" y="1775275"/>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4" name="Oval 13">
            <a:extLst>
              <a:ext uri="{FF2B5EF4-FFF2-40B4-BE49-F238E27FC236}">
                <a16:creationId xmlns:a16="http://schemas.microsoft.com/office/drawing/2014/main" id="{F1AA553B-9E53-8067-8352-8D4B12928FA1}"/>
              </a:ext>
            </a:extLst>
          </p:cNvPr>
          <p:cNvSpPr/>
          <p:nvPr/>
        </p:nvSpPr>
        <p:spPr>
          <a:xfrm>
            <a:off x="288035" y="2421037"/>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6" name="Rectangle: Rounded Corners 15">
            <a:extLst>
              <a:ext uri="{FF2B5EF4-FFF2-40B4-BE49-F238E27FC236}">
                <a16:creationId xmlns:a16="http://schemas.microsoft.com/office/drawing/2014/main" id="{C997A6D0-1B92-17EA-62ED-6781112A1246}"/>
              </a:ext>
            </a:extLst>
          </p:cNvPr>
          <p:cNvSpPr/>
          <p:nvPr/>
        </p:nvSpPr>
        <p:spPr>
          <a:xfrm>
            <a:off x="193677" y="1097505"/>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4E5D3B45-78D5-300E-9410-33F63B6F10A0}"/>
              </a:ext>
            </a:extLst>
          </p:cNvPr>
          <p:cNvSpPr txBox="1"/>
          <p:nvPr/>
        </p:nvSpPr>
        <p:spPr>
          <a:xfrm>
            <a:off x="2050943" y="5279757"/>
            <a:ext cx="810302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Arial"/>
                <a:ea typeface="+mn-lt"/>
                <a:cs typeface="+mn-lt"/>
              </a:rPr>
              <a:t>An older child hands a gift to you. The older student whispers 'Don't tell anyone.’</a:t>
            </a:r>
          </a:p>
        </p:txBody>
      </p:sp>
    </p:spTree>
    <p:extLst>
      <p:ext uri="{BB962C8B-B14F-4D97-AF65-F5344CB8AC3E}">
        <p14:creationId xmlns:p14="http://schemas.microsoft.com/office/powerpoint/2010/main" val="73402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B3E1D-F2CF-1CB6-D48B-A954430EA517}"/>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AC6AE28B-E27A-7F66-BC9D-C134D1B283BB}"/>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latin typeface="Arial"/>
                <a:ea typeface="+mn-lt"/>
                <a:cs typeface="+mn-lt"/>
              </a:rPr>
              <a:t>Playing outside...</a:t>
            </a:r>
            <a:endParaRPr lang="en-US" sz="3600" dirty="0">
              <a:latin typeface="Arial"/>
            </a:endParaRPr>
          </a:p>
        </p:txBody>
      </p:sp>
      <p:sp>
        <p:nvSpPr>
          <p:cNvPr id="5" name="Oval 4">
            <a:extLst>
              <a:ext uri="{FF2B5EF4-FFF2-40B4-BE49-F238E27FC236}">
                <a16:creationId xmlns:a16="http://schemas.microsoft.com/office/drawing/2014/main" id="{EB88AB47-5EA0-6237-099E-46202EC55E35}"/>
              </a:ext>
            </a:extLst>
          </p:cNvPr>
          <p:cNvSpPr/>
          <p:nvPr/>
        </p:nvSpPr>
        <p:spPr>
          <a:xfrm>
            <a:off x="288036" y="1129512"/>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1" name="Oval 10">
            <a:extLst>
              <a:ext uri="{FF2B5EF4-FFF2-40B4-BE49-F238E27FC236}">
                <a16:creationId xmlns:a16="http://schemas.microsoft.com/office/drawing/2014/main" id="{66AC7CEB-EE59-58D5-C6BB-5E6531EFB6F0}"/>
              </a:ext>
            </a:extLst>
          </p:cNvPr>
          <p:cNvSpPr/>
          <p:nvPr/>
        </p:nvSpPr>
        <p:spPr>
          <a:xfrm>
            <a:off x="288035" y="1775275"/>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4" name="Oval 13">
            <a:extLst>
              <a:ext uri="{FF2B5EF4-FFF2-40B4-BE49-F238E27FC236}">
                <a16:creationId xmlns:a16="http://schemas.microsoft.com/office/drawing/2014/main" id="{0BE458C5-D466-9E88-EAE8-6FE9E3B37725}"/>
              </a:ext>
            </a:extLst>
          </p:cNvPr>
          <p:cNvSpPr/>
          <p:nvPr/>
        </p:nvSpPr>
        <p:spPr>
          <a:xfrm>
            <a:off x="288035" y="2421037"/>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6" name="Rectangle: Rounded Corners 15">
            <a:extLst>
              <a:ext uri="{FF2B5EF4-FFF2-40B4-BE49-F238E27FC236}">
                <a16:creationId xmlns:a16="http://schemas.microsoft.com/office/drawing/2014/main" id="{696692CF-49BA-759B-1DFF-D47E0A57798E}"/>
              </a:ext>
            </a:extLst>
          </p:cNvPr>
          <p:cNvSpPr/>
          <p:nvPr/>
        </p:nvSpPr>
        <p:spPr>
          <a:xfrm>
            <a:off x="193677" y="1097505"/>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descr="Generated image">
            <a:extLst>
              <a:ext uri="{FF2B5EF4-FFF2-40B4-BE49-F238E27FC236}">
                <a16:creationId xmlns:a16="http://schemas.microsoft.com/office/drawing/2014/main" id="{D66B28F9-92D8-201F-D74A-C90AA797F485}"/>
              </a:ext>
            </a:extLst>
          </p:cNvPr>
          <p:cNvPicPr>
            <a:picLocks noChangeAspect="1"/>
          </p:cNvPicPr>
          <p:nvPr/>
        </p:nvPicPr>
        <p:blipFill>
          <a:blip r:embed="rId3"/>
          <a:stretch>
            <a:fillRect/>
          </a:stretch>
        </p:blipFill>
        <p:spPr>
          <a:xfrm>
            <a:off x="3044771" y="1123627"/>
            <a:ext cx="5908730" cy="3926238"/>
          </a:xfrm>
          <a:prstGeom prst="rect">
            <a:avLst/>
          </a:prstGeom>
        </p:spPr>
      </p:pic>
      <p:sp>
        <p:nvSpPr>
          <p:cNvPr id="8" name="TextBox 7">
            <a:extLst>
              <a:ext uri="{FF2B5EF4-FFF2-40B4-BE49-F238E27FC236}">
                <a16:creationId xmlns:a16="http://schemas.microsoft.com/office/drawing/2014/main" id="{DC86599D-4893-9FB4-30C5-13BEDA55C7A5}"/>
              </a:ext>
            </a:extLst>
          </p:cNvPr>
          <p:cNvSpPr txBox="1"/>
          <p:nvPr/>
        </p:nvSpPr>
        <p:spPr>
          <a:xfrm>
            <a:off x="2362371" y="5312652"/>
            <a:ext cx="74701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ea typeface="+mn-lt"/>
                <a:cs typeface="+mn-lt"/>
              </a:rPr>
              <a:t>People from your class have invited you to play football in the park. There are lots of your friends' parents and guardians around. </a:t>
            </a:r>
            <a:endParaRPr lang="en-GB" sz="2400" dirty="0">
              <a:latin typeface="Arial"/>
            </a:endParaRPr>
          </a:p>
        </p:txBody>
      </p:sp>
    </p:spTree>
    <p:extLst>
      <p:ext uri="{BB962C8B-B14F-4D97-AF65-F5344CB8AC3E}">
        <p14:creationId xmlns:p14="http://schemas.microsoft.com/office/powerpoint/2010/main" val="94613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DC39-2F59-8609-7176-957EF6FF0DD6}"/>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F320E4D2-5616-C9AA-3E6E-6F8BC69EAB5F}"/>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ea typeface="+mn-lt"/>
                <a:cs typeface="+mn-lt"/>
              </a:rPr>
              <a:t>Group chat mystery...</a:t>
            </a:r>
            <a:endParaRPr lang="en-US" sz="3600" b="1" dirty="0"/>
          </a:p>
        </p:txBody>
      </p:sp>
      <p:pic>
        <p:nvPicPr>
          <p:cNvPr id="4" name="Picture 3" descr="A child holding a phone&#10;&#10;AI-generated content may be incorrect.">
            <a:extLst>
              <a:ext uri="{FF2B5EF4-FFF2-40B4-BE49-F238E27FC236}">
                <a16:creationId xmlns:a16="http://schemas.microsoft.com/office/drawing/2014/main" id="{A1809CC3-FAB5-06C8-B4DE-88F31337A3F6}"/>
              </a:ext>
            </a:extLst>
          </p:cNvPr>
          <p:cNvPicPr>
            <a:picLocks noChangeAspect="1"/>
          </p:cNvPicPr>
          <p:nvPr/>
        </p:nvPicPr>
        <p:blipFill>
          <a:blip r:embed="rId3"/>
          <a:stretch>
            <a:fillRect/>
          </a:stretch>
        </p:blipFill>
        <p:spPr>
          <a:xfrm>
            <a:off x="3964982" y="1091339"/>
            <a:ext cx="4274950" cy="4262035"/>
          </a:xfrm>
          <a:prstGeom prst="rect">
            <a:avLst/>
          </a:prstGeom>
        </p:spPr>
      </p:pic>
      <p:sp>
        <p:nvSpPr>
          <p:cNvPr id="6" name="Oval 5">
            <a:extLst>
              <a:ext uri="{FF2B5EF4-FFF2-40B4-BE49-F238E27FC236}">
                <a16:creationId xmlns:a16="http://schemas.microsoft.com/office/drawing/2014/main" id="{20C70D15-AE98-EA45-346D-1A678ADFEDDD}"/>
              </a:ext>
            </a:extLst>
          </p:cNvPr>
          <p:cNvSpPr/>
          <p:nvPr/>
        </p:nvSpPr>
        <p:spPr>
          <a:xfrm>
            <a:off x="288036" y="1129512"/>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3" name="Oval 12">
            <a:extLst>
              <a:ext uri="{FF2B5EF4-FFF2-40B4-BE49-F238E27FC236}">
                <a16:creationId xmlns:a16="http://schemas.microsoft.com/office/drawing/2014/main" id="{9BC9F2A7-3798-5DC1-B5E0-8ED1CF373699}"/>
              </a:ext>
            </a:extLst>
          </p:cNvPr>
          <p:cNvSpPr/>
          <p:nvPr/>
        </p:nvSpPr>
        <p:spPr>
          <a:xfrm>
            <a:off x="288035" y="1775275"/>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5" name="Oval 14">
            <a:extLst>
              <a:ext uri="{FF2B5EF4-FFF2-40B4-BE49-F238E27FC236}">
                <a16:creationId xmlns:a16="http://schemas.microsoft.com/office/drawing/2014/main" id="{03A67B74-8D97-533C-3645-71DDB9D2F593}"/>
              </a:ext>
            </a:extLst>
          </p:cNvPr>
          <p:cNvSpPr/>
          <p:nvPr/>
        </p:nvSpPr>
        <p:spPr>
          <a:xfrm>
            <a:off x="288035" y="2421037"/>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7" name="Rectangle: Rounded Corners 16">
            <a:extLst>
              <a:ext uri="{FF2B5EF4-FFF2-40B4-BE49-F238E27FC236}">
                <a16:creationId xmlns:a16="http://schemas.microsoft.com/office/drawing/2014/main" id="{1B5616F1-DABA-3EFB-1F74-426141E26396}"/>
              </a:ext>
            </a:extLst>
          </p:cNvPr>
          <p:cNvSpPr/>
          <p:nvPr/>
        </p:nvSpPr>
        <p:spPr>
          <a:xfrm>
            <a:off x="193677" y="1097505"/>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240C4B3E-F12E-76C7-EB53-CAFD8C6DC2A5}"/>
              </a:ext>
            </a:extLst>
          </p:cNvPr>
          <p:cNvSpPr txBox="1"/>
          <p:nvPr/>
        </p:nvSpPr>
        <p:spPr>
          <a:xfrm>
            <a:off x="1409269" y="5512231"/>
            <a:ext cx="85768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ea typeface="+mn-lt"/>
                <a:cs typeface="+mn-lt"/>
              </a:rPr>
              <a:t>You receive a message saying, “Join this group! The older kids are funny!” The name of the group chat is “Cool Crew.” </a:t>
            </a:r>
            <a:endParaRPr lang="en-GB" sz="2400" dirty="0">
              <a:latin typeface="Arial"/>
            </a:endParaRPr>
          </a:p>
        </p:txBody>
      </p:sp>
    </p:spTree>
    <p:extLst>
      <p:ext uri="{BB962C8B-B14F-4D97-AF65-F5344CB8AC3E}">
        <p14:creationId xmlns:p14="http://schemas.microsoft.com/office/powerpoint/2010/main" val="404385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864B-A0E2-9A37-AA84-2382D5B04480}"/>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EDFE7CD7-7061-6916-4C1A-FD2533A8D5A9}"/>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ea typeface="+mn-lt"/>
                <a:cs typeface="+mn-lt"/>
              </a:rPr>
              <a:t>Offered a lift...</a:t>
            </a:r>
            <a:endParaRPr lang="en-US" sz="3600" b="1" dirty="0"/>
          </a:p>
        </p:txBody>
      </p:sp>
      <p:pic>
        <p:nvPicPr>
          <p:cNvPr id="2" name="Picture 1" descr="A child walking towards a car&#10;&#10;AI-generated content may be incorrect.">
            <a:extLst>
              <a:ext uri="{FF2B5EF4-FFF2-40B4-BE49-F238E27FC236}">
                <a16:creationId xmlns:a16="http://schemas.microsoft.com/office/drawing/2014/main" id="{641AB1BB-3709-B29C-9E72-6837D16FA138}"/>
              </a:ext>
            </a:extLst>
          </p:cNvPr>
          <p:cNvPicPr>
            <a:picLocks noChangeAspect="1"/>
          </p:cNvPicPr>
          <p:nvPr/>
        </p:nvPicPr>
        <p:blipFill>
          <a:blip r:embed="rId3"/>
          <a:stretch>
            <a:fillRect/>
          </a:stretch>
        </p:blipFill>
        <p:spPr>
          <a:xfrm>
            <a:off x="3953774" y="1099867"/>
            <a:ext cx="4284454" cy="4298832"/>
          </a:xfrm>
          <a:prstGeom prst="rect">
            <a:avLst/>
          </a:prstGeom>
        </p:spPr>
      </p:pic>
      <p:sp>
        <p:nvSpPr>
          <p:cNvPr id="5" name="Oval 4">
            <a:extLst>
              <a:ext uri="{FF2B5EF4-FFF2-40B4-BE49-F238E27FC236}">
                <a16:creationId xmlns:a16="http://schemas.microsoft.com/office/drawing/2014/main" id="{FB2E25B2-1B82-2D32-E3AC-E10AEA220F37}"/>
              </a:ext>
            </a:extLst>
          </p:cNvPr>
          <p:cNvSpPr/>
          <p:nvPr/>
        </p:nvSpPr>
        <p:spPr>
          <a:xfrm>
            <a:off x="288036" y="1129512"/>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1" name="Oval 10">
            <a:extLst>
              <a:ext uri="{FF2B5EF4-FFF2-40B4-BE49-F238E27FC236}">
                <a16:creationId xmlns:a16="http://schemas.microsoft.com/office/drawing/2014/main" id="{5D5B0C19-20CE-0084-D5EF-04F6E82EA6A9}"/>
              </a:ext>
            </a:extLst>
          </p:cNvPr>
          <p:cNvSpPr/>
          <p:nvPr/>
        </p:nvSpPr>
        <p:spPr>
          <a:xfrm>
            <a:off x="288035" y="1775275"/>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4" name="Oval 13">
            <a:extLst>
              <a:ext uri="{FF2B5EF4-FFF2-40B4-BE49-F238E27FC236}">
                <a16:creationId xmlns:a16="http://schemas.microsoft.com/office/drawing/2014/main" id="{72026E06-226C-D929-4FF9-31E5C670460E}"/>
              </a:ext>
            </a:extLst>
          </p:cNvPr>
          <p:cNvSpPr/>
          <p:nvPr/>
        </p:nvSpPr>
        <p:spPr>
          <a:xfrm>
            <a:off x="288035" y="2421037"/>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6" name="Rectangle: Rounded Corners 15">
            <a:extLst>
              <a:ext uri="{FF2B5EF4-FFF2-40B4-BE49-F238E27FC236}">
                <a16:creationId xmlns:a16="http://schemas.microsoft.com/office/drawing/2014/main" id="{8203D6B1-F368-68BE-255D-E6878B28F325}"/>
              </a:ext>
            </a:extLst>
          </p:cNvPr>
          <p:cNvSpPr/>
          <p:nvPr/>
        </p:nvSpPr>
        <p:spPr>
          <a:xfrm>
            <a:off x="193677" y="1097505"/>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3EF43099-8794-4A3A-E8B2-46B2EAF6FE39}"/>
              </a:ext>
            </a:extLst>
          </p:cNvPr>
          <p:cNvSpPr txBox="1"/>
          <p:nvPr/>
        </p:nvSpPr>
        <p:spPr>
          <a:xfrm>
            <a:off x="2530269" y="5454720"/>
            <a:ext cx="74701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ea typeface="+mn-lt"/>
                <a:cs typeface="+mn-lt"/>
              </a:rPr>
              <a:t>Someone you recognise from an older year is driving while you're walking home from school. The driver shouts, "Your mum told me to give you a lift home!"</a:t>
            </a:r>
            <a:endParaRPr lang="en-GB" sz="2400" dirty="0">
              <a:latin typeface="Arial"/>
            </a:endParaRPr>
          </a:p>
        </p:txBody>
      </p:sp>
    </p:spTree>
    <p:extLst>
      <p:ext uri="{BB962C8B-B14F-4D97-AF65-F5344CB8AC3E}">
        <p14:creationId xmlns:p14="http://schemas.microsoft.com/office/powerpoint/2010/main" val="260962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2DF6A-69AC-1281-F8C3-A6885644B62A}"/>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92C7F846-14AE-DCCD-D64B-8A97888A37F8}"/>
              </a:ext>
            </a:extLst>
          </p:cNvPr>
          <p:cNvSpPr txBox="1">
            <a:spLocks/>
          </p:cNvSpPr>
          <p:nvPr/>
        </p:nvSpPr>
        <p:spPr>
          <a:xfrm>
            <a:off x="-68924"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ea typeface="+mn-lt"/>
                <a:cs typeface="+mn-lt"/>
              </a:rPr>
              <a:t>Speaking to an adult...</a:t>
            </a:r>
            <a:endParaRPr lang="en-US" sz="3600"/>
          </a:p>
        </p:txBody>
      </p:sp>
      <p:sp>
        <p:nvSpPr>
          <p:cNvPr id="4" name="Oval 3">
            <a:extLst>
              <a:ext uri="{FF2B5EF4-FFF2-40B4-BE49-F238E27FC236}">
                <a16:creationId xmlns:a16="http://schemas.microsoft.com/office/drawing/2014/main" id="{5C40967F-03B9-977D-64AA-BCD6028E261A}"/>
              </a:ext>
            </a:extLst>
          </p:cNvPr>
          <p:cNvSpPr/>
          <p:nvPr/>
        </p:nvSpPr>
        <p:spPr>
          <a:xfrm>
            <a:off x="288036" y="1129512"/>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6" name="Oval 5">
            <a:extLst>
              <a:ext uri="{FF2B5EF4-FFF2-40B4-BE49-F238E27FC236}">
                <a16:creationId xmlns:a16="http://schemas.microsoft.com/office/drawing/2014/main" id="{0349F153-1372-8E40-51BC-74598CFA64F5}"/>
              </a:ext>
            </a:extLst>
          </p:cNvPr>
          <p:cNvSpPr/>
          <p:nvPr/>
        </p:nvSpPr>
        <p:spPr>
          <a:xfrm>
            <a:off x="288035" y="1775275"/>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3" name="Oval 12">
            <a:extLst>
              <a:ext uri="{FF2B5EF4-FFF2-40B4-BE49-F238E27FC236}">
                <a16:creationId xmlns:a16="http://schemas.microsoft.com/office/drawing/2014/main" id="{61160AA3-E137-3E9A-E2FC-42B34BEF2E24}"/>
              </a:ext>
            </a:extLst>
          </p:cNvPr>
          <p:cNvSpPr/>
          <p:nvPr/>
        </p:nvSpPr>
        <p:spPr>
          <a:xfrm>
            <a:off x="288035" y="2421037"/>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5" name="Rectangle: Rounded Corners 14">
            <a:extLst>
              <a:ext uri="{FF2B5EF4-FFF2-40B4-BE49-F238E27FC236}">
                <a16:creationId xmlns:a16="http://schemas.microsoft.com/office/drawing/2014/main" id="{3FE30FA2-9666-D420-8B25-B4CBF9B00EB1}"/>
              </a:ext>
            </a:extLst>
          </p:cNvPr>
          <p:cNvSpPr/>
          <p:nvPr/>
        </p:nvSpPr>
        <p:spPr>
          <a:xfrm>
            <a:off x="193677" y="1097505"/>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6" name="Picture 15" descr="A person and child in a hallway&#10;&#10;AI-generated content may be incorrect.">
            <a:extLst>
              <a:ext uri="{FF2B5EF4-FFF2-40B4-BE49-F238E27FC236}">
                <a16:creationId xmlns:a16="http://schemas.microsoft.com/office/drawing/2014/main" id="{1C4E9284-8FA5-2D5F-65D7-BA78375C55D9}"/>
              </a:ext>
            </a:extLst>
          </p:cNvPr>
          <p:cNvPicPr>
            <a:picLocks noChangeAspect="1"/>
          </p:cNvPicPr>
          <p:nvPr/>
        </p:nvPicPr>
        <p:blipFill>
          <a:blip r:embed="rId3"/>
          <a:stretch>
            <a:fillRect/>
          </a:stretch>
        </p:blipFill>
        <p:spPr>
          <a:xfrm>
            <a:off x="3910641" y="1128622"/>
            <a:ext cx="4370718" cy="4327586"/>
          </a:xfrm>
          <a:prstGeom prst="rect">
            <a:avLst/>
          </a:prstGeom>
        </p:spPr>
      </p:pic>
      <p:sp>
        <p:nvSpPr>
          <p:cNvPr id="18" name="TextBox 17">
            <a:extLst>
              <a:ext uri="{FF2B5EF4-FFF2-40B4-BE49-F238E27FC236}">
                <a16:creationId xmlns:a16="http://schemas.microsoft.com/office/drawing/2014/main" id="{26CB1ACD-F95E-A17D-8DE1-E88B8404AD2D}"/>
              </a:ext>
            </a:extLst>
          </p:cNvPr>
          <p:cNvSpPr txBox="1"/>
          <p:nvPr/>
        </p:nvSpPr>
        <p:spPr>
          <a:xfrm>
            <a:off x="2362371" y="5628954"/>
            <a:ext cx="74701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ea typeface="+mn-lt"/>
                <a:cs typeface="+mn-lt"/>
              </a:rPr>
              <a:t>A teacher stops you in school to ask you if you're feeling okay.</a:t>
            </a:r>
            <a:r>
              <a:rPr lang="en-GB" sz="2400" dirty="0">
                <a:ea typeface="+mn-lt"/>
                <a:cs typeface="+mn-lt"/>
              </a:rPr>
              <a:t> </a:t>
            </a:r>
            <a:endParaRPr lang="en-GB" sz="2400" dirty="0"/>
          </a:p>
        </p:txBody>
      </p:sp>
    </p:spTree>
    <p:extLst>
      <p:ext uri="{BB962C8B-B14F-4D97-AF65-F5344CB8AC3E}">
        <p14:creationId xmlns:p14="http://schemas.microsoft.com/office/powerpoint/2010/main" val="133934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C6AB-BDFE-26A8-6D91-F843CBF208E3}"/>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5771BBF9-B782-6A4C-0941-7DE1B784A3FD}"/>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ea typeface="+mn-lt"/>
                <a:cs typeface="+mn-lt"/>
              </a:rPr>
              <a:t>Older friends...</a:t>
            </a:r>
            <a:endParaRPr lang="en-US" sz="3600" b="1" dirty="0"/>
          </a:p>
        </p:txBody>
      </p:sp>
      <p:pic>
        <p:nvPicPr>
          <p:cNvPr id="3" name="Picture 2" descr="Generated image">
            <a:extLst>
              <a:ext uri="{FF2B5EF4-FFF2-40B4-BE49-F238E27FC236}">
                <a16:creationId xmlns:a16="http://schemas.microsoft.com/office/drawing/2014/main" id="{D7E4EFA9-9738-9886-8DCA-52E11123A1B4}"/>
              </a:ext>
            </a:extLst>
          </p:cNvPr>
          <p:cNvPicPr>
            <a:picLocks noChangeAspect="1"/>
          </p:cNvPicPr>
          <p:nvPr/>
        </p:nvPicPr>
        <p:blipFill>
          <a:blip r:embed="rId3"/>
          <a:stretch>
            <a:fillRect/>
          </a:stretch>
        </p:blipFill>
        <p:spPr>
          <a:xfrm>
            <a:off x="3182209" y="1099503"/>
            <a:ext cx="5831238" cy="3887492"/>
          </a:xfrm>
          <a:prstGeom prst="rect">
            <a:avLst/>
          </a:prstGeom>
        </p:spPr>
      </p:pic>
      <p:sp>
        <p:nvSpPr>
          <p:cNvPr id="11" name="Oval 10">
            <a:extLst>
              <a:ext uri="{FF2B5EF4-FFF2-40B4-BE49-F238E27FC236}">
                <a16:creationId xmlns:a16="http://schemas.microsoft.com/office/drawing/2014/main" id="{59E5E60B-400B-81FA-7C9C-C612E691E15A}"/>
              </a:ext>
            </a:extLst>
          </p:cNvPr>
          <p:cNvSpPr/>
          <p:nvPr/>
        </p:nvSpPr>
        <p:spPr>
          <a:xfrm>
            <a:off x="288036" y="1129512"/>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4" name="Oval 13">
            <a:extLst>
              <a:ext uri="{FF2B5EF4-FFF2-40B4-BE49-F238E27FC236}">
                <a16:creationId xmlns:a16="http://schemas.microsoft.com/office/drawing/2014/main" id="{35CC23C6-642A-B677-EFF5-171DA1568D2C}"/>
              </a:ext>
            </a:extLst>
          </p:cNvPr>
          <p:cNvSpPr/>
          <p:nvPr/>
        </p:nvSpPr>
        <p:spPr>
          <a:xfrm>
            <a:off x="288035" y="1775275"/>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6" name="Oval 15">
            <a:extLst>
              <a:ext uri="{FF2B5EF4-FFF2-40B4-BE49-F238E27FC236}">
                <a16:creationId xmlns:a16="http://schemas.microsoft.com/office/drawing/2014/main" id="{05624BF5-2C9E-E6AD-047B-D5AB8345BC6E}"/>
              </a:ext>
            </a:extLst>
          </p:cNvPr>
          <p:cNvSpPr/>
          <p:nvPr/>
        </p:nvSpPr>
        <p:spPr>
          <a:xfrm>
            <a:off x="288035" y="2421037"/>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8" name="Rectangle: Rounded Corners 17">
            <a:extLst>
              <a:ext uri="{FF2B5EF4-FFF2-40B4-BE49-F238E27FC236}">
                <a16:creationId xmlns:a16="http://schemas.microsoft.com/office/drawing/2014/main" id="{EA90B3A6-7386-00CC-39E2-E1A0D4E17462}"/>
              </a:ext>
            </a:extLst>
          </p:cNvPr>
          <p:cNvSpPr/>
          <p:nvPr/>
        </p:nvSpPr>
        <p:spPr>
          <a:xfrm>
            <a:off x="193677" y="1097505"/>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DF287FF9-E962-CE31-8FBF-4DE70ED8D7EB}"/>
              </a:ext>
            </a:extLst>
          </p:cNvPr>
          <p:cNvSpPr txBox="1"/>
          <p:nvPr/>
        </p:nvSpPr>
        <p:spPr>
          <a:xfrm>
            <a:off x="2357741" y="5224683"/>
            <a:ext cx="74701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ea typeface="+mn-lt"/>
                <a:cs typeface="+mn-lt"/>
              </a:rPr>
              <a:t>Your older sibling and their teenage friends invite you to the park.</a:t>
            </a:r>
            <a:endParaRPr lang="en-GB" sz="2400" dirty="0">
              <a:latin typeface="Arial"/>
            </a:endParaRPr>
          </a:p>
        </p:txBody>
      </p:sp>
    </p:spTree>
    <p:extLst>
      <p:ext uri="{BB962C8B-B14F-4D97-AF65-F5344CB8AC3E}">
        <p14:creationId xmlns:p14="http://schemas.microsoft.com/office/powerpoint/2010/main" val="267665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D11A-6CC9-0081-2029-379C7536C52F}"/>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AC10FCDA-D6A1-9D79-61AB-F7B2A84B009C}"/>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latin typeface="Arial"/>
                <a:ea typeface="+mn-lt"/>
                <a:cs typeface="+mn-lt"/>
              </a:rPr>
              <a:t>Working with different students...</a:t>
            </a:r>
            <a:endParaRPr lang="en-US" sz="3600" dirty="0">
              <a:latin typeface="Arial"/>
            </a:endParaRPr>
          </a:p>
        </p:txBody>
      </p:sp>
      <p:sp>
        <p:nvSpPr>
          <p:cNvPr id="4" name="Oval 3">
            <a:extLst>
              <a:ext uri="{FF2B5EF4-FFF2-40B4-BE49-F238E27FC236}">
                <a16:creationId xmlns:a16="http://schemas.microsoft.com/office/drawing/2014/main" id="{6A2E67EF-024C-AABC-70D1-7E8BCF256F7F}"/>
              </a:ext>
            </a:extLst>
          </p:cNvPr>
          <p:cNvSpPr/>
          <p:nvPr/>
        </p:nvSpPr>
        <p:spPr>
          <a:xfrm>
            <a:off x="288036" y="1129512"/>
            <a:ext cx="686794" cy="62226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6" name="Oval 5">
            <a:extLst>
              <a:ext uri="{FF2B5EF4-FFF2-40B4-BE49-F238E27FC236}">
                <a16:creationId xmlns:a16="http://schemas.microsoft.com/office/drawing/2014/main" id="{3C12D8DE-84AC-C0CC-C5FD-A21B2DB7FB74}"/>
              </a:ext>
            </a:extLst>
          </p:cNvPr>
          <p:cNvSpPr/>
          <p:nvPr/>
        </p:nvSpPr>
        <p:spPr>
          <a:xfrm>
            <a:off x="288035" y="1775275"/>
            <a:ext cx="686794" cy="622269"/>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3" name="Oval 12">
            <a:extLst>
              <a:ext uri="{FF2B5EF4-FFF2-40B4-BE49-F238E27FC236}">
                <a16:creationId xmlns:a16="http://schemas.microsoft.com/office/drawing/2014/main" id="{FF4F70EF-DA72-E4EE-1F22-0145ED408F11}"/>
              </a:ext>
            </a:extLst>
          </p:cNvPr>
          <p:cNvSpPr/>
          <p:nvPr/>
        </p:nvSpPr>
        <p:spPr>
          <a:xfrm>
            <a:off x="288035" y="2421037"/>
            <a:ext cx="686794" cy="6222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p>
        </p:txBody>
      </p:sp>
      <p:sp>
        <p:nvSpPr>
          <p:cNvPr id="15" name="Rectangle: Rounded Corners 14">
            <a:extLst>
              <a:ext uri="{FF2B5EF4-FFF2-40B4-BE49-F238E27FC236}">
                <a16:creationId xmlns:a16="http://schemas.microsoft.com/office/drawing/2014/main" id="{32D0A85E-7A25-9D2A-A741-BB42CB123FFE}"/>
              </a:ext>
            </a:extLst>
          </p:cNvPr>
          <p:cNvSpPr/>
          <p:nvPr/>
        </p:nvSpPr>
        <p:spPr>
          <a:xfrm>
            <a:off x="193677" y="1097505"/>
            <a:ext cx="903828" cy="2001334"/>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 name="Picture 1" descr="A group of children coloring on a paper&#10;&#10;AI-generated content may be incorrect.">
            <a:extLst>
              <a:ext uri="{FF2B5EF4-FFF2-40B4-BE49-F238E27FC236}">
                <a16:creationId xmlns:a16="http://schemas.microsoft.com/office/drawing/2014/main" id="{74304D20-2A0A-157B-E6D9-838AA84C4149}"/>
              </a:ext>
            </a:extLst>
          </p:cNvPr>
          <p:cNvPicPr>
            <a:picLocks noChangeAspect="1"/>
          </p:cNvPicPr>
          <p:nvPr/>
        </p:nvPicPr>
        <p:blipFill>
          <a:blip r:embed="rId3"/>
          <a:stretch>
            <a:fillRect/>
          </a:stretch>
        </p:blipFill>
        <p:spPr>
          <a:xfrm>
            <a:off x="3041710" y="1132576"/>
            <a:ext cx="6065449" cy="4075263"/>
          </a:xfrm>
          <a:prstGeom prst="rect">
            <a:avLst/>
          </a:prstGeom>
        </p:spPr>
      </p:pic>
      <p:sp>
        <p:nvSpPr>
          <p:cNvPr id="5" name="TextBox 4">
            <a:extLst>
              <a:ext uri="{FF2B5EF4-FFF2-40B4-BE49-F238E27FC236}">
                <a16:creationId xmlns:a16="http://schemas.microsoft.com/office/drawing/2014/main" id="{18E0C9E8-4BEA-8E18-D210-D39DC7289B7D}"/>
              </a:ext>
            </a:extLst>
          </p:cNvPr>
          <p:cNvSpPr txBox="1"/>
          <p:nvPr/>
        </p:nvSpPr>
        <p:spPr>
          <a:xfrm>
            <a:off x="2333616" y="5585822"/>
            <a:ext cx="74701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ea typeface="+mn-lt"/>
                <a:cs typeface="+mn-lt"/>
              </a:rPr>
              <a:t>Your school is running a project where you've been asked to work with students in a different class.</a:t>
            </a:r>
            <a:r>
              <a:rPr lang="en-GB" sz="2400" dirty="0">
                <a:ea typeface="+mn-lt"/>
                <a:cs typeface="+mn-lt"/>
              </a:rPr>
              <a:t> </a:t>
            </a:r>
            <a:endParaRPr lang="en-GB" sz="2400" dirty="0"/>
          </a:p>
        </p:txBody>
      </p:sp>
    </p:spTree>
    <p:extLst>
      <p:ext uri="{BB962C8B-B14F-4D97-AF65-F5344CB8AC3E}">
        <p14:creationId xmlns:p14="http://schemas.microsoft.com/office/powerpoint/2010/main" val="1004072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AE24FF560251419F994932156E1A7B" ma:contentTypeVersion="19" ma:contentTypeDescription="Create a new document." ma:contentTypeScope="" ma:versionID="1b624eff876430af496f908f03f33916">
  <xsd:schema xmlns:xsd="http://www.w3.org/2001/XMLSchema" xmlns:xs="http://www.w3.org/2001/XMLSchema" xmlns:p="http://schemas.microsoft.com/office/2006/metadata/properties" xmlns:ns2="7c018c91-8c3e-4273-991e-cd83a2252de2" xmlns:ns3="e5eba343-45e7-4b06-b0d4-1724b516bedd" targetNamespace="http://schemas.microsoft.com/office/2006/metadata/properties" ma:root="true" ma:fieldsID="5818d20852c1c75c8e7173e3e66cc066" ns2:_="" ns3:_="">
    <xsd:import namespace="7c018c91-8c3e-4273-991e-cd83a2252de2"/>
    <xsd:import namespace="e5eba343-45e7-4b06-b0d4-1724b516be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18c91-8c3e-4273-991e-cd83a2252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Comments" ma:index="15" nillable="true" ma:displayName="Comments" ma:format="Dropdown" ma:internalName="Comments">
      <xsd:simpleType>
        <xsd:restriction base="dms:Text">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587771-b97d-4f8f-a128-1a1aaef26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eba343-45e7-4b06-b0d4-1724b516be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280afb4-37b2-4f1b-bdd1-078353812f6b}" ma:internalName="TaxCatchAll" ma:showField="CatchAllData" ma:web="e5eba343-45e7-4b06-b0d4-1724b516be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7c018c91-8c3e-4273-991e-cd83a2252de2" xsi:nil="true"/>
    <lcf76f155ced4ddcb4097134ff3c332f xmlns="7c018c91-8c3e-4273-991e-cd83a2252de2">
      <Terms xmlns="http://schemas.microsoft.com/office/infopath/2007/PartnerControls"/>
    </lcf76f155ced4ddcb4097134ff3c332f>
    <TaxCatchAll xmlns="e5eba343-45e7-4b06-b0d4-1724b516bedd" xsi:nil="true"/>
  </documentManagement>
</p:properties>
</file>

<file path=customXml/itemProps1.xml><?xml version="1.0" encoding="utf-8"?>
<ds:datastoreItem xmlns:ds="http://schemas.openxmlformats.org/officeDocument/2006/customXml" ds:itemID="{F3B146EE-3931-4FA9-B138-6510A9EB0FB4}">
  <ds:schemaRefs>
    <ds:schemaRef ds:uri="http://schemas.microsoft.com/sharepoint/v3/contenttype/forms"/>
  </ds:schemaRefs>
</ds:datastoreItem>
</file>

<file path=customXml/itemProps2.xml><?xml version="1.0" encoding="utf-8"?>
<ds:datastoreItem xmlns:ds="http://schemas.openxmlformats.org/officeDocument/2006/customXml" ds:itemID="{632372B6-D21F-45C3-BA64-07545143C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18c91-8c3e-4273-991e-cd83a2252de2"/>
    <ds:schemaRef ds:uri="e5eba343-45e7-4b06-b0d4-1724b516b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ADF9CF-54F9-4FE2-AE94-C8DAE1CCBC07}">
  <ds:schemaRefs>
    <ds:schemaRef ds:uri="http://schemas.microsoft.com/office/2006/metadata/properties"/>
    <ds:schemaRef ds:uri="http://schemas.microsoft.com/office/infopath/2007/PartnerControls"/>
    <ds:schemaRef ds:uri="7c018c91-8c3e-4273-991e-cd83a2252de2"/>
    <ds:schemaRef ds:uri="e5eba343-45e7-4b06-b0d4-1724b516bed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490</cp:revision>
  <dcterms:created xsi:type="dcterms:W3CDTF">2025-05-30T11:04:33Z</dcterms:created>
  <dcterms:modified xsi:type="dcterms:W3CDTF">2025-08-01T13:05:36Z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0x0101006DAE24FF560251419F994932156E1A7B</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