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1461" r:id="rId5"/>
    <p:sldId id="1476" r:id="rId6"/>
    <p:sldId id="1477" r:id="rId7"/>
    <p:sldId id="1479" r:id="rId8"/>
    <p:sldId id="1480" r:id="rId9"/>
    <p:sldId id="1495" r:id="rId10"/>
    <p:sldId id="1481" r:id="rId11"/>
    <p:sldId id="1496" r:id="rId12"/>
    <p:sldId id="1482" r:id="rId13"/>
    <p:sldId id="1497" r:id="rId14"/>
    <p:sldId id="1483" r:id="rId15"/>
    <p:sldId id="1498" r:id="rId16"/>
    <p:sldId id="1478" r:id="rId17"/>
    <p:sldId id="1484" r:id="rId18"/>
    <p:sldId id="1487" r:id="rId19"/>
    <p:sldId id="1489"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6D10B-24B8-B6A8-FC6A-F2F983452874}" name="Liz Stanton" initials="" userId="S::Liz@talkabouttrust.org::687483ca-506c-4979-9751-ef5ff6b1798f" providerId="AD"/>
  <p188:author id="{56C37038-7B7C-137C-9F53-4F38122B0D9A}" name="Ailsa Christie" initials="" userId="S::ailsa@talkabouttrust.org::8e0f5b20-19f0-4ab6-b829-f10df5086ccb" providerId="AD"/>
  <p188:author id="{62B8883F-7B6B-466D-9516-72E20E030ED7}" name="Liz Stanton" initials="LS" userId="S::liz@talkabouttrust.org::687483ca-506c-4979-9751-ef5ff6b1798f" providerId="AD"/>
  <p188:author id="{30128372-6DDB-3CD6-2C9F-EC98DC67B7C1}" name="Sophie Whitcombe" initials="" userId="S::sophie@talkabouttrust.org::96b93879-58c2-43c8-8be0-05735f70e199" providerId="AD"/>
  <p188:author id="{43D5E991-F6D5-0ECE-6CB6-F9ABF44FF63E}" name="Helena Conibear" initials="HC" userId="S::helena@talkabouttrust.org::14702610-6db2-485a-bfee-48fdd19d95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12C76-6A51-6737-CE56-6BF1148AF009}" v="31" dt="2025-08-01T13:08:42.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Whitcombe" userId="S::sophie@talkabouttrust.org::96b93879-58c2-43c8-8be0-05735f70e199" providerId="AD" clId="Web-{443E25CC-D656-1B27-B6DD-2F8C713830E5}"/>
    <pc:docChg chg="addSld delSld modSld">
      <pc:chgData name="Sophie Whitcombe" userId="S::sophie@talkabouttrust.org::96b93879-58c2-43c8-8be0-05735f70e199" providerId="AD" clId="Web-{443E25CC-D656-1B27-B6DD-2F8C713830E5}" dt="2025-07-21T15:28:14.979" v="15" actId="20577"/>
      <pc:docMkLst>
        <pc:docMk/>
      </pc:docMkLst>
      <pc:sldChg chg="modSp modNotes">
        <pc:chgData name="Sophie Whitcombe" userId="S::sophie@talkabouttrust.org::96b93879-58c2-43c8-8be0-05735f70e199" providerId="AD" clId="Web-{443E25CC-D656-1B27-B6DD-2F8C713830E5}" dt="2025-07-21T15:28:03.650" v="14"/>
        <pc:sldMkLst>
          <pc:docMk/>
          <pc:sldMk cId="1150398836" sldId="1478"/>
        </pc:sldMkLst>
        <pc:spChg chg="mod">
          <ac:chgData name="Sophie Whitcombe" userId="S::sophie@talkabouttrust.org::96b93879-58c2-43c8-8be0-05735f70e199" providerId="AD" clId="Web-{443E25CC-D656-1B27-B6DD-2F8C713830E5}" dt="2025-07-21T15:27:56.462" v="11" actId="20577"/>
          <ac:spMkLst>
            <pc:docMk/>
            <pc:sldMk cId="1150398836" sldId="1478"/>
            <ac:spMk id="21" creationId="{0A1CBDF1-3B47-56B0-2FF7-1EBA406D8B8C}"/>
          </ac:spMkLst>
        </pc:spChg>
      </pc:sldChg>
      <pc:sldChg chg="modSp add del">
        <pc:chgData name="Sophie Whitcombe" userId="S::sophie@talkabouttrust.org::96b93879-58c2-43c8-8be0-05735f70e199" providerId="AD" clId="Web-{443E25CC-D656-1B27-B6DD-2F8C713830E5}" dt="2025-07-21T15:27:28.632" v="7" actId="20577"/>
        <pc:sldMkLst>
          <pc:docMk/>
          <pc:sldMk cId="1587287558" sldId="1480"/>
        </pc:sldMkLst>
        <pc:spChg chg="mod">
          <ac:chgData name="Sophie Whitcombe" userId="S::sophie@talkabouttrust.org::96b93879-58c2-43c8-8be0-05735f70e199" providerId="AD" clId="Web-{443E25CC-D656-1B27-B6DD-2F8C713830E5}" dt="2025-07-21T15:27:28.632" v="7" actId="20577"/>
          <ac:spMkLst>
            <pc:docMk/>
            <pc:sldMk cId="1587287558" sldId="1480"/>
            <ac:spMk id="7" creationId="{AA264B63-6DE9-38E7-5AD0-833E24B2935E}"/>
          </ac:spMkLst>
        </pc:spChg>
      </pc:sldChg>
      <pc:sldChg chg="modSp">
        <pc:chgData name="Sophie Whitcombe" userId="S::sophie@talkabouttrust.org::96b93879-58c2-43c8-8be0-05735f70e199" providerId="AD" clId="Web-{443E25CC-D656-1B27-B6DD-2F8C713830E5}" dt="2025-07-21T15:28:14.979" v="15" actId="20577"/>
        <pc:sldMkLst>
          <pc:docMk/>
          <pc:sldMk cId="1644974074" sldId="1484"/>
        </pc:sldMkLst>
        <pc:spChg chg="mod">
          <ac:chgData name="Sophie Whitcombe" userId="S::sophie@talkabouttrust.org::96b93879-58c2-43c8-8be0-05735f70e199" providerId="AD" clId="Web-{443E25CC-D656-1B27-B6DD-2F8C713830E5}" dt="2025-07-21T15:28:14.979" v="15" actId="20577"/>
          <ac:spMkLst>
            <pc:docMk/>
            <pc:sldMk cId="1644974074" sldId="1484"/>
            <ac:spMk id="2" creationId="{D1208D8A-676A-2F86-B427-A5C3E983E54B}"/>
          </ac:spMkLst>
        </pc:spChg>
      </pc:sldChg>
    </pc:docChg>
  </pc:docChgLst>
  <pc:docChgLst>
    <pc:chgData name="Helena Conibear" userId="S::helena@talkabouttrust.org::14702610-6db2-485a-bfee-48fdd19d9556" providerId="AD" clId="Web-{09B5F17C-E23F-4598-03D9-48319D9C7FF8}"/>
    <pc:docChg chg="mod">
      <pc:chgData name="Helena Conibear" userId="S::helena@talkabouttrust.org::14702610-6db2-485a-bfee-48fdd19d9556" providerId="AD" clId="Web-{09B5F17C-E23F-4598-03D9-48319D9C7FF8}" dt="2025-06-04T16:54:09.873" v="3"/>
      <pc:docMkLst>
        <pc:docMk/>
      </pc:docMkLst>
    </pc:docChg>
  </pc:docChgLst>
  <pc:docChgLst>
    <pc:chgData name="Alison Rees" userId="S::alison@talkabouttrust.org::643807b7-95c8-4d06-bfbd-2c8a4c2b8f9b" providerId="AD" clId="Web-{138BBC4C-868B-5F6D-B4F0-BDE1DA73932D}"/>
    <pc:docChg chg="modSld">
      <pc:chgData name="Alison Rees" userId="S::alison@talkabouttrust.org::643807b7-95c8-4d06-bfbd-2c8a4c2b8f9b" providerId="AD" clId="Web-{138BBC4C-868B-5F6D-B4F0-BDE1DA73932D}" dt="2025-07-24T17:06:53.462" v="0"/>
      <pc:docMkLst>
        <pc:docMk/>
      </pc:docMkLst>
      <pc:sldChg chg="modSp">
        <pc:chgData name="Alison Rees" userId="S::alison@talkabouttrust.org::643807b7-95c8-4d06-bfbd-2c8a4c2b8f9b" providerId="AD" clId="Web-{138BBC4C-868B-5F6D-B4F0-BDE1DA73932D}" dt="2025-07-24T17:06:53.462" v="0"/>
        <pc:sldMkLst>
          <pc:docMk/>
          <pc:sldMk cId="16964924" sldId="1476"/>
        </pc:sldMkLst>
        <pc:picChg chg="mod">
          <ac:chgData name="Alison Rees" userId="S::alison@talkabouttrust.org::643807b7-95c8-4d06-bfbd-2c8a4c2b8f9b" providerId="AD" clId="Web-{138BBC4C-868B-5F6D-B4F0-BDE1DA73932D}" dt="2025-07-24T17:06:53.462" v="0"/>
          <ac:picMkLst>
            <pc:docMk/>
            <pc:sldMk cId="16964924" sldId="1476"/>
            <ac:picMk id="9" creationId="{FFB9EDD8-8C6A-541F-E9B6-57FBE56638A8}"/>
          </ac:picMkLst>
        </pc:picChg>
      </pc:sldChg>
    </pc:docChg>
  </pc:docChgLst>
  <pc:docChgLst>
    <pc:chgData name="Sophie Whitcombe" userId="S::sophie@talkabouttrust.org::96b93879-58c2-43c8-8be0-05735f70e199" providerId="AD" clId="Web-{8ACE07C5-0A65-C01B-8479-7CB9868789B2}"/>
    <pc:docChg chg="addSld delSld modSld">
      <pc:chgData name="Sophie Whitcombe" userId="S::sophie@talkabouttrust.org::96b93879-58c2-43c8-8be0-05735f70e199" providerId="AD" clId="Web-{8ACE07C5-0A65-C01B-8479-7CB9868789B2}" dt="2025-06-16T20:20:17.637" v="155"/>
      <pc:docMkLst>
        <pc:docMk/>
      </pc:docMkLst>
      <pc:sldChg chg="modNotes">
        <pc:chgData name="Sophie Whitcombe" userId="S::sophie@talkabouttrust.org::96b93879-58c2-43c8-8be0-05735f70e199" providerId="AD" clId="Web-{8ACE07C5-0A65-C01B-8479-7CB9868789B2}" dt="2025-06-16T20:20:17.637" v="155"/>
        <pc:sldMkLst>
          <pc:docMk/>
          <pc:sldMk cId="268071293" sldId="1461"/>
        </pc:sldMkLst>
      </pc:sldChg>
      <pc:sldChg chg="add del">
        <pc:chgData name="Sophie Whitcombe" userId="S::sophie@talkabouttrust.org::96b93879-58c2-43c8-8be0-05735f70e199" providerId="AD" clId="Web-{8ACE07C5-0A65-C01B-8479-7CB9868789B2}" dt="2025-06-16T20:19:49.244" v="144"/>
        <pc:sldMkLst>
          <pc:docMk/>
          <pc:sldMk cId="1008464898" sldId="1486"/>
        </pc:sldMkLst>
      </pc:sldChg>
      <pc:sldChg chg="delSp modSp add del replId">
        <pc:chgData name="Sophie Whitcombe" userId="S::sophie@talkabouttrust.org::96b93879-58c2-43c8-8be0-05735f70e199" providerId="AD" clId="Web-{8ACE07C5-0A65-C01B-8479-7CB9868789B2}" dt="2025-06-16T20:10:56.468" v="21"/>
        <pc:sldMkLst>
          <pc:docMk/>
          <pc:sldMk cId="3694183519" sldId="1488"/>
        </pc:sldMkLst>
      </pc:sldChg>
      <pc:sldChg chg="add del replId">
        <pc:chgData name="Sophie Whitcombe" userId="S::sophie@talkabouttrust.org::96b93879-58c2-43c8-8be0-05735f70e199" providerId="AD" clId="Web-{8ACE07C5-0A65-C01B-8479-7CB9868789B2}" dt="2025-06-16T20:13:19.371" v="24"/>
        <pc:sldMkLst>
          <pc:docMk/>
          <pc:sldMk cId="4001949192" sldId="1488"/>
        </pc:sldMkLst>
      </pc:sldChg>
      <pc:sldChg chg="addSp delSp modSp add replId delAnim">
        <pc:chgData name="Sophie Whitcombe" userId="S::sophie@talkabouttrust.org::96b93879-58c2-43c8-8be0-05735f70e199" providerId="AD" clId="Web-{8ACE07C5-0A65-C01B-8479-7CB9868789B2}" dt="2025-06-16T20:19:46.478" v="143"/>
        <pc:sldMkLst>
          <pc:docMk/>
          <pc:sldMk cId="1625747183" sldId="1489"/>
        </pc:sldMkLst>
      </pc:sldChg>
    </pc:docChg>
  </pc:docChgLst>
  <pc:docChgLst>
    <pc:chgData name="Sophie Whitcombe" userId="S::sophie@talkabouttrust.org::96b93879-58c2-43c8-8be0-05735f70e199" providerId="AD" clId="Web-{D04C4FDA-4F17-88B2-8781-01A5FEC39257}"/>
    <pc:docChg chg="modSld">
      <pc:chgData name="Sophie Whitcombe" userId="S::sophie@talkabouttrust.org::96b93879-58c2-43c8-8be0-05735f70e199" providerId="AD" clId="Web-{D04C4FDA-4F17-88B2-8781-01A5FEC39257}" dt="2025-07-21T13:46:03.712" v="100" actId="20577"/>
      <pc:docMkLst>
        <pc:docMk/>
      </pc:docMkLst>
      <pc:sldChg chg="modSp">
        <pc:chgData name="Sophie Whitcombe" userId="S::sophie@talkabouttrust.org::96b93879-58c2-43c8-8be0-05735f70e199" providerId="AD" clId="Web-{D04C4FDA-4F17-88B2-8781-01A5FEC39257}" dt="2025-07-21T13:27:40.264" v="49" actId="20577"/>
        <pc:sldMkLst>
          <pc:docMk/>
          <pc:sldMk cId="16964924" sldId="1476"/>
        </pc:sldMkLst>
        <pc:spChg chg="mod">
          <ac:chgData name="Sophie Whitcombe" userId="S::sophie@talkabouttrust.org::96b93879-58c2-43c8-8be0-05735f70e199" providerId="AD" clId="Web-{D04C4FDA-4F17-88B2-8781-01A5FEC39257}" dt="2025-07-21T13:27:40.264" v="49" actId="20577"/>
          <ac:spMkLst>
            <pc:docMk/>
            <pc:sldMk cId="16964924" sldId="1476"/>
            <ac:spMk id="5" creationId="{33162319-8DE2-D80B-1788-D9EDAD973044}"/>
          </ac:spMkLst>
        </pc:spChg>
      </pc:sldChg>
      <pc:sldChg chg="modSp">
        <pc:chgData name="Sophie Whitcombe" userId="S::sophie@talkabouttrust.org::96b93879-58c2-43c8-8be0-05735f70e199" providerId="AD" clId="Web-{D04C4FDA-4F17-88B2-8781-01A5FEC39257}" dt="2025-07-21T13:29:01.548" v="64" actId="20577"/>
        <pc:sldMkLst>
          <pc:docMk/>
          <pc:sldMk cId="4140398954" sldId="1477"/>
        </pc:sldMkLst>
        <pc:spChg chg="mod">
          <ac:chgData name="Sophie Whitcombe" userId="S::sophie@talkabouttrust.org::96b93879-58c2-43c8-8be0-05735f70e199" providerId="AD" clId="Web-{D04C4FDA-4F17-88B2-8781-01A5FEC39257}" dt="2025-07-21T13:28:53.063" v="58" actId="20577"/>
          <ac:spMkLst>
            <pc:docMk/>
            <pc:sldMk cId="4140398954" sldId="1477"/>
            <ac:spMk id="2" creationId="{A610CD98-8B05-C07F-E908-A5BBDD9F1805}"/>
          </ac:spMkLst>
        </pc:spChg>
        <pc:spChg chg="mod">
          <ac:chgData name="Sophie Whitcombe" userId="S::sophie@talkabouttrust.org::96b93879-58c2-43c8-8be0-05735f70e199" providerId="AD" clId="Web-{D04C4FDA-4F17-88B2-8781-01A5FEC39257}" dt="2025-07-21T13:28:40.719" v="52" actId="20577"/>
          <ac:spMkLst>
            <pc:docMk/>
            <pc:sldMk cId="4140398954" sldId="1477"/>
            <ac:spMk id="5" creationId="{74E7B1A1-E684-A929-95CA-03F8ECB75FAF}"/>
          </ac:spMkLst>
        </pc:spChg>
        <pc:spChg chg="mod">
          <ac:chgData name="Sophie Whitcombe" userId="S::sophie@talkabouttrust.org::96b93879-58c2-43c8-8be0-05735f70e199" providerId="AD" clId="Web-{D04C4FDA-4F17-88B2-8781-01A5FEC39257}" dt="2025-07-21T13:29:01.548" v="64" actId="20577"/>
          <ac:spMkLst>
            <pc:docMk/>
            <pc:sldMk cId="4140398954" sldId="1477"/>
            <ac:spMk id="16" creationId="{036D0634-CE71-4062-DC82-A91EA2F2E395}"/>
          </ac:spMkLst>
        </pc:spChg>
      </pc:sldChg>
      <pc:sldChg chg="modSp">
        <pc:chgData name="Sophie Whitcombe" userId="S::sophie@talkabouttrust.org::96b93879-58c2-43c8-8be0-05735f70e199" providerId="AD" clId="Web-{D04C4FDA-4F17-88B2-8781-01A5FEC39257}" dt="2025-07-21T13:40:09.917" v="85" actId="1076"/>
        <pc:sldMkLst>
          <pc:docMk/>
          <pc:sldMk cId="1150398836" sldId="1478"/>
        </pc:sldMkLst>
        <pc:spChg chg="mod">
          <ac:chgData name="Sophie Whitcombe" userId="S::sophie@talkabouttrust.org::96b93879-58c2-43c8-8be0-05735f70e199" providerId="AD" clId="Web-{D04C4FDA-4F17-88B2-8781-01A5FEC39257}" dt="2025-07-21T13:40:09.917" v="85" actId="1076"/>
          <ac:spMkLst>
            <pc:docMk/>
            <pc:sldMk cId="1150398836" sldId="1478"/>
            <ac:spMk id="21" creationId="{0A1CBDF1-3B47-56B0-2FF7-1EBA406D8B8C}"/>
          </ac:spMkLst>
        </pc:spChg>
      </pc:sldChg>
      <pc:sldChg chg="modSp modAnim">
        <pc:chgData name="Sophie Whitcombe" userId="S::sophie@talkabouttrust.org::96b93879-58c2-43c8-8be0-05735f70e199" providerId="AD" clId="Web-{D04C4FDA-4F17-88B2-8781-01A5FEC39257}" dt="2025-07-21T13:31:37.773" v="72" actId="20577"/>
        <pc:sldMkLst>
          <pc:docMk/>
          <pc:sldMk cId="1587287558" sldId="1480"/>
        </pc:sldMkLst>
        <pc:spChg chg="mod">
          <ac:chgData name="Sophie Whitcombe" userId="S::sophie@talkabouttrust.org::96b93879-58c2-43c8-8be0-05735f70e199" providerId="AD" clId="Web-{D04C4FDA-4F17-88B2-8781-01A5FEC39257}" dt="2025-07-21T13:31:37.773" v="72" actId="20577"/>
          <ac:spMkLst>
            <pc:docMk/>
            <pc:sldMk cId="1587287558" sldId="1480"/>
            <ac:spMk id="7" creationId="{AA264B63-6DE9-38E7-5AD0-833E24B2935E}"/>
          </ac:spMkLst>
        </pc:spChg>
        <pc:grpChg chg="mod">
          <ac:chgData name="Sophie Whitcombe" userId="S::sophie@talkabouttrust.org::96b93879-58c2-43c8-8be0-05735f70e199" providerId="AD" clId="Web-{D04C4FDA-4F17-88B2-8781-01A5FEC39257}" dt="2025-07-21T13:30:18.441" v="67" actId="1076"/>
          <ac:grpSpMkLst>
            <pc:docMk/>
            <pc:sldMk cId="1587287558" sldId="1480"/>
            <ac:grpSpMk id="10" creationId="{9B1CDDCD-6422-19FF-0FBD-90EAB26A8F59}"/>
          </ac:grpSpMkLst>
        </pc:grpChg>
      </pc:sldChg>
      <pc:sldChg chg="addAnim delAnim modAnim">
        <pc:chgData name="Sophie Whitcombe" userId="S::sophie@talkabouttrust.org::96b93879-58c2-43c8-8be0-05735f70e199" providerId="AD" clId="Web-{D04C4FDA-4F17-88B2-8781-01A5FEC39257}" dt="2025-07-21T11:21:10.170" v="5"/>
        <pc:sldMkLst>
          <pc:docMk/>
          <pc:sldMk cId="2918290528" sldId="1481"/>
        </pc:sldMkLst>
      </pc:sldChg>
      <pc:sldChg chg="addAnim delAnim modAnim">
        <pc:chgData name="Sophie Whitcombe" userId="S::sophie@talkabouttrust.org::96b93879-58c2-43c8-8be0-05735f70e199" providerId="AD" clId="Web-{D04C4FDA-4F17-88B2-8781-01A5FEC39257}" dt="2025-07-21T11:21:24.311" v="8"/>
        <pc:sldMkLst>
          <pc:docMk/>
          <pc:sldMk cId="3088606386" sldId="1482"/>
        </pc:sldMkLst>
      </pc:sldChg>
      <pc:sldChg chg="modAnim">
        <pc:chgData name="Sophie Whitcombe" userId="S::sophie@talkabouttrust.org::96b93879-58c2-43c8-8be0-05735f70e199" providerId="AD" clId="Web-{D04C4FDA-4F17-88B2-8781-01A5FEC39257}" dt="2025-07-21T11:21:37.843" v="12"/>
        <pc:sldMkLst>
          <pc:docMk/>
          <pc:sldMk cId="1007462128" sldId="1483"/>
        </pc:sldMkLst>
      </pc:sldChg>
      <pc:sldChg chg="modSp addAnim delAnim">
        <pc:chgData name="Sophie Whitcombe" userId="S::sophie@talkabouttrust.org::96b93879-58c2-43c8-8be0-05735f70e199" providerId="AD" clId="Web-{D04C4FDA-4F17-88B2-8781-01A5FEC39257}" dt="2025-07-21T13:46:03.712" v="100" actId="20577"/>
        <pc:sldMkLst>
          <pc:docMk/>
          <pc:sldMk cId="1644974074" sldId="1484"/>
        </pc:sldMkLst>
        <pc:spChg chg="mod">
          <ac:chgData name="Sophie Whitcombe" userId="S::sophie@talkabouttrust.org::96b93879-58c2-43c8-8be0-05735f70e199" providerId="AD" clId="Web-{D04C4FDA-4F17-88B2-8781-01A5FEC39257}" dt="2025-07-21T13:46:03.712" v="100" actId="20577"/>
          <ac:spMkLst>
            <pc:docMk/>
            <pc:sldMk cId="1644974074" sldId="1484"/>
            <ac:spMk id="2" creationId="{D1208D8A-676A-2F86-B427-A5C3E983E54B}"/>
          </ac:spMkLst>
        </pc:spChg>
      </pc:sldChg>
      <pc:sldChg chg="addAnim delAnim">
        <pc:chgData name="Sophie Whitcombe" userId="S::sophie@talkabouttrust.org::96b93879-58c2-43c8-8be0-05735f70e199" providerId="AD" clId="Web-{D04C4FDA-4F17-88B2-8781-01A5FEC39257}" dt="2025-07-21T11:22:29.563" v="20"/>
        <pc:sldMkLst>
          <pc:docMk/>
          <pc:sldMk cId="2697378050" sldId="1487"/>
        </pc:sldMkLst>
      </pc:sldChg>
      <pc:sldChg chg="modSp addAnim delAnim modAnim">
        <pc:chgData name="Sophie Whitcombe" userId="S::sophie@talkabouttrust.org::96b93879-58c2-43c8-8be0-05735f70e199" providerId="AD" clId="Web-{D04C4FDA-4F17-88B2-8781-01A5FEC39257}" dt="2025-07-21T13:30:14.082" v="66" actId="1076"/>
        <pc:sldMkLst>
          <pc:docMk/>
          <pc:sldMk cId="3378683796" sldId="1495"/>
        </pc:sldMkLst>
        <pc:grpChg chg="mod">
          <ac:chgData name="Sophie Whitcombe" userId="S::sophie@talkabouttrust.org::96b93879-58c2-43c8-8be0-05735f70e199" providerId="AD" clId="Web-{D04C4FDA-4F17-88B2-8781-01A5FEC39257}" dt="2025-07-21T13:30:14.082" v="66" actId="1076"/>
          <ac:grpSpMkLst>
            <pc:docMk/>
            <pc:sldMk cId="3378683796" sldId="1495"/>
            <ac:grpSpMk id="3" creationId="{7D0F7D5C-5BFC-0767-0529-5473719444D2}"/>
          </ac:grpSpMkLst>
        </pc:grpChg>
      </pc:sldChg>
      <pc:sldChg chg="modSp">
        <pc:chgData name="Sophie Whitcombe" userId="S::sophie@talkabouttrust.org::96b93879-58c2-43c8-8be0-05735f70e199" providerId="AD" clId="Web-{D04C4FDA-4F17-88B2-8781-01A5FEC39257}" dt="2025-07-21T13:37:07.426" v="76" actId="20577"/>
        <pc:sldMkLst>
          <pc:docMk/>
          <pc:sldMk cId="2486113767" sldId="1496"/>
        </pc:sldMkLst>
        <pc:spChg chg="mod">
          <ac:chgData name="Sophie Whitcombe" userId="S::sophie@talkabouttrust.org::96b93879-58c2-43c8-8be0-05735f70e199" providerId="AD" clId="Web-{D04C4FDA-4F17-88B2-8781-01A5FEC39257}" dt="2025-07-21T13:37:07.426" v="76" actId="20577"/>
          <ac:spMkLst>
            <pc:docMk/>
            <pc:sldMk cId="2486113767" sldId="1496"/>
            <ac:spMk id="6" creationId="{8A6B0154-FB86-8D19-2A8F-EDD888FE80B1}"/>
          </ac:spMkLst>
        </pc:spChg>
      </pc:sldChg>
      <pc:sldChg chg="modSp addAnim delAnim modAnim">
        <pc:chgData name="Sophie Whitcombe" userId="S::sophie@talkabouttrust.org::96b93879-58c2-43c8-8be0-05735f70e199" providerId="AD" clId="Web-{D04C4FDA-4F17-88B2-8781-01A5FEC39257}" dt="2025-07-21T13:38:41.601" v="79" actId="20577"/>
        <pc:sldMkLst>
          <pc:docMk/>
          <pc:sldMk cId="1088499148" sldId="1497"/>
        </pc:sldMkLst>
        <pc:spChg chg="mod">
          <ac:chgData name="Sophie Whitcombe" userId="S::sophie@talkabouttrust.org::96b93879-58c2-43c8-8be0-05735f70e199" providerId="AD" clId="Web-{D04C4FDA-4F17-88B2-8781-01A5FEC39257}" dt="2025-07-21T13:38:41.601" v="79" actId="20577"/>
          <ac:spMkLst>
            <pc:docMk/>
            <pc:sldMk cId="1088499148" sldId="1497"/>
            <ac:spMk id="6" creationId="{A264FD34-0B8B-45DA-4EAC-02DBAA530C73}"/>
          </ac:spMkLst>
        </pc:spChg>
      </pc:sldChg>
      <pc:sldChg chg="modAnim">
        <pc:chgData name="Sophie Whitcombe" userId="S::sophie@talkabouttrust.org::96b93879-58c2-43c8-8be0-05735f70e199" providerId="AD" clId="Web-{D04C4FDA-4F17-88B2-8781-01A5FEC39257}" dt="2025-07-21T11:21:43.374" v="13"/>
        <pc:sldMkLst>
          <pc:docMk/>
          <pc:sldMk cId="2758377671" sldId="1498"/>
        </pc:sldMkLst>
      </pc:sldChg>
    </pc:docChg>
  </pc:docChgLst>
  <pc:docChgLst>
    <pc:chgData name="Sophie Whitcombe" userId="S::sophie@talkabouttrust.org::96b93879-58c2-43c8-8be0-05735f70e199" providerId="AD" clId="Web-{3CC27E48-9ED1-3441-543F-876FE27D6C7C}"/>
    <pc:docChg chg="addSld delSld modSld">
      <pc:chgData name="Sophie Whitcombe" userId="S::sophie@talkabouttrust.org::96b93879-58c2-43c8-8be0-05735f70e199" providerId="AD" clId="Web-{3CC27E48-9ED1-3441-543F-876FE27D6C7C}" dt="2025-06-16T20:08:05.008" v="436"/>
      <pc:docMkLst>
        <pc:docMk/>
      </pc:docMkLst>
      <pc:sldChg chg="addSp delSp modSp modNotes">
        <pc:chgData name="Sophie Whitcombe" userId="S::sophie@talkabouttrust.org::96b93879-58c2-43c8-8be0-05735f70e199" providerId="AD" clId="Web-{3CC27E48-9ED1-3441-543F-876FE27D6C7C}" dt="2025-06-16T19:29:30.788" v="271"/>
        <pc:sldMkLst>
          <pc:docMk/>
          <pc:sldMk cId="1644974074" sldId="1484"/>
        </pc:sldMkLst>
      </pc:sldChg>
      <pc:sldChg chg="del">
        <pc:chgData name="Sophie Whitcombe" userId="S::sophie@talkabouttrust.org::96b93879-58c2-43c8-8be0-05735f70e199" providerId="AD" clId="Web-{3CC27E48-9ED1-3441-543F-876FE27D6C7C}" dt="2025-06-16T20:08:05.008" v="436"/>
        <pc:sldMkLst>
          <pc:docMk/>
          <pc:sldMk cId="677697604" sldId="1485"/>
        </pc:sldMkLst>
      </pc:sldChg>
      <pc:sldChg chg="addSp delSp modSp add replId delAnim modNotes">
        <pc:chgData name="Sophie Whitcombe" userId="S::sophie@talkabouttrust.org::96b93879-58c2-43c8-8be0-05735f70e199" providerId="AD" clId="Web-{3CC27E48-9ED1-3441-543F-876FE27D6C7C}" dt="2025-06-16T20:08:00.023" v="435"/>
        <pc:sldMkLst>
          <pc:docMk/>
          <pc:sldMk cId="2697378050" sldId="1487"/>
        </pc:sldMkLst>
      </pc:sldChg>
    </pc:docChg>
  </pc:docChgLst>
  <pc:docChgLst>
    <pc:chgData name="Sophie Whitcombe" userId="S::sophie@talkabouttrust.org::96b93879-58c2-43c8-8be0-05735f70e199" providerId="AD" clId="Web-{0EFA7370-B162-B727-12DB-20C5E9093A26}"/>
    <pc:docChg chg="modSld">
      <pc:chgData name="Sophie Whitcombe" userId="S::sophie@talkabouttrust.org::96b93879-58c2-43c8-8be0-05735f70e199" providerId="AD" clId="Web-{0EFA7370-B162-B727-12DB-20C5E9093A26}" dt="2025-05-28T15:26:09.649" v="0" actId="20577"/>
      <pc:docMkLst>
        <pc:docMk/>
      </pc:docMkLst>
      <pc:sldChg chg="modSp">
        <pc:chgData name="Sophie Whitcombe" userId="S::sophie@talkabouttrust.org::96b93879-58c2-43c8-8be0-05735f70e199" providerId="AD" clId="Web-{0EFA7370-B162-B727-12DB-20C5E9093A26}" dt="2025-05-28T15:26:09.649" v="0" actId="20577"/>
        <pc:sldMkLst>
          <pc:docMk/>
          <pc:sldMk cId="268071293" sldId="1461"/>
        </pc:sldMkLst>
      </pc:sldChg>
    </pc:docChg>
  </pc:docChgLst>
  <pc:docChgLst>
    <pc:chgData name="Sophie Whitcombe" userId="S::sophie@talkabouttrust.org::96b93879-58c2-43c8-8be0-05735f70e199" providerId="AD" clId="Web-{C00E9908-CC6D-FEE6-B688-CC1AD368E4B9}"/>
    <pc:docChg chg="addSld delSld modSld">
      <pc:chgData name="Sophie Whitcombe" userId="S::sophie@talkabouttrust.org::96b93879-58c2-43c8-8be0-05735f70e199" providerId="AD" clId="Web-{C00E9908-CC6D-FEE6-B688-CC1AD368E4B9}" dt="2025-07-14T08:17:06.102" v="754"/>
      <pc:docMkLst>
        <pc:docMk/>
      </pc:docMkLst>
      <pc:sldChg chg="addSp delSp">
        <pc:chgData name="Sophie Whitcombe" userId="S::sophie@talkabouttrust.org::96b93879-58c2-43c8-8be0-05735f70e199" providerId="AD" clId="Web-{C00E9908-CC6D-FEE6-B688-CC1AD368E4B9}" dt="2025-07-14T07:17:15.423" v="29"/>
        <pc:sldMkLst>
          <pc:docMk/>
          <pc:sldMk cId="2399126433" sldId="1479"/>
        </pc:sldMkLst>
      </pc:sldChg>
      <pc:sldChg chg="addSp delSp">
        <pc:chgData name="Sophie Whitcombe" userId="S::sophie@talkabouttrust.org::96b93879-58c2-43c8-8be0-05735f70e199" providerId="AD" clId="Web-{C00E9908-CC6D-FEE6-B688-CC1AD368E4B9}" dt="2025-07-14T07:17:17.407" v="30"/>
        <pc:sldMkLst>
          <pc:docMk/>
          <pc:sldMk cId="1587287558" sldId="1480"/>
        </pc:sldMkLst>
      </pc:sldChg>
      <pc:sldChg chg="delSp modSp delAnim">
        <pc:chgData name="Sophie Whitcombe" userId="S::sophie@talkabouttrust.org::96b93879-58c2-43c8-8be0-05735f70e199" providerId="AD" clId="Web-{C00E9908-CC6D-FEE6-B688-CC1AD368E4B9}" dt="2025-07-14T07:18:58.363" v="57"/>
        <pc:sldMkLst>
          <pc:docMk/>
          <pc:sldMk cId="2918290528" sldId="1481"/>
        </pc:sldMkLst>
        <pc:spChg chg="mod">
          <ac:chgData name="Sophie Whitcombe" userId="S::sophie@talkabouttrust.org::96b93879-58c2-43c8-8be0-05735f70e199" providerId="AD" clId="Web-{C00E9908-CC6D-FEE6-B688-CC1AD368E4B9}" dt="2025-07-14T07:18:58.363" v="57"/>
          <ac:spMkLst>
            <pc:docMk/>
            <pc:sldMk cId="2918290528" sldId="1481"/>
            <ac:spMk id="4" creationId="{7C196B14-57A3-8ED3-E745-87EF188331E9}"/>
          </ac:spMkLst>
        </pc:spChg>
      </pc:sldChg>
      <pc:sldChg chg="modSp">
        <pc:chgData name="Sophie Whitcombe" userId="S::sophie@talkabouttrust.org::96b93879-58c2-43c8-8be0-05735f70e199" providerId="AD" clId="Web-{C00E9908-CC6D-FEE6-B688-CC1AD368E4B9}" dt="2025-07-14T07:20:04.505" v="151" actId="20577"/>
        <pc:sldMkLst>
          <pc:docMk/>
          <pc:sldMk cId="3088606386" sldId="1482"/>
        </pc:sldMkLst>
        <pc:spChg chg="mod">
          <ac:chgData name="Sophie Whitcombe" userId="S::sophie@talkabouttrust.org::96b93879-58c2-43c8-8be0-05735f70e199" providerId="AD" clId="Web-{C00E9908-CC6D-FEE6-B688-CC1AD368E4B9}" dt="2025-07-14T07:20:04.505" v="151" actId="20577"/>
          <ac:spMkLst>
            <pc:docMk/>
            <pc:sldMk cId="3088606386" sldId="1482"/>
            <ac:spMk id="6" creationId="{DA36927A-F32F-8C17-3393-BA3E7675D12F}"/>
          </ac:spMkLst>
        </pc:spChg>
      </pc:sldChg>
      <pc:sldChg chg="modSp">
        <pc:chgData name="Sophie Whitcombe" userId="S::sophie@talkabouttrust.org::96b93879-58c2-43c8-8be0-05735f70e199" providerId="AD" clId="Web-{C00E9908-CC6D-FEE6-B688-CC1AD368E4B9}" dt="2025-07-14T07:36:58.654" v="749" actId="20577"/>
        <pc:sldMkLst>
          <pc:docMk/>
          <pc:sldMk cId="2697378050" sldId="1487"/>
        </pc:sldMkLst>
        <pc:spChg chg="mod">
          <ac:chgData name="Sophie Whitcombe" userId="S::sophie@talkabouttrust.org::96b93879-58c2-43c8-8be0-05735f70e199" providerId="AD" clId="Web-{C00E9908-CC6D-FEE6-B688-CC1AD368E4B9}" dt="2025-07-14T07:36:58.654" v="749" actId="20577"/>
          <ac:spMkLst>
            <pc:docMk/>
            <pc:sldMk cId="2697378050" sldId="1487"/>
            <ac:spMk id="3" creationId="{BECDF603-E452-A7E2-1572-BA4074F33D86}"/>
          </ac:spMkLst>
        </pc:spChg>
        <pc:spChg chg="mod">
          <ac:chgData name="Sophie Whitcombe" userId="S::sophie@talkabouttrust.org::96b93879-58c2-43c8-8be0-05735f70e199" providerId="AD" clId="Web-{C00E9908-CC6D-FEE6-B688-CC1AD368E4B9}" dt="2025-07-14T07:36:55.701" v="747" actId="20577"/>
          <ac:spMkLst>
            <pc:docMk/>
            <pc:sldMk cId="2697378050" sldId="1487"/>
            <ac:spMk id="6" creationId="{B9435D9C-47CC-69D0-2118-D3EDC51DD76F}"/>
          </ac:spMkLst>
        </pc:spChg>
      </pc:sldChg>
      <pc:sldChg chg="del">
        <pc:chgData name="Sophie Whitcombe" userId="S::sophie@talkabouttrust.org::96b93879-58c2-43c8-8be0-05735f70e199" providerId="AD" clId="Web-{C00E9908-CC6D-FEE6-B688-CC1AD368E4B9}" dt="2025-07-14T08:17:06.102" v="754"/>
        <pc:sldMkLst>
          <pc:docMk/>
          <pc:sldMk cId="3864900768" sldId="1490"/>
        </pc:sldMkLst>
      </pc:sldChg>
      <pc:sldChg chg="del">
        <pc:chgData name="Sophie Whitcombe" userId="S::sophie@talkabouttrust.org::96b93879-58c2-43c8-8be0-05735f70e199" providerId="AD" clId="Web-{C00E9908-CC6D-FEE6-B688-CC1AD368E4B9}" dt="2025-07-14T08:17:06.102" v="753"/>
        <pc:sldMkLst>
          <pc:docMk/>
          <pc:sldMk cId="3085913714" sldId="1491"/>
        </pc:sldMkLst>
      </pc:sldChg>
      <pc:sldChg chg="del">
        <pc:chgData name="Sophie Whitcombe" userId="S::sophie@talkabouttrust.org::96b93879-58c2-43c8-8be0-05735f70e199" providerId="AD" clId="Web-{C00E9908-CC6D-FEE6-B688-CC1AD368E4B9}" dt="2025-07-14T08:17:06.102" v="752"/>
        <pc:sldMkLst>
          <pc:docMk/>
          <pc:sldMk cId="4284356296" sldId="1492"/>
        </pc:sldMkLst>
      </pc:sldChg>
      <pc:sldChg chg="addSp modSp modNotes">
        <pc:chgData name="Sophie Whitcombe" userId="S::sophie@talkabouttrust.org::96b93879-58c2-43c8-8be0-05735f70e199" providerId="AD" clId="Web-{C00E9908-CC6D-FEE6-B688-CC1AD368E4B9}" dt="2025-07-14T08:01:38.220" v="751"/>
        <pc:sldMkLst>
          <pc:docMk/>
          <pc:sldMk cId="3378683796" sldId="1495"/>
        </pc:sldMkLst>
        <pc:spChg chg="mod">
          <ac:chgData name="Sophie Whitcombe" userId="S::sophie@talkabouttrust.org::96b93879-58c2-43c8-8be0-05735f70e199" providerId="AD" clId="Web-{C00E9908-CC6D-FEE6-B688-CC1AD368E4B9}" dt="2025-07-14T07:17:43.033" v="36" actId="20577"/>
          <ac:spMkLst>
            <pc:docMk/>
            <pc:sldMk cId="3378683796" sldId="1495"/>
            <ac:spMk id="7" creationId="{D5FD1B53-0983-9B11-523C-07018D77E6D8}"/>
          </ac:spMkLst>
        </pc:spChg>
        <pc:grpChg chg="add">
          <ac:chgData name="Sophie Whitcombe" userId="S::sophie@talkabouttrust.org::96b93879-58c2-43c8-8be0-05735f70e199" providerId="AD" clId="Web-{C00E9908-CC6D-FEE6-B688-CC1AD368E4B9}" dt="2025-07-14T07:16:58.720" v="24"/>
          <ac:grpSpMkLst>
            <pc:docMk/>
            <pc:sldMk cId="3378683796" sldId="1495"/>
            <ac:grpSpMk id="3" creationId="{7D0F7D5C-5BFC-0767-0529-5473719444D2}"/>
          </ac:grpSpMkLst>
        </pc:grpChg>
        <pc:picChg chg="add mod modCrop">
          <ac:chgData name="Sophie Whitcombe" userId="S::sophie@talkabouttrust.org::96b93879-58c2-43c8-8be0-05735f70e199" providerId="AD" clId="Web-{C00E9908-CC6D-FEE6-B688-CC1AD368E4B9}" dt="2025-07-14T07:16:51.157" v="23"/>
          <ac:picMkLst>
            <pc:docMk/>
            <pc:sldMk cId="3378683796" sldId="1495"/>
            <ac:picMk id="2" creationId="{5AE38CEA-2D0A-D7A0-49DB-F6E7A95444DA}"/>
          </ac:picMkLst>
        </pc:picChg>
      </pc:sldChg>
      <pc:sldChg chg="delSp modSp add replId delAnim">
        <pc:chgData name="Sophie Whitcombe" userId="S::sophie@talkabouttrust.org::96b93879-58c2-43c8-8be0-05735f70e199" providerId="AD" clId="Web-{C00E9908-CC6D-FEE6-B688-CC1AD368E4B9}" dt="2025-07-14T07:19:08.191" v="61"/>
        <pc:sldMkLst>
          <pc:docMk/>
          <pc:sldMk cId="2486113767" sldId="1496"/>
        </pc:sldMkLst>
        <pc:spChg chg="mod">
          <ac:chgData name="Sophie Whitcombe" userId="S::sophie@talkabouttrust.org::96b93879-58c2-43c8-8be0-05735f70e199" providerId="AD" clId="Web-{C00E9908-CC6D-FEE6-B688-CC1AD368E4B9}" dt="2025-07-14T07:19:08.191" v="61"/>
          <ac:spMkLst>
            <pc:docMk/>
            <pc:sldMk cId="2486113767" sldId="1496"/>
            <ac:spMk id="6" creationId="{8A6B0154-FB86-8D19-2A8F-EDD888FE80B1}"/>
          </ac:spMkLst>
        </pc:spChg>
      </pc:sldChg>
      <pc:sldChg chg="modSp add replId">
        <pc:chgData name="Sophie Whitcombe" userId="S::sophie@talkabouttrust.org::96b93879-58c2-43c8-8be0-05735f70e199" providerId="AD" clId="Web-{C00E9908-CC6D-FEE6-B688-CC1AD368E4B9}" dt="2025-07-14T07:30:10.582" v="677" actId="14100"/>
        <pc:sldMkLst>
          <pc:docMk/>
          <pc:sldMk cId="1088499148" sldId="1497"/>
        </pc:sldMkLst>
        <pc:spChg chg="mod">
          <ac:chgData name="Sophie Whitcombe" userId="S::sophie@talkabouttrust.org::96b93879-58c2-43c8-8be0-05735f70e199" providerId="AD" clId="Web-{C00E9908-CC6D-FEE6-B688-CC1AD368E4B9}" dt="2025-07-14T07:30:10.582" v="677" actId="14100"/>
          <ac:spMkLst>
            <pc:docMk/>
            <pc:sldMk cId="1088499148" sldId="1497"/>
            <ac:spMk id="6" creationId="{A264FD34-0B8B-45DA-4EAC-02DBAA530C73}"/>
          </ac:spMkLst>
        </pc:spChg>
      </pc:sldChg>
      <pc:sldChg chg="modSp add replId">
        <pc:chgData name="Sophie Whitcombe" userId="S::sophie@talkabouttrust.org::96b93879-58c2-43c8-8be0-05735f70e199" providerId="AD" clId="Web-{C00E9908-CC6D-FEE6-B688-CC1AD368E4B9}" dt="2025-07-14T07:30:17.707" v="679" actId="20577"/>
        <pc:sldMkLst>
          <pc:docMk/>
          <pc:sldMk cId="2758377671" sldId="1498"/>
        </pc:sldMkLst>
        <pc:spChg chg="mod">
          <ac:chgData name="Sophie Whitcombe" userId="S::sophie@talkabouttrust.org::96b93879-58c2-43c8-8be0-05735f70e199" providerId="AD" clId="Web-{C00E9908-CC6D-FEE6-B688-CC1AD368E4B9}" dt="2025-07-14T07:30:17.707" v="679" actId="20577"/>
          <ac:spMkLst>
            <pc:docMk/>
            <pc:sldMk cId="2758377671" sldId="1498"/>
            <ac:spMk id="6" creationId="{D387AE7F-079A-D843-2DA5-3CA9C0C99DD0}"/>
          </ac:spMkLst>
        </pc:spChg>
      </pc:sldChg>
    </pc:docChg>
  </pc:docChgLst>
  <pc:docChgLst>
    <pc:chgData name="Sophie Whitcombe" userId="S::sophie@talkabouttrust.org::96b93879-58c2-43c8-8be0-05735f70e199" providerId="AD" clId="Web-{2026D265-A0EA-B3D0-B0A0-8EFD48D63B65}"/>
    <pc:docChg chg="addSld delSld modSld sldOrd">
      <pc:chgData name="Sophie Whitcombe" userId="S::sophie@talkabouttrust.org::96b93879-58c2-43c8-8be0-05735f70e199" providerId="AD" clId="Web-{2026D265-A0EA-B3D0-B0A0-8EFD48D63B65}" dt="2025-07-09T17:40:47.106" v="260" actId="20577"/>
      <pc:docMkLst>
        <pc:docMk/>
      </pc:docMkLst>
      <pc:sldChg chg="modSp">
        <pc:chgData name="Sophie Whitcombe" userId="S::sophie@talkabouttrust.org::96b93879-58c2-43c8-8be0-05735f70e199" providerId="AD" clId="Web-{2026D265-A0EA-B3D0-B0A0-8EFD48D63B65}" dt="2025-07-09T17:22:22.096" v="1"/>
        <pc:sldMkLst>
          <pc:docMk/>
          <pc:sldMk cId="2399126433" sldId="1479"/>
        </pc:sldMkLst>
        <pc:spChg chg="mod">
          <ac:chgData name="Sophie Whitcombe" userId="S::sophie@talkabouttrust.org::96b93879-58c2-43c8-8be0-05735f70e199" providerId="AD" clId="Web-{2026D265-A0EA-B3D0-B0A0-8EFD48D63B65}" dt="2025-07-09T17:22:22.096" v="1"/>
          <ac:spMkLst>
            <pc:docMk/>
            <pc:sldMk cId="2399126433" sldId="1479"/>
            <ac:spMk id="2" creationId="{CB0C4728-16F6-04C9-495E-FD629BFBC552}"/>
          </ac:spMkLst>
        </pc:spChg>
      </pc:sldChg>
      <pc:sldChg chg="modSp">
        <pc:chgData name="Sophie Whitcombe" userId="S::sophie@talkabouttrust.org::96b93879-58c2-43c8-8be0-05735f70e199" providerId="AD" clId="Web-{2026D265-A0EA-B3D0-B0A0-8EFD48D63B65}" dt="2025-07-09T17:36:06.940" v="92" actId="20577"/>
        <pc:sldMkLst>
          <pc:docMk/>
          <pc:sldMk cId="1587287558" sldId="1480"/>
        </pc:sldMkLst>
      </pc:sldChg>
      <pc:sldChg chg="ord">
        <pc:chgData name="Sophie Whitcombe" userId="S::sophie@talkabouttrust.org::96b93879-58c2-43c8-8be0-05735f70e199" providerId="AD" clId="Web-{2026D265-A0EA-B3D0-B0A0-8EFD48D63B65}" dt="2025-07-09T17:33:16.246" v="31"/>
        <pc:sldMkLst>
          <pc:docMk/>
          <pc:sldMk cId="2918290528" sldId="1481"/>
        </pc:sldMkLst>
      </pc:sldChg>
      <pc:sldChg chg="add del replId">
        <pc:chgData name="Sophie Whitcombe" userId="S::sophie@talkabouttrust.org::96b93879-58c2-43c8-8be0-05735f70e199" providerId="AD" clId="Web-{2026D265-A0EA-B3D0-B0A0-8EFD48D63B65}" dt="2025-07-09T17:33:14.731" v="30"/>
        <pc:sldMkLst>
          <pc:docMk/>
          <pc:sldMk cId="1863692598" sldId="1493"/>
        </pc:sldMkLst>
      </pc:sldChg>
      <pc:sldChg chg="add del replId">
        <pc:chgData name="Sophie Whitcombe" userId="S::sophie@talkabouttrust.org::96b93879-58c2-43c8-8be0-05735f70e199" providerId="AD" clId="Web-{2026D265-A0EA-B3D0-B0A0-8EFD48D63B65}" dt="2025-07-09T17:33:27.449" v="33"/>
        <pc:sldMkLst>
          <pc:docMk/>
          <pc:sldMk cId="2969190594" sldId="1494"/>
        </pc:sldMkLst>
      </pc:sldChg>
      <pc:sldChg chg="modSp add replId">
        <pc:chgData name="Sophie Whitcombe" userId="S::sophie@talkabouttrust.org::96b93879-58c2-43c8-8be0-05735f70e199" providerId="AD" clId="Web-{2026D265-A0EA-B3D0-B0A0-8EFD48D63B65}" dt="2025-07-09T17:40:47.106" v="260" actId="20577"/>
        <pc:sldMkLst>
          <pc:docMk/>
          <pc:sldMk cId="3378683796" sldId="1495"/>
        </pc:sldMkLst>
        <pc:spChg chg="mod">
          <ac:chgData name="Sophie Whitcombe" userId="S::sophie@talkabouttrust.org::96b93879-58c2-43c8-8be0-05735f70e199" providerId="AD" clId="Web-{2026D265-A0EA-B3D0-B0A0-8EFD48D63B65}" dt="2025-07-09T17:40:47.106" v="260" actId="20577"/>
          <ac:spMkLst>
            <pc:docMk/>
            <pc:sldMk cId="3378683796" sldId="1495"/>
            <ac:spMk id="7" creationId="{D5FD1B53-0983-9B11-523C-07018D77E6D8}"/>
          </ac:spMkLst>
        </pc:spChg>
      </pc:sldChg>
    </pc:docChg>
  </pc:docChgLst>
  <pc:docChgLst>
    <pc:chgData name="Sophie Whitcombe" userId="S::sophie@talkabouttrust.org::96b93879-58c2-43c8-8be0-05735f70e199" providerId="AD" clId="Web-{7840F820-563C-F3F8-D1AC-A087CBBDC177}"/>
    <pc:docChg chg="addSld delSld modSld">
      <pc:chgData name="Sophie Whitcombe" userId="S::sophie@talkabouttrust.org::96b93879-58c2-43c8-8be0-05735f70e199" providerId="AD" clId="Web-{7840F820-563C-F3F8-D1AC-A087CBBDC177}" dt="2025-07-29T15:16:06.949" v="68"/>
      <pc:docMkLst>
        <pc:docMk/>
      </pc:docMkLst>
      <pc:sldChg chg="add del modNotes">
        <pc:chgData name="Sophie Whitcombe" userId="S::sophie@talkabouttrust.org::96b93879-58c2-43c8-8be0-05735f70e199" providerId="AD" clId="Web-{7840F820-563C-F3F8-D1AC-A087CBBDC177}" dt="2025-07-29T15:15:35.746" v="48"/>
        <pc:sldMkLst>
          <pc:docMk/>
          <pc:sldMk cId="268071293" sldId="1461"/>
        </pc:sldMkLst>
      </pc:sldChg>
      <pc:sldChg chg="add del modNotes">
        <pc:chgData name="Sophie Whitcombe" userId="S::sophie@talkabouttrust.org::96b93879-58c2-43c8-8be0-05735f70e199" providerId="AD" clId="Web-{7840F820-563C-F3F8-D1AC-A087CBBDC177}" dt="2025-07-29T15:16:06.949" v="68"/>
        <pc:sldMkLst>
          <pc:docMk/>
          <pc:sldMk cId="16964924" sldId="1476"/>
        </pc:sldMkLst>
      </pc:sldChg>
      <pc:sldChg chg="add del modNotes">
        <pc:chgData name="Sophie Whitcombe" userId="S::sophie@talkabouttrust.org::96b93879-58c2-43c8-8be0-05735f70e199" providerId="AD" clId="Web-{7840F820-563C-F3F8-D1AC-A087CBBDC177}" dt="2025-07-29T15:15:35.886" v="50"/>
        <pc:sldMkLst>
          <pc:docMk/>
          <pc:sldMk cId="4140398954" sldId="1477"/>
        </pc:sldMkLst>
      </pc:sldChg>
      <pc:sldChg chg="add del modNotes">
        <pc:chgData name="Sophie Whitcombe" userId="S::sophie@talkabouttrust.org::96b93879-58c2-43c8-8be0-05735f70e199" providerId="AD" clId="Web-{7840F820-563C-F3F8-D1AC-A087CBBDC177}" dt="2025-07-29T15:16:02.324" v="67"/>
        <pc:sldMkLst>
          <pc:docMk/>
          <pc:sldMk cId="1150398836" sldId="1478"/>
        </pc:sldMkLst>
      </pc:sldChg>
      <pc:sldChg chg="modSp add del modNotes">
        <pc:chgData name="Sophie Whitcombe" userId="S::sophie@talkabouttrust.org::96b93879-58c2-43c8-8be0-05735f70e199" providerId="AD" clId="Web-{7840F820-563C-F3F8-D1AC-A087CBBDC177}" dt="2025-07-29T15:15:35.980" v="51"/>
        <pc:sldMkLst>
          <pc:docMk/>
          <pc:sldMk cId="2399126433" sldId="1479"/>
        </pc:sldMkLst>
        <pc:spChg chg="mod">
          <ac:chgData name="Sophie Whitcombe" userId="S::sophie@talkabouttrust.org::96b93879-58c2-43c8-8be0-05735f70e199" providerId="AD" clId="Web-{7840F820-563C-F3F8-D1AC-A087CBBDC177}" dt="2025-07-29T15:13:43.197" v="11" actId="14100"/>
          <ac:spMkLst>
            <pc:docMk/>
            <pc:sldMk cId="2399126433" sldId="1479"/>
            <ac:spMk id="2" creationId="{CB0C4728-16F6-04C9-495E-FD629BFBC552}"/>
          </ac:spMkLst>
        </pc:spChg>
      </pc:sldChg>
      <pc:sldChg chg="add del modNotes">
        <pc:chgData name="Sophie Whitcombe" userId="S::sophie@talkabouttrust.org::96b93879-58c2-43c8-8be0-05735f70e199" providerId="AD" clId="Web-{7840F820-563C-F3F8-D1AC-A087CBBDC177}" dt="2025-07-29T15:15:36.027" v="52"/>
        <pc:sldMkLst>
          <pc:docMk/>
          <pc:sldMk cId="1587287558" sldId="1480"/>
        </pc:sldMkLst>
      </pc:sldChg>
      <pc:sldChg chg="add del modNotes">
        <pc:chgData name="Sophie Whitcombe" userId="S::sophie@talkabouttrust.org::96b93879-58c2-43c8-8be0-05735f70e199" providerId="AD" clId="Web-{7840F820-563C-F3F8-D1AC-A087CBBDC177}" dt="2025-07-29T15:15:36.324" v="54"/>
        <pc:sldMkLst>
          <pc:docMk/>
          <pc:sldMk cId="2918290528" sldId="1481"/>
        </pc:sldMkLst>
      </pc:sldChg>
      <pc:sldChg chg="add del modNotes">
        <pc:chgData name="Sophie Whitcombe" userId="S::sophie@talkabouttrust.org::96b93879-58c2-43c8-8be0-05735f70e199" providerId="AD" clId="Web-{7840F820-563C-F3F8-D1AC-A087CBBDC177}" dt="2025-07-29T15:15:36.496" v="56"/>
        <pc:sldMkLst>
          <pc:docMk/>
          <pc:sldMk cId="3088606386" sldId="1482"/>
        </pc:sldMkLst>
      </pc:sldChg>
      <pc:sldChg chg="add del modNotes">
        <pc:chgData name="Sophie Whitcombe" userId="S::sophie@talkabouttrust.org::96b93879-58c2-43c8-8be0-05735f70e199" providerId="AD" clId="Web-{7840F820-563C-F3F8-D1AC-A087CBBDC177}" dt="2025-07-29T15:15:36.683" v="58"/>
        <pc:sldMkLst>
          <pc:docMk/>
          <pc:sldMk cId="1007462128" sldId="1483"/>
        </pc:sldMkLst>
      </pc:sldChg>
      <pc:sldChg chg="add del modNotes">
        <pc:chgData name="Sophie Whitcombe" userId="S::sophie@talkabouttrust.org::96b93879-58c2-43c8-8be0-05735f70e199" providerId="AD" clId="Web-{7840F820-563C-F3F8-D1AC-A087CBBDC177}" dt="2025-07-29T15:16:02.152" v="66"/>
        <pc:sldMkLst>
          <pc:docMk/>
          <pc:sldMk cId="1644974074" sldId="1484"/>
        </pc:sldMkLst>
      </pc:sldChg>
      <pc:sldChg chg="modSp add del modNotes">
        <pc:chgData name="Sophie Whitcombe" userId="S::sophie@talkabouttrust.org::96b93879-58c2-43c8-8be0-05735f70e199" providerId="AD" clId="Web-{7840F820-563C-F3F8-D1AC-A087CBBDC177}" dt="2025-07-29T15:15:37.902" v="64"/>
        <pc:sldMkLst>
          <pc:docMk/>
          <pc:sldMk cId="2697378050" sldId="1487"/>
        </pc:sldMkLst>
        <pc:spChg chg="mod">
          <ac:chgData name="Sophie Whitcombe" userId="S::sophie@talkabouttrust.org::96b93879-58c2-43c8-8be0-05735f70e199" providerId="AD" clId="Web-{7840F820-563C-F3F8-D1AC-A087CBBDC177}" dt="2025-07-29T15:14:56.214" v="31" actId="20577"/>
          <ac:spMkLst>
            <pc:docMk/>
            <pc:sldMk cId="2697378050" sldId="1487"/>
            <ac:spMk id="3" creationId="{BECDF603-E452-A7E2-1572-BA4074F33D86}"/>
          </ac:spMkLst>
        </pc:spChg>
      </pc:sldChg>
      <pc:sldChg chg="add del modNotes">
        <pc:chgData name="Sophie Whitcombe" userId="S::sophie@talkabouttrust.org::96b93879-58c2-43c8-8be0-05735f70e199" providerId="AD" clId="Web-{7840F820-563C-F3F8-D1AC-A087CBBDC177}" dt="2025-07-29T15:15:40.386" v="65"/>
        <pc:sldMkLst>
          <pc:docMk/>
          <pc:sldMk cId="1625747183" sldId="1489"/>
        </pc:sldMkLst>
      </pc:sldChg>
      <pc:sldChg chg="add del modNotes">
        <pc:chgData name="Sophie Whitcombe" userId="S::sophie@talkabouttrust.org::96b93879-58c2-43c8-8be0-05735f70e199" providerId="AD" clId="Web-{7840F820-563C-F3F8-D1AC-A087CBBDC177}" dt="2025-07-29T15:15:36.183" v="53"/>
        <pc:sldMkLst>
          <pc:docMk/>
          <pc:sldMk cId="3378683796" sldId="1495"/>
        </pc:sldMkLst>
      </pc:sldChg>
      <pc:sldChg chg="add del modNotes">
        <pc:chgData name="Sophie Whitcombe" userId="S::sophie@talkabouttrust.org::96b93879-58c2-43c8-8be0-05735f70e199" providerId="AD" clId="Web-{7840F820-563C-F3F8-D1AC-A087CBBDC177}" dt="2025-07-29T15:15:36.417" v="55"/>
        <pc:sldMkLst>
          <pc:docMk/>
          <pc:sldMk cId="2486113767" sldId="1496"/>
        </pc:sldMkLst>
      </pc:sldChg>
      <pc:sldChg chg="add del modNotes">
        <pc:chgData name="Sophie Whitcombe" userId="S::sophie@talkabouttrust.org::96b93879-58c2-43c8-8be0-05735f70e199" providerId="AD" clId="Web-{7840F820-563C-F3F8-D1AC-A087CBBDC177}" dt="2025-07-29T15:15:36.605" v="57"/>
        <pc:sldMkLst>
          <pc:docMk/>
          <pc:sldMk cId="1088499148" sldId="1497"/>
        </pc:sldMkLst>
      </pc:sldChg>
      <pc:sldChg chg="add del modNotes">
        <pc:chgData name="Sophie Whitcombe" userId="S::sophie@talkabouttrust.org::96b93879-58c2-43c8-8be0-05735f70e199" providerId="AD" clId="Web-{7840F820-563C-F3F8-D1AC-A087CBBDC177}" dt="2025-07-29T15:15:36.792" v="59"/>
        <pc:sldMkLst>
          <pc:docMk/>
          <pc:sldMk cId="2758377671" sldId="1498"/>
        </pc:sldMkLst>
      </pc:sldChg>
    </pc:docChg>
  </pc:docChgLst>
  <pc:docChgLst>
    <pc:chgData name="Alison Rees" userId="S::alison@talkabouttrust.org::643807b7-95c8-4d06-bfbd-2c8a4c2b8f9b" providerId="AD" clId="Web-{23A12C76-6A51-6737-CE56-6BF1148AF009}"/>
    <pc:docChg chg="modSld">
      <pc:chgData name="Alison Rees" userId="S::alison@talkabouttrust.org::643807b7-95c8-4d06-bfbd-2c8a4c2b8f9b" providerId="AD" clId="Web-{23A12C76-6A51-6737-CE56-6BF1148AF009}" dt="2025-08-01T13:08:41.121" v="21" actId="20577"/>
      <pc:docMkLst>
        <pc:docMk/>
      </pc:docMkLst>
      <pc:sldChg chg="delSp modSp">
        <pc:chgData name="Alison Rees" userId="S::alison@talkabouttrust.org::643807b7-95c8-4d06-bfbd-2c8a4c2b8f9b" providerId="AD" clId="Web-{23A12C76-6A51-6737-CE56-6BF1148AF009}" dt="2025-08-01T13:06:20.116" v="2"/>
        <pc:sldMkLst>
          <pc:docMk/>
          <pc:sldMk cId="268071293" sldId="1461"/>
        </pc:sldMkLst>
        <pc:spChg chg="mod">
          <ac:chgData name="Alison Rees" userId="S::alison@talkabouttrust.org::643807b7-95c8-4d06-bfbd-2c8a4c2b8f9b" providerId="AD" clId="Web-{23A12C76-6A51-6737-CE56-6BF1148AF009}" dt="2025-08-01T13:06:16.725" v="1" actId="20577"/>
          <ac:spMkLst>
            <pc:docMk/>
            <pc:sldMk cId="268071293" sldId="1461"/>
            <ac:spMk id="4" creationId="{097026F8-E999-9526-FDDE-4C420596A070}"/>
          </ac:spMkLst>
        </pc:spChg>
        <pc:picChg chg="del">
          <ac:chgData name="Alison Rees" userId="S::alison@talkabouttrust.org::643807b7-95c8-4d06-bfbd-2c8a4c2b8f9b" providerId="AD" clId="Web-{23A12C76-6A51-6737-CE56-6BF1148AF009}" dt="2025-08-01T13:06:20.116" v="2"/>
          <ac:picMkLst>
            <pc:docMk/>
            <pc:sldMk cId="268071293" sldId="1461"/>
            <ac:picMk id="14" creationId="{B40643EA-3936-60AF-AEC2-C0FFF6EF5136}"/>
          </ac:picMkLst>
        </pc:picChg>
      </pc:sldChg>
      <pc:sldChg chg="delSp">
        <pc:chgData name="Alison Rees" userId="S::alison@talkabouttrust.org::643807b7-95c8-4d06-bfbd-2c8a4c2b8f9b" providerId="AD" clId="Web-{23A12C76-6A51-6737-CE56-6BF1148AF009}" dt="2025-08-01T13:06:23.319" v="3"/>
        <pc:sldMkLst>
          <pc:docMk/>
          <pc:sldMk cId="16964924" sldId="1476"/>
        </pc:sldMkLst>
        <pc:picChg chg="del">
          <ac:chgData name="Alison Rees" userId="S::alison@talkabouttrust.org::643807b7-95c8-4d06-bfbd-2c8a4c2b8f9b" providerId="AD" clId="Web-{23A12C76-6A51-6737-CE56-6BF1148AF009}" dt="2025-08-01T13:06:23.319" v="3"/>
          <ac:picMkLst>
            <pc:docMk/>
            <pc:sldMk cId="16964924" sldId="1476"/>
            <ac:picMk id="3" creationId="{7B0FD5AF-ADB7-569C-E698-FE9DC45B0721}"/>
          </ac:picMkLst>
        </pc:picChg>
      </pc:sldChg>
      <pc:sldChg chg="delSp">
        <pc:chgData name="Alison Rees" userId="S::alison@talkabouttrust.org::643807b7-95c8-4d06-bfbd-2c8a4c2b8f9b" providerId="AD" clId="Web-{23A12C76-6A51-6737-CE56-6BF1148AF009}" dt="2025-08-01T13:06:25.460" v="4"/>
        <pc:sldMkLst>
          <pc:docMk/>
          <pc:sldMk cId="4140398954" sldId="1477"/>
        </pc:sldMkLst>
        <pc:picChg chg="del">
          <ac:chgData name="Alison Rees" userId="S::alison@talkabouttrust.org::643807b7-95c8-4d06-bfbd-2c8a4c2b8f9b" providerId="AD" clId="Web-{23A12C76-6A51-6737-CE56-6BF1148AF009}" dt="2025-08-01T13:06:25.460" v="4"/>
          <ac:picMkLst>
            <pc:docMk/>
            <pc:sldMk cId="4140398954" sldId="1477"/>
            <ac:picMk id="10" creationId="{9837DD7F-B383-E8F5-7C75-06BDAEB8C69D}"/>
          </ac:picMkLst>
        </pc:picChg>
      </pc:sldChg>
      <pc:sldChg chg="delSp modSp">
        <pc:chgData name="Alison Rees" userId="S::alison@talkabouttrust.org::643807b7-95c8-4d06-bfbd-2c8a4c2b8f9b" providerId="AD" clId="Web-{23A12C76-6A51-6737-CE56-6BF1148AF009}" dt="2025-08-01T13:07:31.259" v="13"/>
        <pc:sldMkLst>
          <pc:docMk/>
          <pc:sldMk cId="1150398836" sldId="1478"/>
        </pc:sldMkLst>
        <pc:picChg chg="del">
          <ac:chgData name="Alison Rees" userId="S::alison@talkabouttrust.org::643807b7-95c8-4d06-bfbd-2c8a4c2b8f9b" providerId="AD" clId="Web-{23A12C76-6A51-6737-CE56-6BF1148AF009}" dt="2025-08-01T13:07:31.259" v="13"/>
          <ac:picMkLst>
            <pc:docMk/>
            <pc:sldMk cId="1150398836" sldId="1478"/>
            <ac:picMk id="7" creationId="{D2BA1748-9768-48E3-C71E-D51E50104887}"/>
          </ac:picMkLst>
        </pc:picChg>
        <pc:picChg chg="ord">
          <ac:chgData name="Alison Rees" userId="S::alison@talkabouttrust.org::643807b7-95c8-4d06-bfbd-2c8a4c2b8f9b" providerId="AD" clId="Web-{23A12C76-6A51-6737-CE56-6BF1148AF009}" dt="2025-08-01T13:07:29.728" v="12"/>
          <ac:picMkLst>
            <pc:docMk/>
            <pc:sldMk cId="1150398836" sldId="1478"/>
            <ac:picMk id="9" creationId="{62C9D551-E1C9-ED24-0C9F-C520E0D20627}"/>
          </ac:picMkLst>
        </pc:picChg>
      </pc:sldChg>
      <pc:sldChg chg="delSp modSp">
        <pc:chgData name="Alison Rees" userId="S::alison@talkabouttrust.org::643807b7-95c8-4d06-bfbd-2c8a4c2b8f9b" providerId="AD" clId="Web-{23A12C76-6A51-6737-CE56-6BF1148AF009}" dt="2025-08-01T13:07:02.805" v="8"/>
        <pc:sldMkLst>
          <pc:docMk/>
          <pc:sldMk cId="2399126433" sldId="1479"/>
        </pc:sldMkLst>
        <pc:spChg chg="mod">
          <ac:chgData name="Alison Rees" userId="S::alison@talkabouttrust.org::643807b7-95c8-4d06-bfbd-2c8a4c2b8f9b" providerId="AD" clId="Web-{23A12C76-6A51-6737-CE56-6BF1148AF009}" dt="2025-08-01T13:07:02.805" v="8"/>
          <ac:spMkLst>
            <pc:docMk/>
            <pc:sldMk cId="2399126433" sldId="1479"/>
            <ac:spMk id="2" creationId="{CB0C4728-16F6-04C9-495E-FD629BFBC552}"/>
          </ac:spMkLst>
        </pc:spChg>
        <pc:picChg chg="del">
          <ac:chgData name="Alison Rees" userId="S::alison@talkabouttrust.org::643807b7-95c8-4d06-bfbd-2c8a4c2b8f9b" providerId="AD" clId="Web-{23A12C76-6A51-6737-CE56-6BF1148AF009}" dt="2025-08-01T13:06:27.788" v="5"/>
          <ac:picMkLst>
            <pc:docMk/>
            <pc:sldMk cId="2399126433" sldId="1479"/>
            <ac:picMk id="8" creationId="{5909945B-4B60-03D4-41B3-FFCFD749AC27}"/>
          </ac:picMkLst>
        </pc:picChg>
      </pc:sldChg>
      <pc:sldChg chg="modSp">
        <pc:chgData name="Alison Rees" userId="S::alison@talkabouttrust.org::643807b7-95c8-4d06-bfbd-2c8a4c2b8f9b" providerId="AD" clId="Web-{23A12C76-6A51-6737-CE56-6BF1148AF009}" dt="2025-08-01T13:07:16.633" v="11" actId="20577"/>
        <pc:sldMkLst>
          <pc:docMk/>
          <pc:sldMk cId="1587287558" sldId="1480"/>
        </pc:sldMkLst>
        <pc:spChg chg="mod">
          <ac:chgData name="Alison Rees" userId="S::alison@talkabouttrust.org::643807b7-95c8-4d06-bfbd-2c8a4c2b8f9b" providerId="AD" clId="Web-{23A12C76-6A51-6737-CE56-6BF1148AF009}" dt="2025-08-01T13:07:16.633" v="11" actId="20577"/>
          <ac:spMkLst>
            <pc:docMk/>
            <pc:sldMk cId="1587287558" sldId="1480"/>
            <ac:spMk id="7" creationId="{AA264B63-6DE9-38E7-5AD0-833E24B2935E}"/>
          </ac:spMkLst>
        </pc:spChg>
      </pc:sldChg>
      <pc:sldChg chg="delSp">
        <pc:chgData name="Alison Rees" userId="S::alison@talkabouttrust.org::643807b7-95c8-4d06-bfbd-2c8a4c2b8f9b" providerId="AD" clId="Web-{23A12C76-6A51-6737-CE56-6BF1148AF009}" dt="2025-08-01T13:07:34.197" v="14"/>
        <pc:sldMkLst>
          <pc:docMk/>
          <pc:sldMk cId="1644974074" sldId="1484"/>
        </pc:sldMkLst>
        <pc:picChg chg="del">
          <ac:chgData name="Alison Rees" userId="S::alison@talkabouttrust.org::643807b7-95c8-4d06-bfbd-2c8a4c2b8f9b" providerId="AD" clId="Web-{23A12C76-6A51-6737-CE56-6BF1148AF009}" dt="2025-08-01T13:07:34.197" v="14"/>
          <ac:picMkLst>
            <pc:docMk/>
            <pc:sldMk cId="1644974074" sldId="1484"/>
            <ac:picMk id="8" creationId="{17EBC951-F704-F62F-A80D-89106CB7DF27}"/>
          </ac:picMkLst>
        </pc:picChg>
      </pc:sldChg>
      <pc:sldChg chg="delSp">
        <pc:chgData name="Alison Rees" userId="S::alison@talkabouttrust.org::643807b7-95c8-4d06-bfbd-2c8a4c2b8f9b" providerId="AD" clId="Web-{23A12C76-6A51-6737-CE56-6BF1148AF009}" dt="2025-08-01T13:07:36.322" v="15"/>
        <pc:sldMkLst>
          <pc:docMk/>
          <pc:sldMk cId="2697378050" sldId="1487"/>
        </pc:sldMkLst>
        <pc:picChg chg="del">
          <ac:chgData name="Alison Rees" userId="S::alison@talkabouttrust.org::643807b7-95c8-4d06-bfbd-2c8a4c2b8f9b" providerId="AD" clId="Web-{23A12C76-6A51-6737-CE56-6BF1148AF009}" dt="2025-08-01T13:07:36.322" v="15"/>
          <ac:picMkLst>
            <pc:docMk/>
            <pc:sldMk cId="2697378050" sldId="1487"/>
            <ac:picMk id="10" creationId="{0F85F54F-58E6-7D62-3D69-82D494120E67}"/>
          </ac:picMkLst>
        </pc:picChg>
      </pc:sldChg>
      <pc:sldChg chg="delSp modSp">
        <pc:chgData name="Alison Rees" userId="S::alison@talkabouttrust.org::643807b7-95c8-4d06-bfbd-2c8a4c2b8f9b" providerId="AD" clId="Web-{23A12C76-6A51-6737-CE56-6BF1148AF009}" dt="2025-08-01T13:08:41.121" v="21" actId="20577"/>
        <pc:sldMkLst>
          <pc:docMk/>
          <pc:sldMk cId="1625747183" sldId="1489"/>
        </pc:sldMkLst>
        <pc:spChg chg="mod">
          <ac:chgData name="Alison Rees" userId="S::alison@talkabouttrust.org::643807b7-95c8-4d06-bfbd-2c8a4c2b8f9b" providerId="AD" clId="Web-{23A12C76-6A51-6737-CE56-6BF1148AF009}" dt="2025-08-01T13:08:41.121" v="21" actId="20577"/>
          <ac:spMkLst>
            <pc:docMk/>
            <pc:sldMk cId="1625747183" sldId="1489"/>
            <ac:spMk id="17" creationId="{BDCEBCB6-FFB2-A9E9-4FC7-92A4BEAD27BC}"/>
          </ac:spMkLst>
        </pc:spChg>
        <pc:picChg chg="del">
          <ac:chgData name="Alison Rees" userId="S::alison@talkabouttrust.org::643807b7-95c8-4d06-bfbd-2c8a4c2b8f9b" providerId="AD" clId="Web-{23A12C76-6A51-6737-CE56-6BF1148AF009}" dt="2025-08-01T13:07:38.197" v="16"/>
          <ac:picMkLst>
            <pc:docMk/>
            <pc:sldMk cId="1625747183" sldId="1489"/>
            <ac:picMk id="8" creationId="{D21262D9-E791-370C-31C5-02FE21233BE5}"/>
          </ac:picMkLst>
        </pc:picChg>
      </pc:sldChg>
    </pc:docChg>
  </pc:docChgLst>
  <pc:docChgLst>
    <pc:chgData name="Liz Stanton" userId="S::liz@talkabouttrust.org::687483ca-506c-4979-9751-ef5ff6b1798f" providerId="AD" clId="Web-{B5E55CDA-90C5-B098-843A-69C03E6C2251}"/>
    <pc:docChg chg="mod addSld modSld">
      <pc:chgData name="Liz Stanton" userId="S::liz@talkabouttrust.org::687483ca-506c-4979-9751-ef5ff6b1798f" providerId="AD" clId="Web-{B5E55CDA-90C5-B098-843A-69C03E6C2251}" dt="2025-06-04T22:25:16.640" v="729"/>
      <pc:docMkLst>
        <pc:docMk/>
      </pc:docMkLst>
      <pc:sldChg chg="addSp delSp modSp add replId delAnim modNotes">
        <pc:chgData name="Liz Stanton" userId="S::liz@talkabouttrust.org::687483ca-506c-4979-9751-ef5ff6b1798f" providerId="AD" clId="Web-{B5E55CDA-90C5-B098-843A-69C03E6C2251}" dt="2025-06-04T22:12:53.351" v="454" actId="20577"/>
        <pc:sldMkLst>
          <pc:docMk/>
          <pc:sldMk cId="1644974074" sldId="1484"/>
        </pc:sldMkLst>
      </pc:sldChg>
      <pc:sldChg chg="addSp delSp modSp new modNotes">
        <pc:chgData name="Liz Stanton" userId="S::liz@talkabouttrust.org::687483ca-506c-4979-9751-ef5ff6b1798f" providerId="AD" clId="Web-{B5E55CDA-90C5-B098-843A-69C03E6C2251}" dt="2025-06-04T22:15:36.685" v="504" actId="1076"/>
        <pc:sldMkLst>
          <pc:docMk/>
          <pc:sldMk cId="677697604" sldId="1485"/>
        </pc:sldMkLst>
      </pc:sldChg>
      <pc:sldChg chg="modSp new modNotes">
        <pc:chgData name="Liz Stanton" userId="S::liz@talkabouttrust.org::687483ca-506c-4979-9751-ef5ff6b1798f" providerId="AD" clId="Web-{B5E55CDA-90C5-B098-843A-69C03E6C2251}" dt="2025-06-04T22:23:01.777" v="728" actId="20577"/>
        <pc:sldMkLst>
          <pc:docMk/>
          <pc:sldMk cId="1008464898" sldId="1486"/>
        </pc:sldMkLst>
      </pc:sldChg>
    </pc:docChg>
  </pc:docChgLst>
  <pc:docChgLst>
    <pc:chgData name="Sophie Whitcombe" userId="S::sophie@talkabouttrust.org::96b93879-58c2-43c8-8be0-05735f70e199" providerId="AD" clId="Web-{1790B9D0-DF57-B235-0D37-A344D0D27D25}"/>
    <pc:docChg chg="modSld">
      <pc:chgData name="Sophie Whitcombe" userId="S::sophie@talkabouttrust.org::96b93879-58c2-43c8-8be0-05735f70e199" providerId="AD" clId="Web-{1790B9D0-DF57-B235-0D37-A344D0D27D25}" dt="2025-05-29T10:31:45.071" v="19" actId="1076"/>
      <pc:docMkLst>
        <pc:docMk/>
      </pc:docMkLst>
      <pc:sldChg chg="delSp">
        <pc:chgData name="Sophie Whitcombe" userId="S::sophie@talkabouttrust.org::96b93879-58c2-43c8-8be0-05735f70e199" providerId="AD" clId="Web-{1790B9D0-DF57-B235-0D37-A344D0D27D25}" dt="2025-05-29T10:30:13.724" v="0"/>
        <pc:sldMkLst>
          <pc:docMk/>
          <pc:sldMk cId="16964924" sldId="1476"/>
        </pc:sldMkLst>
      </pc:sldChg>
      <pc:sldChg chg="modSp">
        <pc:chgData name="Sophie Whitcombe" userId="S::sophie@talkabouttrust.org::96b93879-58c2-43c8-8be0-05735f70e199" providerId="AD" clId="Web-{1790B9D0-DF57-B235-0D37-A344D0D27D25}" dt="2025-05-29T10:31:45.071" v="19" actId="1076"/>
        <pc:sldMkLst>
          <pc:docMk/>
          <pc:sldMk cId="1150398836" sldId="1478"/>
        </pc:sldMkLst>
      </pc:sldChg>
      <pc:sldChg chg="modSp">
        <pc:chgData name="Sophie Whitcombe" userId="S::sophie@talkabouttrust.org::96b93879-58c2-43c8-8be0-05735f70e199" providerId="AD" clId="Web-{1790B9D0-DF57-B235-0D37-A344D0D27D25}" dt="2025-05-29T10:31:21.711" v="17" actId="1076"/>
        <pc:sldMkLst>
          <pc:docMk/>
          <pc:sldMk cId="2918290528" sldId="1481"/>
        </pc:sldMkLst>
      </pc:sldChg>
    </pc:docChg>
  </pc:docChgLst>
  <pc:docChgLst>
    <pc:chgData name="Sophie Whitcombe" userId="S::sophie@talkabouttrust.org::96b93879-58c2-43c8-8be0-05735f70e199" providerId="AD" clId="Web-{7118F2BD-18F9-1BF9-C9E9-6FE63A9BC22B}"/>
    <pc:docChg chg="addSld delSld modSld sldOrd">
      <pc:chgData name="Sophie Whitcombe" userId="S::sophie@talkabouttrust.org::96b93879-58c2-43c8-8be0-05735f70e199" providerId="AD" clId="Web-{7118F2BD-18F9-1BF9-C9E9-6FE63A9BC22B}" dt="2025-05-28T15:23:26.654" v="3112"/>
      <pc:docMkLst>
        <pc:docMk/>
      </pc:docMkLst>
      <pc:sldChg chg="del">
        <pc:chgData name="Sophie Whitcombe" userId="S::sophie@talkabouttrust.org::96b93879-58c2-43c8-8be0-05735f70e199" providerId="AD" clId="Web-{7118F2BD-18F9-1BF9-C9E9-6FE63A9BC22B}" dt="2025-05-28T13:35:58.067" v="21"/>
        <pc:sldMkLst>
          <pc:docMk/>
          <pc:sldMk cId="109857222" sldId="256"/>
        </pc:sldMkLst>
      </pc:sldChg>
      <pc:sldChg chg="modSp add modNotes">
        <pc:chgData name="Sophie Whitcombe" userId="S::sophie@talkabouttrust.org::96b93879-58c2-43c8-8be0-05735f70e199" providerId="AD" clId="Web-{7118F2BD-18F9-1BF9-C9E9-6FE63A9BC22B}" dt="2025-05-28T15:16:36.534" v="2910"/>
        <pc:sldMkLst>
          <pc:docMk/>
          <pc:sldMk cId="268071293" sldId="1461"/>
        </pc:sldMkLst>
      </pc:sldChg>
      <pc:sldChg chg="addSp delSp modSp add modNotes">
        <pc:chgData name="Sophie Whitcombe" userId="S::sophie@talkabouttrust.org::96b93879-58c2-43c8-8be0-05735f70e199" providerId="AD" clId="Web-{7118F2BD-18F9-1BF9-C9E9-6FE63A9BC22B}" dt="2025-05-28T15:16:44.331" v="2912"/>
        <pc:sldMkLst>
          <pc:docMk/>
          <pc:sldMk cId="16964924" sldId="1476"/>
        </pc:sldMkLst>
      </pc:sldChg>
      <pc:sldChg chg="addSp delSp modSp add replId addAnim modNotes">
        <pc:chgData name="Sophie Whitcombe" userId="S::sophie@talkabouttrust.org::96b93879-58c2-43c8-8be0-05735f70e199" providerId="AD" clId="Web-{7118F2BD-18F9-1BF9-C9E9-6FE63A9BC22B}" dt="2025-05-28T15:23:26.654" v="3112"/>
        <pc:sldMkLst>
          <pc:docMk/>
          <pc:sldMk cId="4140398954" sldId="1477"/>
        </pc:sldMkLst>
      </pc:sldChg>
      <pc:sldChg chg="add del replId">
        <pc:chgData name="Sophie Whitcombe" userId="S::sophie@talkabouttrust.org::96b93879-58c2-43c8-8be0-05735f70e199" providerId="AD" clId="Web-{7118F2BD-18F9-1BF9-C9E9-6FE63A9BC22B}" dt="2025-05-28T13:42:43.781" v="175"/>
        <pc:sldMkLst>
          <pc:docMk/>
          <pc:sldMk cId="503521384" sldId="1478"/>
        </pc:sldMkLst>
      </pc:sldChg>
      <pc:sldChg chg="addSp delSp modSp add ord replId addAnim modAnim modNotes">
        <pc:chgData name="Sophie Whitcombe" userId="S::sophie@talkabouttrust.org::96b93879-58c2-43c8-8be0-05735f70e199" providerId="AD" clId="Web-{7118F2BD-18F9-1BF9-C9E9-6FE63A9BC22B}" dt="2025-05-28T15:22:17.480" v="3106"/>
        <pc:sldMkLst>
          <pc:docMk/>
          <pc:sldMk cId="1150398836" sldId="1478"/>
        </pc:sldMkLst>
      </pc:sldChg>
      <pc:sldChg chg="addSp delSp modSp add replId addAnim modAnim modNotes">
        <pc:chgData name="Sophie Whitcombe" userId="S::sophie@talkabouttrust.org::96b93879-58c2-43c8-8be0-05735f70e199" providerId="AD" clId="Web-{7118F2BD-18F9-1BF9-C9E9-6FE63A9BC22B}" dt="2025-05-28T15:21:26.104" v="3098"/>
        <pc:sldMkLst>
          <pc:docMk/>
          <pc:sldMk cId="2399126433" sldId="1479"/>
        </pc:sldMkLst>
      </pc:sldChg>
      <pc:sldChg chg="addSp delSp modSp new addAnim modNotes">
        <pc:chgData name="Sophie Whitcombe" userId="S::sophie@talkabouttrust.org::96b93879-58c2-43c8-8be0-05735f70e199" providerId="AD" clId="Web-{7118F2BD-18F9-1BF9-C9E9-6FE63A9BC22B}" dt="2025-05-28T15:21:51.011" v="3099"/>
        <pc:sldMkLst>
          <pc:docMk/>
          <pc:sldMk cId="1587287558" sldId="1480"/>
        </pc:sldMkLst>
      </pc:sldChg>
      <pc:sldChg chg="addSp delSp modSp add replId addAnim modAnim modNotes">
        <pc:chgData name="Sophie Whitcombe" userId="S::sophie@talkabouttrust.org::96b93879-58c2-43c8-8be0-05735f70e199" providerId="AD" clId="Web-{7118F2BD-18F9-1BF9-C9E9-6FE63A9BC22B}" dt="2025-05-28T15:21:58.496" v="3102"/>
        <pc:sldMkLst>
          <pc:docMk/>
          <pc:sldMk cId="2918290528" sldId="1481"/>
        </pc:sldMkLst>
      </pc:sldChg>
      <pc:sldChg chg="add del replId">
        <pc:chgData name="Sophie Whitcombe" userId="S::sophie@talkabouttrust.org::96b93879-58c2-43c8-8be0-05735f70e199" providerId="AD" clId="Web-{7118F2BD-18F9-1BF9-C9E9-6FE63A9BC22B}" dt="2025-05-28T14:12:02.388" v="541"/>
        <pc:sldMkLst>
          <pc:docMk/>
          <pc:sldMk cId="374800069" sldId="1482"/>
        </pc:sldMkLst>
      </pc:sldChg>
      <pc:sldChg chg="addSp delSp modSp add replId addAnim modNotes">
        <pc:chgData name="Sophie Whitcombe" userId="S::sophie@talkabouttrust.org::96b93879-58c2-43c8-8be0-05735f70e199" providerId="AD" clId="Web-{7118F2BD-18F9-1BF9-C9E9-6FE63A9BC22B}" dt="2025-05-28T15:22:02.386" v="3103"/>
        <pc:sldMkLst>
          <pc:docMk/>
          <pc:sldMk cId="3088606386" sldId="1482"/>
        </pc:sldMkLst>
      </pc:sldChg>
      <pc:sldChg chg="addSp delSp modSp add replId addAnim modNotes">
        <pc:chgData name="Sophie Whitcombe" userId="S::sophie@talkabouttrust.org::96b93879-58c2-43c8-8be0-05735f70e199" providerId="AD" clId="Web-{7118F2BD-18F9-1BF9-C9E9-6FE63A9BC22B}" dt="2025-05-28T15:22:05.214" v="3104"/>
        <pc:sldMkLst>
          <pc:docMk/>
          <pc:sldMk cId="1007462128" sldId="1483"/>
        </pc:sldMkLst>
      </pc:sldChg>
    </pc:docChg>
  </pc:docChgLst>
  <pc:docChgLst>
    <pc:chgData name="Sophie Whitcombe" userId="S::sophie@talkabouttrust.org::96b93879-58c2-43c8-8be0-05735f70e199" providerId="AD" clId="Web-{AE8535AD-AE80-15EB-A39A-0118802D47DE}"/>
    <pc:docChg chg="modSld">
      <pc:chgData name="Sophie Whitcombe" userId="S::sophie@talkabouttrust.org::96b93879-58c2-43c8-8be0-05735f70e199" providerId="AD" clId="Web-{AE8535AD-AE80-15EB-A39A-0118802D47DE}" dt="2025-06-16T20:22:15.964" v="8" actId="20577"/>
      <pc:docMkLst>
        <pc:docMk/>
      </pc:docMkLst>
      <pc:sldChg chg="modSp">
        <pc:chgData name="Sophie Whitcombe" userId="S::sophie@talkabouttrust.org::96b93879-58c2-43c8-8be0-05735f70e199" providerId="AD" clId="Web-{AE8535AD-AE80-15EB-A39A-0118802D47DE}" dt="2025-06-16T20:22:04.838" v="1" actId="20577"/>
        <pc:sldMkLst>
          <pc:docMk/>
          <pc:sldMk cId="1150398836" sldId="1478"/>
        </pc:sldMkLst>
      </pc:sldChg>
      <pc:sldChg chg="modSp">
        <pc:chgData name="Sophie Whitcombe" userId="S::sophie@talkabouttrust.org::96b93879-58c2-43c8-8be0-05735f70e199" providerId="AD" clId="Web-{AE8535AD-AE80-15EB-A39A-0118802D47DE}" dt="2025-06-16T20:22:15.964" v="8" actId="20577"/>
        <pc:sldMkLst>
          <pc:docMk/>
          <pc:sldMk cId="2697378050" sldId="1487"/>
        </pc:sldMkLst>
      </pc:sldChg>
    </pc:docChg>
  </pc:docChgLst>
  <pc:docChgLst>
    <pc:chgData name="Ailsa Christie" userId="S::ailsa@talkabouttrust.org::8e0f5b20-19f0-4ab6-b829-f10df5086ccb" providerId="AD" clId="Web-{02A2DAC3-BE0D-C3CF-075E-4470A7F34CDF}"/>
    <pc:docChg chg="modSld">
      <pc:chgData name="Ailsa Christie" userId="S::ailsa@talkabouttrust.org::8e0f5b20-19f0-4ab6-b829-f10df5086ccb" providerId="AD" clId="Web-{02A2DAC3-BE0D-C3CF-075E-4470A7F34CDF}" dt="2025-07-23T08:35:10.384" v="13" actId="20577"/>
      <pc:docMkLst>
        <pc:docMk/>
      </pc:docMkLst>
      <pc:sldChg chg="modSp">
        <pc:chgData name="Ailsa Christie" userId="S::ailsa@talkabouttrust.org::8e0f5b20-19f0-4ab6-b829-f10df5086ccb" providerId="AD" clId="Web-{02A2DAC3-BE0D-C3CF-075E-4470A7F34CDF}" dt="2025-07-23T08:35:10.384" v="13" actId="20577"/>
        <pc:sldMkLst>
          <pc:docMk/>
          <pc:sldMk cId="1587287558" sldId="1480"/>
        </pc:sldMkLst>
        <pc:spChg chg="mod">
          <ac:chgData name="Ailsa Christie" userId="S::ailsa@talkabouttrust.org::8e0f5b20-19f0-4ab6-b829-f10df5086ccb" providerId="AD" clId="Web-{02A2DAC3-BE0D-C3CF-075E-4470A7F34CDF}" dt="2025-07-23T08:35:03.134" v="8" actId="20577"/>
          <ac:spMkLst>
            <pc:docMk/>
            <pc:sldMk cId="1587287558" sldId="1480"/>
            <ac:spMk id="7" creationId="{AA264B63-6DE9-38E7-5AD0-833E24B2935E}"/>
          </ac:spMkLst>
        </pc:spChg>
        <pc:spChg chg="mod">
          <ac:chgData name="Ailsa Christie" userId="S::ailsa@talkabouttrust.org::8e0f5b20-19f0-4ab6-b829-f10df5086ccb" providerId="AD" clId="Web-{02A2DAC3-BE0D-C3CF-075E-4470A7F34CDF}" dt="2025-07-23T08:35:10.384" v="13" actId="20577"/>
          <ac:spMkLst>
            <pc:docMk/>
            <pc:sldMk cId="1587287558" sldId="1480"/>
            <ac:spMk id="11" creationId="{C898A903-7AAF-F312-3990-D4A94F4F4B5A}"/>
          </ac:spMkLst>
        </pc:spChg>
      </pc:sldChg>
    </pc:docChg>
  </pc:docChgLst>
  <pc:docChgLst>
    <pc:chgData name="Sophie Whitcombe" userId="S::sophie@talkabouttrust.org::96b93879-58c2-43c8-8be0-05735f70e199" providerId="AD" clId="Web-{92AD8543-7D8F-A26A-72AE-105179A10B42}"/>
    <pc:docChg chg="modSld">
      <pc:chgData name="Sophie Whitcombe" userId="S::sophie@talkabouttrust.org::96b93879-58c2-43c8-8be0-05735f70e199" providerId="AD" clId="Web-{92AD8543-7D8F-A26A-72AE-105179A10B42}" dt="2025-07-29T20:17:06.040" v="31"/>
      <pc:docMkLst>
        <pc:docMk/>
      </pc:docMkLst>
      <pc:sldChg chg="modNotes">
        <pc:chgData name="Sophie Whitcombe" userId="S::sophie@talkabouttrust.org::96b93879-58c2-43c8-8be0-05735f70e199" providerId="AD" clId="Web-{92AD8543-7D8F-A26A-72AE-105179A10B42}" dt="2025-07-29T20:16:35.634" v="23"/>
        <pc:sldMkLst>
          <pc:docMk/>
          <pc:sldMk cId="16964924" sldId="1476"/>
        </pc:sldMkLst>
      </pc:sldChg>
      <pc:sldChg chg="modNotes">
        <pc:chgData name="Sophie Whitcombe" userId="S::sophie@talkabouttrust.org::96b93879-58c2-43c8-8be0-05735f70e199" providerId="AD" clId="Web-{92AD8543-7D8F-A26A-72AE-105179A10B42}" dt="2025-07-29T20:17:06.040" v="31"/>
        <pc:sldMkLst>
          <pc:docMk/>
          <pc:sldMk cId="2399126433" sldId="1479"/>
        </pc:sldMkLst>
      </pc:sldChg>
    </pc:docChg>
  </pc:docChgLst>
  <pc:docChgLst>
    <pc:chgData name="Alison Rees" userId="S::alison@talkabouttrust.org::643807b7-95c8-4d06-bfbd-2c8a4c2b8f9b" providerId="AD" clId="Web-{04F0DF7F-E6FE-5779-A5D9-880ED292EEC3}"/>
    <pc:docChg chg="modSld">
      <pc:chgData name="Alison Rees" userId="S::alison@talkabouttrust.org::643807b7-95c8-4d06-bfbd-2c8a4c2b8f9b" providerId="AD" clId="Web-{04F0DF7F-E6FE-5779-A5D9-880ED292EEC3}" dt="2025-07-24T14:42:37.029" v="313"/>
      <pc:docMkLst>
        <pc:docMk/>
      </pc:docMkLst>
      <pc:sldChg chg="modSp">
        <pc:chgData name="Alison Rees" userId="S::alison@talkabouttrust.org::643807b7-95c8-4d06-bfbd-2c8a4c2b8f9b" providerId="AD" clId="Web-{04F0DF7F-E6FE-5779-A5D9-880ED292EEC3}" dt="2025-07-24T14:37:35.644" v="286" actId="20577"/>
        <pc:sldMkLst>
          <pc:docMk/>
          <pc:sldMk cId="268071293" sldId="1461"/>
        </pc:sldMkLst>
        <pc:spChg chg="mod">
          <ac:chgData name="Alison Rees" userId="S::alison@talkabouttrust.org::643807b7-95c8-4d06-bfbd-2c8a4c2b8f9b" providerId="AD" clId="Web-{04F0DF7F-E6FE-5779-A5D9-880ED292EEC3}" dt="2025-07-24T14:15:09.333" v="10"/>
          <ac:spMkLst>
            <pc:docMk/>
            <pc:sldMk cId="268071293" sldId="1461"/>
            <ac:spMk id="3" creationId="{D9231CC1-1EF9-79C3-3089-BBF1E3E2CBFB}"/>
          </ac:spMkLst>
        </pc:spChg>
        <pc:spChg chg="mod">
          <ac:chgData name="Alison Rees" userId="S::alison@talkabouttrust.org::643807b7-95c8-4d06-bfbd-2c8a4c2b8f9b" providerId="AD" clId="Web-{04F0DF7F-E6FE-5779-A5D9-880ED292EEC3}" dt="2025-07-24T14:37:35.644" v="286" actId="20577"/>
          <ac:spMkLst>
            <pc:docMk/>
            <pc:sldMk cId="268071293" sldId="1461"/>
            <ac:spMk id="4" creationId="{097026F8-E999-9526-FDDE-4C420596A070}"/>
          </ac:spMkLst>
        </pc:spChg>
        <pc:spChg chg="mod">
          <ac:chgData name="Alison Rees" userId="S::alison@talkabouttrust.org::643807b7-95c8-4d06-bfbd-2c8a4c2b8f9b" providerId="AD" clId="Web-{04F0DF7F-E6FE-5779-A5D9-880ED292EEC3}" dt="2025-07-24T14:14:25.285" v="7" actId="1076"/>
          <ac:spMkLst>
            <pc:docMk/>
            <pc:sldMk cId="268071293" sldId="1461"/>
            <ac:spMk id="42" creationId="{3A1DE533-73EB-12A4-0A64-87DC44E57EA3}"/>
          </ac:spMkLst>
        </pc:spChg>
        <pc:spChg chg="mod">
          <ac:chgData name="Alison Rees" userId="S::alison@talkabouttrust.org::643807b7-95c8-4d06-bfbd-2c8a4c2b8f9b" providerId="AD" clId="Web-{04F0DF7F-E6FE-5779-A5D9-880ED292EEC3}" dt="2025-07-24T14:14:25.285" v="8" actId="1076"/>
          <ac:spMkLst>
            <pc:docMk/>
            <pc:sldMk cId="268071293" sldId="1461"/>
            <ac:spMk id="43" creationId="{C9C28258-165C-B7F5-4818-AE4239C461F4}"/>
          </ac:spMkLst>
        </pc:spChg>
      </pc:sldChg>
      <pc:sldChg chg="addSp delSp modSp">
        <pc:chgData name="Alison Rees" userId="S::alison@talkabouttrust.org::643807b7-95c8-4d06-bfbd-2c8a4c2b8f9b" providerId="AD" clId="Web-{04F0DF7F-E6FE-5779-A5D9-880ED292EEC3}" dt="2025-07-24T14:24:53.993" v="132"/>
        <pc:sldMkLst>
          <pc:docMk/>
          <pc:sldMk cId="16964924" sldId="1476"/>
        </pc:sldMkLst>
        <pc:spChg chg="mod">
          <ac:chgData name="Alison Rees" userId="S::alison@talkabouttrust.org::643807b7-95c8-4d06-bfbd-2c8a4c2b8f9b" providerId="AD" clId="Web-{04F0DF7F-E6FE-5779-A5D9-880ED292EEC3}" dt="2025-07-24T14:15:13.849" v="11"/>
          <ac:spMkLst>
            <pc:docMk/>
            <pc:sldMk cId="16964924" sldId="1476"/>
            <ac:spMk id="5" creationId="{33162319-8DE2-D80B-1788-D9EDAD973044}"/>
          </ac:spMkLst>
        </pc:spChg>
        <pc:picChg chg="add mod">
          <ac:chgData name="Alison Rees" userId="S::alison@talkabouttrust.org::643807b7-95c8-4d06-bfbd-2c8a4c2b8f9b" providerId="AD" clId="Web-{04F0DF7F-E6FE-5779-A5D9-880ED292EEC3}" dt="2025-07-24T14:24:53.993" v="132"/>
          <ac:picMkLst>
            <pc:docMk/>
            <pc:sldMk cId="16964924" sldId="1476"/>
            <ac:picMk id="2" creationId="{A8A3691A-4234-8E8F-63BB-B3044F881A13}"/>
          </ac:picMkLst>
        </pc:picChg>
        <pc:picChg chg="add mod">
          <ac:chgData name="Alison Rees" userId="S::alison@talkabouttrust.org::643807b7-95c8-4d06-bfbd-2c8a4c2b8f9b" providerId="AD" clId="Web-{04F0DF7F-E6FE-5779-A5D9-880ED292EEC3}" dt="2025-07-24T14:24:45.774" v="130" actId="1076"/>
          <ac:picMkLst>
            <pc:docMk/>
            <pc:sldMk cId="16964924" sldId="1476"/>
            <ac:picMk id="3" creationId="{7B0FD5AF-ADB7-569C-E698-FE9DC45B0721}"/>
          </ac:picMkLst>
        </pc:picChg>
      </pc:sldChg>
      <pc:sldChg chg="addSp delSp modSp">
        <pc:chgData name="Alison Rees" userId="S::alison@talkabouttrust.org::643807b7-95c8-4d06-bfbd-2c8a4c2b8f9b" providerId="AD" clId="Web-{04F0DF7F-E6FE-5779-A5D9-880ED292EEC3}" dt="2025-07-24T14:25:29.791" v="141" actId="20577"/>
        <pc:sldMkLst>
          <pc:docMk/>
          <pc:sldMk cId="4140398954" sldId="1477"/>
        </pc:sldMkLst>
        <pc:spChg chg="mod">
          <ac:chgData name="Alison Rees" userId="S::alison@talkabouttrust.org::643807b7-95c8-4d06-bfbd-2c8a4c2b8f9b" providerId="AD" clId="Web-{04F0DF7F-E6FE-5779-A5D9-880ED292EEC3}" dt="2025-07-24T14:25:15.681" v="138" actId="20577"/>
          <ac:spMkLst>
            <pc:docMk/>
            <pc:sldMk cId="4140398954" sldId="1477"/>
            <ac:spMk id="2" creationId="{A610CD98-8B05-C07F-E908-A5BBDD9F1805}"/>
          </ac:spMkLst>
        </pc:spChg>
        <pc:spChg chg="mod">
          <ac:chgData name="Alison Rees" userId="S::alison@talkabouttrust.org::643807b7-95c8-4d06-bfbd-2c8a4c2b8f9b" providerId="AD" clId="Web-{04F0DF7F-E6FE-5779-A5D9-880ED292EEC3}" dt="2025-07-24T14:25:25.510" v="140" actId="20577"/>
          <ac:spMkLst>
            <pc:docMk/>
            <pc:sldMk cId="4140398954" sldId="1477"/>
            <ac:spMk id="3" creationId="{06B61909-8590-3521-229A-EA16041AF54C}"/>
          </ac:spMkLst>
        </pc:spChg>
        <pc:spChg chg="mod">
          <ac:chgData name="Alison Rees" userId="S::alison@talkabouttrust.org::643807b7-95c8-4d06-bfbd-2c8a4c2b8f9b" providerId="AD" clId="Web-{04F0DF7F-E6FE-5779-A5D9-880ED292EEC3}" dt="2025-07-24T14:25:20.072" v="139" actId="20577"/>
          <ac:spMkLst>
            <pc:docMk/>
            <pc:sldMk cId="4140398954" sldId="1477"/>
            <ac:spMk id="5" creationId="{74E7B1A1-E684-A929-95CA-03F8ECB75FAF}"/>
          </ac:spMkLst>
        </pc:spChg>
        <pc:spChg chg="mod">
          <ac:chgData name="Alison Rees" userId="S::alison@talkabouttrust.org::643807b7-95c8-4d06-bfbd-2c8a4c2b8f9b" providerId="AD" clId="Web-{04F0DF7F-E6FE-5779-A5D9-880ED292EEC3}" dt="2025-07-24T14:25:29.791" v="141" actId="20577"/>
          <ac:spMkLst>
            <pc:docMk/>
            <pc:sldMk cId="4140398954" sldId="1477"/>
            <ac:spMk id="15" creationId="{D126EB67-A595-7755-2A16-45E205310C47}"/>
          </ac:spMkLst>
        </pc:spChg>
        <pc:spChg chg="mod">
          <ac:chgData name="Alison Rees" userId="S::alison@talkabouttrust.org::643807b7-95c8-4d06-bfbd-2c8a4c2b8f9b" providerId="AD" clId="Web-{04F0DF7F-E6FE-5779-A5D9-880ED292EEC3}" dt="2025-07-24T14:25:11.509" v="137" actId="20577"/>
          <ac:spMkLst>
            <pc:docMk/>
            <pc:sldMk cId="4140398954" sldId="1477"/>
            <ac:spMk id="16" creationId="{036D0634-CE71-4062-DC82-A91EA2F2E395}"/>
          </ac:spMkLst>
        </pc:spChg>
        <pc:picChg chg="add">
          <ac:chgData name="Alison Rees" userId="S::alison@talkabouttrust.org::643807b7-95c8-4d06-bfbd-2c8a4c2b8f9b" providerId="AD" clId="Web-{04F0DF7F-E6FE-5779-A5D9-880ED292EEC3}" dt="2025-07-24T14:25:04.947" v="135"/>
          <ac:picMkLst>
            <pc:docMk/>
            <pc:sldMk cId="4140398954" sldId="1477"/>
            <ac:picMk id="8" creationId="{4BC12191-D650-ECF3-BFC4-09A7DCC1F29D}"/>
          </ac:picMkLst>
        </pc:picChg>
        <pc:picChg chg="add">
          <ac:chgData name="Alison Rees" userId="S::alison@talkabouttrust.org::643807b7-95c8-4d06-bfbd-2c8a4c2b8f9b" providerId="AD" clId="Web-{04F0DF7F-E6FE-5779-A5D9-880ED292EEC3}" dt="2025-07-24T14:25:04.962" v="136"/>
          <ac:picMkLst>
            <pc:docMk/>
            <pc:sldMk cId="4140398954" sldId="1477"/>
            <ac:picMk id="10" creationId="{9837DD7F-B383-E8F5-7C75-06BDAEB8C69D}"/>
          </ac:picMkLst>
        </pc:picChg>
      </pc:sldChg>
      <pc:sldChg chg="addSp delSp modSp addAnim delAnim">
        <pc:chgData name="Alison Rees" userId="S::alison@talkabouttrust.org::643807b7-95c8-4d06-bfbd-2c8a4c2b8f9b" providerId="AD" clId="Web-{04F0DF7F-E6FE-5779-A5D9-880ED292EEC3}" dt="2025-07-24T14:42:05.590" v="309" actId="20577"/>
        <pc:sldMkLst>
          <pc:docMk/>
          <pc:sldMk cId="1150398836" sldId="1478"/>
        </pc:sldMkLst>
        <pc:spChg chg="mod">
          <ac:chgData name="Alison Rees" userId="S::alison@talkabouttrust.org::643807b7-95c8-4d06-bfbd-2c8a4c2b8f9b" providerId="AD" clId="Web-{04F0DF7F-E6FE-5779-A5D9-880ED292EEC3}" dt="2025-07-24T14:32:44.821" v="233"/>
          <ac:spMkLst>
            <pc:docMk/>
            <pc:sldMk cId="1150398836" sldId="1478"/>
            <ac:spMk id="5" creationId="{51727468-A342-2665-E17D-15375D98679F}"/>
          </ac:spMkLst>
        </pc:spChg>
        <pc:spChg chg="mod">
          <ac:chgData name="Alison Rees" userId="S::alison@talkabouttrust.org::643807b7-95c8-4d06-bfbd-2c8a4c2b8f9b" providerId="AD" clId="Web-{04F0DF7F-E6FE-5779-A5D9-880ED292EEC3}" dt="2025-07-24T14:42:05.590" v="309" actId="20577"/>
          <ac:spMkLst>
            <pc:docMk/>
            <pc:sldMk cId="1150398836" sldId="1478"/>
            <ac:spMk id="17" creationId="{A79AD136-5EDB-F2D9-87BD-5BA0A7D7618A}"/>
          </ac:spMkLst>
        </pc:spChg>
        <pc:spChg chg="mod">
          <ac:chgData name="Alison Rees" userId="S::alison@talkabouttrust.org::643807b7-95c8-4d06-bfbd-2c8a4c2b8f9b" providerId="AD" clId="Web-{04F0DF7F-E6FE-5779-A5D9-880ED292EEC3}" dt="2025-07-24T14:34:12.762" v="256" actId="1076"/>
          <ac:spMkLst>
            <pc:docMk/>
            <pc:sldMk cId="1150398836" sldId="1478"/>
            <ac:spMk id="21" creationId="{0A1CBDF1-3B47-56B0-2FF7-1EBA406D8B8C}"/>
          </ac:spMkLst>
        </pc:spChg>
        <pc:picChg chg="add">
          <ac:chgData name="Alison Rees" userId="S::alison@talkabouttrust.org::643807b7-95c8-4d06-bfbd-2c8a4c2b8f9b" providerId="AD" clId="Web-{04F0DF7F-E6FE-5779-A5D9-880ED292EEC3}" dt="2025-07-24T14:33:20.697" v="241"/>
          <ac:picMkLst>
            <pc:docMk/>
            <pc:sldMk cId="1150398836" sldId="1478"/>
            <ac:picMk id="3" creationId="{3B403775-C0B6-9F5D-B3C9-388E34B51930}"/>
          </ac:picMkLst>
        </pc:picChg>
        <pc:picChg chg="add">
          <ac:chgData name="Alison Rees" userId="S::alison@talkabouttrust.org::643807b7-95c8-4d06-bfbd-2c8a4c2b8f9b" providerId="AD" clId="Web-{04F0DF7F-E6FE-5779-A5D9-880ED292EEC3}" dt="2025-07-24T14:33:20.713" v="242"/>
          <ac:picMkLst>
            <pc:docMk/>
            <pc:sldMk cId="1150398836" sldId="1478"/>
            <ac:picMk id="7" creationId="{D2BA1748-9768-48E3-C71E-D51E50104887}"/>
          </ac:picMkLst>
        </pc:picChg>
        <pc:picChg chg="add">
          <ac:chgData name="Alison Rees" userId="S::alison@talkabouttrust.org::643807b7-95c8-4d06-bfbd-2c8a4c2b8f9b" providerId="AD" clId="Web-{04F0DF7F-E6FE-5779-A5D9-880ED292EEC3}" dt="2025-07-24T14:34:42.622" v="264"/>
          <ac:picMkLst>
            <pc:docMk/>
            <pc:sldMk cId="1150398836" sldId="1478"/>
            <ac:picMk id="9" creationId="{62C9D551-E1C9-ED24-0C9F-C520E0D20627}"/>
          </ac:picMkLst>
        </pc:picChg>
      </pc:sldChg>
      <pc:sldChg chg="addSp delSp modSp">
        <pc:chgData name="Alison Rees" userId="S::alison@talkabouttrust.org::643807b7-95c8-4d06-bfbd-2c8a4c2b8f9b" providerId="AD" clId="Web-{04F0DF7F-E6FE-5779-A5D9-880ED292EEC3}" dt="2025-07-24T14:26:37.872" v="158"/>
        <pc:sldMkLst>
          <pc:docMk/>
          <pc:sldMk cId="2399126433" sldId="1479"/>
        </pc:sldMkLst>
        <pc:spChg chg="mod">
          <ac:chgData name="Alison Rees" userId="S::alison@talkabouttrust.org::643807b7-95c8-4d06-bfbd-2c8a4c2b8f9b" providerId="AD" clId="Web-{04F0DF7F-E6FE-5779-A5D9-880ED292EEC3}" dt="2025-07-24T14:26:25.731" v="154" actId="20577"/>
          <ac:spMkLst>
            <pc:docMk/>
            <pc:sldMk cId="2399126433" sldId="1479"/>
            <ac:spMk id="2" creationId="{CB0C4728-16F6-04C9-495E-FD629BFBC552}"/>
          </ac:spMkLst>
        </pc:spChg>
        <pc:spChg chg="mod">
          <ac:chgData name="Alison Rees" userId="S::alison@talkabouttrust.org::643807b7-95c8-4d06-bfbd-2c8a4c2b8f9b" providerId="AD" clId="Web-{04F0DF7F-E6FE-5779-A5D9-880ED292EEC3}" dt="2025-07-24T14:15:24.552" v="13"/>
          <ac:spMkLst>
            <pc:docMk/>
            <pc:sldMk cId="2399126433" sldId="1479"/>
            <ac:spMk id="5" creationId="{C6FBF652-8EAF-DC2E-BD97-CC936FABB83F}"/>
          </ac:spMkLst>
        </pc:spChg>
        <pc:picChg chg="add">
          <ac:chgData name="Alison Rees" userId="S::alison@talkabouttrust.org::643807b7-95c8-4d06-bfbd-2c8a4c2b8f9b" providerId="AD" clId="Web-{04F0DF7F-E6FE-5779-A5D9-880ED292EEC3}" dt="2025-07-24T14:26:37.856" v="157"/>
          <ac:picMkLst>
            <pc:docMk/>
            <pc:sldMk cId="2399126433" sldId="1479"/>
            <ac:picMk id="6" creationId="{A21CC779-C595-6773-B842-061740F5B1F0}"/>
          </ac:picMkLst>
        </pc:picChg>
        <pc:picChg chg="add">
          <ac:chgData name="Alison Rees" userId="S::alison@talkabouttrust.org::643807b7-95c8-4d06-bfbd-2c8a4c2b8f9b" providerId="AD" clId="Web-{04F0DF7F-E6FE-5779-A5D9-880ED292EEC3}" dt="2025-07-24T14:26:37.872" v="158"/>
          <ac:picMkLst>
            <pc:docMk/>
            <pc:sldMk cId="2399126433" sldId="1479"/>
            <ac:picMk id="8" creationId="{5909945B-4B60-03D4-41B3-FFCFD749AC27}"/>
          </ac:picMkLst>
        </pc:picChg>
      </pc:sldChg>
      <pc:sldChg chg="modSp">
        <pc:chgData name="Alison Rees" userId="S::alison@talkabouttrust.org::643807b7-95c8-4d06-bfbd-2c8a4c2b8f9b" providerId="AD" clId="Web-{04F0DF7F-E6FE-5779-A5D9-880ED292EEC3}" dt="2025-07-24T14:22:03.831" v="104"/>
        <pc:sldMkLst>
          <pc:docMk/>
          <pc:sldMk cId="1587287558" sldId="1480"/>
        </pc:sldMkLst>
        <pc:spChg chg="mod">
          <ac:chgData name="Alison Rees" userId="S::alison@talkabouttrust.org::643807b7-95c8-4d06-bfbd-2c8a4c2b8f9b" providerId="AD" clId="Web-{04F0DF7F-E6FE-5779-A5D9-880ED292EEC3}" dt="2025-07-24T14:21:47.862" v="102" actId="20577"/>
          <ac:spMkLst>
            <pc:docMk/>
            <pc:sldMk cId="1587287558" sldId="1480"/>
            <ac:spMk id="7" creationId="{AA264B63-6DE9-38E7-5AD0-833E24B2935E}"/>
          </ac:spMkLst>
        </pc:spChg>
        <pc:spChg chg="mod">
          <ac:chgData name="Alison Rees" userId="S::alison@talkabouttrust.org::643807b7-95c8-4d06-bfbd-2c8a4c2b8f9b" providerId="AD" clId="Web-{04F0DF7F-E6FE-5779-A5D9-880ED292EEC3}" dt="2025-07-24T14:22:03.831" v="104"/>
          <ac:spMkLst>
            <pc:docMk/>
            <pc:sldMk cId="1587287558" sldId="1480"/>
            <ac:spMk id="9" creationId="{BA5D77FF-FE0B-D995-461E-3258CA77FB08}"/>
          </ac:spMkLst>
        </pc:spChg>
        <pc:spChg chg="mod">
          <ac:chgData name="Alison Rees" userId="S::alison@talkabouttrust.org::643807b7-95c8-4d06-bfbd-2c8a4c2b8f9b" providerId="AD" clId="Web-{04F0DF7F-E6FE-5779-A5D9-880ED292EEC3}" dt="2025-07-24T14:21:58.534" v="103"/>
          <ac:spMkLst>
            <pc:docMk/>
            <pc:sldMk cId="1587287558" sldId="1480"/>
            <ac:spMk id="11" creationId="{C898A903-7AAF-F312-3990-D4A94F4F4B5A}"/>
          </ac:spMkLst>
        </pc:spChg>
      </pc:sldChg>
      <pc:sldChg chg="modSp">
        <pc:chgData name="Alison Rees" userId="S::alison@talkabouttrust.org::643807b7-95c8-4d06-bfbd-2c8a4c2b8f9b" providerId="AD" clId="Web-{04F0DF7F-E6FE-5779-A5D9-880ED292EEC3}" dt="2025-07-24T14:40:58.275" v="301" actId="20577"/>
        <pc:sldMkLst>
          <pc:docMk/>
          <pc:sldMk cId="2918290528" sldId="1481"/>
        </pc:sldMkLst>
        <pc:spChg chg="mod">
          <ac:chgData name="Alison Rees" userId="S::alison@talkabouttrust.org::643807b7-95c8-4d06-bfbd-2c8a4c2b8f9b" providerId="AD" clId="Web-{04F0DF7F-E6FE-5779-A5D9-880ED292EEC3}" dt="2025-07-24T14:22:39.301" v="112" actId="20577"/>
          <ac:spMkLst>
            <pc:docMk/>
            <pc:sldMk cId="2918290528" sldId="1481"/>
            <ac:spMk id="4" creationId="{7C196B14-57A3-8ED3-E745-87EF188331E9}"/>
          </ac:spMkLst>
        </pc:spChg>
        <pc:spChg chg="mod">
          <ac:chgData name="Alison Rees" userId="S::alison@talkabouttrust.org::643807b7-95c8-4d06-bfbd-2c8a4c2b8f9b" providerId="AD" clId="Web-{04F0DF7F-E6FE-5779-A5D9-880ED292EEC3}" dt="2025-07-24T14:22:28.785" v="108"/>
          <ac:spMkLst>
            <pc:docMk/>
            <pc:sldMk cId="2918290528" sldId="1481"/>
            <ac:spMk id="8" creationId="{196243E7-56FB-81CD-F859-12177836773B}"/>
          </ac:spMkLst>
        </pc:spChg>
        <pc:spChg chg="mod">
          <ac:chgData name="Alison Rees" userId="S::alison@talkabouttrust.org::643807b7-95c8-4d06-bfbd-2c8a4c2b8f9b" providerId="AD" clId="Web-{04F0DF7F-E6FE-5779-A5D9-880ED292EEC3}" dt="2025-07-24T14:40:58.275" v="301" actId="20577"/>
          <ac:spMkLst>
            <pc:docMk/>
            <pc:sldMk cId="2918290528" sldId="1481"/>
            <ac:spMk id="10" creationId="{8CB9C39A-C708-1E79-5D61-AE2A8574DA74}"/>
          </ac:spMkLst>
        </pc:spChg>
      </pc:sldChg>
      <pc:sldChg chg="addSp delSp modSp">
        <pc:chgData name="Alison Rees" userId="S::alison@talkabouttrust.org::643807b7-95c8-4d06-bfbd-2c8a4c2b8f9b" providerId="AD" clId="Web-{04F0DF7F-E6FE-5779-A5D9-880ED292EEC3}" dt="2025-07-24T14:41:04.213" v="302" actId="20577"/>
        <pc:sldMkLst>
          <pc:docMk/>
          <pc:sldMk cId="3088606386" sldId="1482"/>
        </pc:sldMkLst>
        <pc:spChg chg="add ord">
          <ac:chgData name="Alison Rees" userId="S::alison@talkabouttrust.org::643807b7-95c8-4d06-bfbd-2c8a4c2b8f9b" providerId="AD" clId="Web-{04F0DF7F-E6FE-5779-A5D9-880ED292EEC3}" dt="2025-07-24T14:28:30" v="180"/>
          <ac:spMkLst>
            <pc:docMk/>
            <pc:sldMk cId="3088606386" sldId="1482"/>
            <ac:spMk id="4" creationId="{2127D2BE-EC99-545D-352C-C76A8E9C82BC}"/>
          </ac:spMkLst>
        </pc:spChg>
        <pc:spChg chg="mod">
          <ac:chgData name="Alison Rees" userId="S::alison@talkabouttrust.org::643807b7-95c8-4d06-bfbd-2c8a4c2b8f9b" providerId="AD" clId="Web-{04F0DF7F-E6FE-5779-A5D9-880ED292EEC3}" dt="2025-07-24T14:28:35.079" v="181" actId="1076"/>
          <ac:spMkLst>
            <pc:docMk/>
            <pc:sldMk cId="3088606386" sldId="1482"/>
            <ac:spMk id="6" creationId="{DA36927A-F32F-8C17-3393-BA3E7675D12F}"/>
          </ac:spMkLst>
        </pc:spChg>
        <pc:spChg chg="mod">
          <ac:chgData name="Alison Rees" userId="S::alison@talkabouttrust.org::643807b7-95c8-4d06-bfbd-2c8a4c2b8f9b" providerId="AD" clId="Web-{04F0DF7F-E6FE-5779-A5D9-880ED292EEC3}" dt="2025-07-24T14:41:04.213" v="302" actId="20577"/>
          <ac:spMkLst>
            <pc:docMk/>
            <pc:sldMk cId="3088606386" sldId="1482"/>
            <ac:spMk id="8" creationId="{EC7D5B84-4E4E-C8D3-63B0-5A10CFA7F2F3}"/>
          </ac:spMkLst>
        </pc:spChg>
        <pc:picChg chg="add">
          <ac:chgData name="Alison Rees" userId="S::alison@talkabouttrust.org::643807b7-95c8-4d06-bfbd-2c8a4c2b8f9b" providerId="AD" clId="Web-{04F0DF7F-E6FE-5779-A5D9-880ED292EEC3}" dt="2025-07-24T14:28:25.391" v="179"/>
          <ac:picMkLst>
            <pc:docMk/>
            <pc:sldMk cId="3088606386" sldId="1482"/>
            <ac:picMk id="9" creationId="{E2CB308D-E9D6-6D81-27AA-FEEE037CA660}"/>
          </ac:picMkLst>
        </pc:picChg>
      </pc:sldChg>
      <pc:sldChg chg="addSp delSp modSp">
        <pc:chgData name="Alison Rees" userId="S::alison@talkabouttrust.org::643807b7-95c8-4d06-bfbd-2c8a4c2b8f9b" providerId="AD" clId="Web-{04F0DF7F-E6FE-5779-A5D9-880ED292EEC3}" dt="2025-07-24T14:41:33.151" v="306" actId="20577"/>
        <pc:sldMkLst>
          <pc:docMk/>
          <pc:sldMk cId="1007462128" sldId="1483"/>
        </pc:sldMkLst>
        <pc:spChg chg="mod">
          <ac:chgData name="Alison Rees" userId="S::alison@talkabouttrust.org::643807b7-95c8-4d06-bfbd-2c8a4c2b8f9b" providerId="AD" clId="Web-{04F0DF7F-E6FE-5779-A5D9-880ED292EEC3}" dt="2025-07-24T14:41:33.151" v="306" actId="20577"/>
          <ac:spMkLst>
            <pc:docMk/>
            <pc:sldMk cId="1007462128" sldId="1483"/>
            <ac:spMk id="6" creationId="{EDBAA381-A742-2606-B4ED-1F6231A7A1CC}"/>
          </ac:spMkLst>
        </pc:spChg>
        <pc:spChg chg="mod">
          <ac:chgData name="Alison Rees" userId="S::alison@talkabouttrust.org::643807b7-95c8-4d06-bfbd-2c8a4c2b8f9b" providerId="AD" clId="Web-{04F0DF7F-E6FE-5779-A5D9-880ED292EEC3}" dt="2025-07-24T14:30:00.456" v="200" actId="14100"/>
          <ac:spMkLst>
            <pc:docMk/>
            <pc:sldMk cId="1007462128" sldId="1483"/>
            <ac:spMk id="8" creationId="{87F75B42-675B-82D9-66B1-6908CBE66BE8}"/>
          </ac:spMkLst>
        </pc:spChg>
        <pc:spChg chg="mod">
          <ac:chgData name="Alison Rees" userId="S::alison@talkabouttrust.org::643807b7-95c8-4d06-bfbd-2c8a4c2b8f9b" providerId="AD" clId="Web-{04F0DF7F-E6FE-5779-A5D9-880ED292EEC3}" dt="2025-07-24T14:30:23.770" v="207" actId="20577"/>
          <ac:spMkLst>
            <pc:docMk/>
            <pc:sldMk cId="1007462128" sldId="1483"/>
            <ac:spMk id="10" creationId="{2B308FAF-7EE9-FEFC-E4CC-E1D3DDAB3D2E}"/>
          </ac:spMkLst>
        </pc:spChg>
        <pc:picChg chg="mod">
          <ac:chgData name="Alison Rees" userId="S::alison@talkabouttrust.org::643807b7-95c8-4d06-bfbd-2c8a4c2b8f9b" providerId="AD" clId="Web-{04F0DF7F-E6FE-5779-A5D9-880ED292EEC3}" dt="2025-07-24T14:30:08.269" v="203" actId="1076"/>
          <ac:picMkLst>
            <pc:docMk/>
            <pc:sldMk cId="1007462128" sldId="1483"/>
            <ac:picMk id="5" creationId="{82AEF345-A7AB-A3DB-F5A1-E9EFBBA30AD3}"/>
          </ac:picMkLst>
        </pc:picChg>
      </pc:sldChg>
      <pc:sldChg chg="addSp delSp modSp">
        <pc:chgData name="Alison Rees" userId="S::alison@talkabouttrust.org::643807b7-95c8-4d06-bfbd-2c8a4c2b8f9b" providerId="AD" clId="Web-{04F0DF7F-E6FE-5779-A5D9-880ED292EEC3}" dt="2025-07-24T14:34:35.544" v="262" actId="1076"/>
        <pc:sldMkLst>
          <pc:docMk/>
          <pc:sldMk cId="1644974074" sldId="1484"/>
        </pc:sldMkLst>
        <pc:spChg chg="mod">
          <ac:chgData name="Alison Rees" userId="S::alison@talkabouttrust.org::643807b7-95c8-4d06-bfbd-2c8a4c2b8f9b" providerId="AD" clId="Web-{04F0DF7F-E6FE-5779-A5D9-880ED292EEC3}" dt="2025-07-24T14:34:35.544" v="262" actId="1076"/>
          <ac:spMkLst>
            <pc:docMk/>
            <pc:sldMk cId="1644974074" sldId="1484"/>
            <ac:spMk id="2" creationId="{D1208D8A-676A-2F86-B427-A5C3E983E54B}"/>
          </ac:spMkLst>
        </pc:spChg>
        <pc:spChg chg="mod">
          <ac:chgData name="Alison Rees" userId="S::alison@talkabouttrust.org::643807b7-95c8-4d06-bfbd-2c8a4c2b8f9b" providerId="AD" clId="Web-{04F0DF7F-E6FE-5779-A5D9-880ED292EEC3}" dt="2025-07-24T14:34:25.434" v="258" actId="14100"/>
          <ac:spMkLst>
            <pc:docMk/>
            <pc:sldMk cId="1644974074" sldId="1484"/>
            <ac:spMk id="5" creationId="{E7310773-738C-507E-0775-929E5623DBD2}"/>
          </ac:spMkLst>
        </pc:spChg>
        <pc:spChg chg="mod">
          <ac:chgData name="Alison Rees" userId="S::alison@talkabouttrust.org::643807b7-95c8-4d06-bfbd-2c8a4c2b8f9b" providerId="AD" clId="Web-{04F0DF7F-E6FE-5779-A5D9-880ED292EEC3}" dt="2025-07-24T14:33:47.745" v="251" actId="20577"/>
          <ac:spMkLst>
            <pc:docMk/>
            <pc:sldMk cId="1644974074" sldId="1484"/>
            <ac:spMk id="17" creationId="{F6A1FB8A-4BE8-FE90-2A4A-ECFE2CCC9956}"/>
          </ac:spMkLst>
        </pc:spChg>
        <pc:picChg chg="add">
          <ac:chgData name="Alison Rees" userId="S::alison@talkabouttrust.org::643807b7-95c8-4d06-bfbd-2c8a4c2b8f9b" providerId="AD" clId="Web-{04F0DF7F-E6FE-5779-A5D9-880ED292EEC3}" dt="2025-07-24T14:33:42.136" v="248"/>
          <ac:picMkLst>
            <pc:docMk/>
            <pc:sldMk cId="1644974074" sldId="1484"/>
            <ac:picMk id="6" creationId="{70C57863-6C37-E02F-B1FD-7C1C402243DC}"/>
          </ac:picMkLst>
        </pc:picChg>
        <pc:picChg chg="add">
          <ac:chgData name="Alison Rees" userId="S::alison@talkabouttrust.org::643807b7-95c8-4d06-bfbd-2c8a4c2b8f9b" providerId="AD" clId="Web-{04F0DF7F-E6FE-5779-A5D9-880ED292EEC3}" dt="2025-07-24T14:33:42.151" v="249"/>
          <ac:picMkLst>
            <pc:docMk/>
            <pc:sldMk cId="1644974074" sldId="1484"/>
            <ac:picMk id="8" creationId="{17EBC951-F704-F62F-A80D-89106CB7DF27}"/>
          </ac:picMkLst>
        </pc:picChg>
        <pc:picChg chg="mod ord">
          <ac:chgData name="Alison Rees" userId="S::alison@talkabouttrust.org::643807b7-95c8-4d06-bfbd-2c8a4c2b8f9b" providerId="AD" clId="Web-{04F0DF7F-E6FE-5779-A5D9-880ED292EEC3}" dt="2025-07-24T14:34:35.528" v="261" actId="1076"/>
          <ac:picMkLst>
            <pc:docMk/>
            <pc:sldMk cId="1644974074" sldId="1484"/>
            <ac:picMk id="20" creationId="{15E77914-6C91-2C3C-C554-F87F8D2344A0}"/>
          </ac:picMkLst>
        </pc:picChg>
      </pc:sldChg>
      <pc:sldChg chg="addSp delSp modSp">
        <pc:chgData name="Alison Rees" userId="S::alison@talkabouttrust.org::643807b7-95c8-4d06-bfbd-2c8a4c2b8f9b" providerId="AD" clId="Web-{04F0DF7F-E6FE-5779-A5D9-880ED292EEC3}" dt="2025-07-24T14:42:37.029" v="313"/>
        <pc:sldMkLst>
          <pc:docMk/>
          <pc:sldMk cId="2697378050" sldId="1487"/>
        </pc:sldMkLst>
        <pc:spChg chg="mod">
          <ac:chgData name="Alison Rees" userId="S::alison@talkabouttrust.org::643807b7-95c8-4d06-bfbd-2c8a4c2b8f9b" providerId="AD" clId="Web-{04F0DF7F-E6FE-5779-A5D9-880ED292EEC3}" dt="2025-07-24T14:35:16.483" v="268"/>
          <ac:spMkLst>
            <pc:docMk/>
            <pc:sldMk cId="2697378050" sldId="1487"/>
            <ac:spMk id="3" creationId="{BECDF603-E452-A7E2-1572-BA4074F33D86}"/>
          </ac:spMkLst>
        </pc:spChg>
        <pc:spChg chg="mod">
          <ac:chgData name="Alison Rees" userId="S::alison@talkabouttrust.org::643807b7-95c8-4d06-bfbd-2c8a4c2b8f9b" providerId="AD" clId="Web-{04F0DF7F-E6FE-5779-A5D9-880ED292EEC3}" dt="2025-07-24T14:34:53.404" v="266"/>
          <ac:spMkLst>
            <pc:docMk/>
            <pc:sldMk cId="2697378050" sldId="1487"/>
            <ac:spMk id="5" creationId="{5EB1ED2E-989B-4173-193D-3F741DD2A53F}"/>
          </ac:spMkLst>
        </pc:spChg>
        <pc:spChg chg="mod">
          <ac:chgData name="Alison Rees" userId="S::alison@talkabouttrust.org::643807b7-95c8-4d06-bfbd-2c8a4c2b8f9b" providerId="AD" clId="Web-{04F0DF7F-E6FE-5779-A5D9-880ED292EEC3}" dt="2025-07-24T14:35:21.233" v="269"/>
          <ac:spMkLst>
            <pc:docMk/>
            <pc:sldMk cId="2697378050" sldId="1487"/>
            <ac:spMk id="6" creationId="{B9435D9C-47CC-69D0-2118-D3EDC51DD76F}"/>
          </ac:spMkLst>
        </pc:spChg>
        <pc:spChg chg="mod">
          <ac:chgData name="Alison Rees" userId="S::alison@talkabouttrust.org::643807b7-95c8-4d06-bfbd-2c8a4c2b8f9b" providerId="AD" clId="Web-{04F0DF7F-E6FE-5779-A5D9-880ED292EEC3}" dt="2025-07-24T14:35:25.420" v="270"/>
          <ac:spMkLst>
            <pc:docMk/>
            <pc:sldMk cId="2697378050" sldId="1487"/>
            <ac:spMk id="7" creationId="{7A3D5B70-53FF-726E-5996-D0F033A88071}"/>
          </ac:spMkLst>
        </pc:spChg>
        <pc:picChg chg="add">
          <ac:chgData name="Alison Rees" userId="S::alison@talkabouttrust.org::643807b7-95c8-4d06-bfbd-2c8a4c2b8f9b" providerId="AD" clId="Web-{04F0DF7F-E6FE-5779-A5D9-880ED292EEC3}" dt="2025-07-24T14:42:36.997" v="312"/>
          <ac:picMkLst>
            <pc:docMk/>
            <pc:sldMk cId="2697378050" sldId="1487"/>
            <ac:picMk id="8" creationId="{7C06839E-E90F-6E6F-80B5-B0BEF5E6D798}"/>
          </ac:picMkLst>
        </pc:picChg>
        <pc:picChg chg="add">
          <ac:chgData name="Alison Rees" userId="S::alison@talkabouttrust.org::643807b7-95c8-4d06-bfbd-2c8a4c2b8f9b" providerId="AD" clId="Web-{04F0DF7F-E6FE-5779-A5D9-880ED292EEC3}" dt="2025-07-24T14:42:37.029" v="313"/>
          <ac:picMkLst>
            <pc:docMk/>
            <pc:sldMk cId="2697378050" sldId="1487"/>
            <ac:picMk id="10" creationId="{0F85F54F-58E6-7D62-3D69-82D494120E67}"/>
          </ac:picMkLst>
        </pc:picChg>
      </pc:sldChg>
      <pc:sldChg chg="addSp delSp modSp">
        <pc:chgData name="Alison Rees" userId="S::alison@talkabouttrust.org::643807b7-95c8-4d06-bfbd-2c8a4c2b8f9b" providerId="AD" clId="Web-{04F0DF7F-E6FE-5779-A5D9-880ED292EEC3}" dt="2025-07-24T14:36:49.361" v="284"/>
        <pc:sldMkLst>
          <pc:docMk/>
          <pc:sldMk cId="1625747183" sldId="1489"/>
        </pc:sldMkLst>
        <pc:spChg chg="mod">
          <ac:chgData name="Alison Rees" userId="S::alison@talkabouttrust.org::643807b7-95c8-4d06-bfbd-2c8a4c2b8f9b" providerId="AD" clId="Web-{04F0DF7F-E6FE-5779-A5D9-880ED292EEC3}" dt="2025-07-24T14:36:49.361" v="284"/>
          <ac:spMkLst>
            <pc:docMk/>
            <pc:sldMk cId="1625747183" sldId="1489"/>
            <ac:spMk id="5" creationId="{97609261-4057-9D33-59BE-88D8E250A193}"/>
          </ac:spMkLst>
        </pc:spChg>
        <pc:spChg chg="mod">
          <ac:chgData name="Alison Rees" userId="S::alison@talkabouttrust.org::643807b7-95c8-4d06-bfbd-2c8a4c2b8f9b" providerId="AD" clId="Web-{04F0DF7F-E6FE-5779-A5D9-880ED292EEC3}" dt="2025-07-24T14:36:04.078" v="277" actId="1076"/>
          <ac:spMkLst>
            <pc:docMk/>
            <pc:sldMk cId="1625747183" sldId="1489"/>
            <ac:spMk id="17" creationId="{BDCEBCB6-FFB2-A9E9-4FC7-92A4BEAD27BC}"/>
          </ac:spMkLst>
        </pc:spChg>
        <pc:spChg chg="mod">
          <ac:chgData name="Alison Rees" userId="S::alison@talkabouttrust.org::643807b7-95c8-4d06-bfbd-2c8a4c2b8f9b" providerId="AD" clId="Web-{04F0DF7F-E6FE-5779-A5D9-880ED292EEC3}" dt="2025-07-24T14:36:07.172" v="278"/>
          <ac:spMkLst>
            <pc:docMk/>
            <pc:sldMk cId="1625747183" sldId="1489"/>
            <ac:spMk id="19" creationId="{23A5A21F-FCF2-5C9A-C02B-7DA733DBAC07}"/>
          </ac:spMkLst>
        </pc:spChg>
        <pc:picChg chg="add">
          <ac:chgData name="Alison Rees" userId="S::alison@talkabouttrust.org::643807b7-95c8-4d06-bfbd-2c8a4c2b8f9b" providerId="AD" clId="Web-{04F0DF7F-E6FE-5779-A5D9-880ED292EEC3}" dt="2025-07-24T14:35:49.906" v="273"/>
          <ac:picMkLst>
            <pc:docMk/>
            <pc:sldMk cId="1625747183" sldId="1489"/>
            <ac:picMk id="6" creationId="{2A10E693-9E56-7CED-8C5C-8FE8C46E398C}"/>
          </ac:picMkLst>
        </pc:picChg>
        <pc:picChg chg="add">
          <ac:chgData name="Alison Rees" userId="S::alison@talkabouttrust.org::643807b7-95c8-4d06-bfbd-2c8a4c2b8f9b" providerId="AD" clId="Web-{04F0DF7F-E6FE-5779-A5D9-880ED292EEC3}" dt="2025-07-24T14:35:49.921" v="274"/>
          <ac:picMkLst>
            <pc:docMk/>
            <pc:sldMk cId="1625747183" sldId="1489"/>
            <ac:picMk id="8" creationId="{D21262D9-E791-370C-31C5-02FE21233BE5}"/>
          </ac:picMkLst>
        </pc:picChg>
      </pc:sldChg>
      <pc:sldChg chg="addSp delSp modSp">
        <pc:chgData name="Alison Rees" userId="S::alison@talkabouttrust.org::643807b7-95c8-4d06-bfbd-2c8a4c2b8f9b" providerId="AD" clId="Web-{04F0DF7F-E6FE-5779-A5D9-880ED292EEC3}" dt="2025-07-24T14:40:10.524" v="300" actId="1076"/>
        <pc:sldMkLst>
          <pc:docMk/>
          <pc:sldMk cId="3378683796" sldId="1495"/>
        </pc:sldMkLst>
        <pc:spChg chg="add">
          <ac:chgData name="Alison Rees" userId="S::alison@talkabouttrust.org::643807b7-95c8-4d06-bfbd-2c8a4c2b8f9b" providerId="AD" clId="Web-{04F0DF7F-E6FE-5779-A5D9-880ED292EEC3}" dt="2025-07-24T14:39:46.148" v="296"/>
          <ac:spMkLst>
            <pc:docMk/>
            <pc:sldMk cId="3378683796" sldId="1495"/>
            <ac:spMk id="6" creationId="{37AD86E3-F0CF-65FD-764B-F01017C25840}"/>
          </ac:spMkLst>
        </pc:spChg>
        <pc:spChg chg="mod">
          <ac:chgData name="Alison Rees" userId="S::alison@talkabouttrust.org::643807b7-95c8-4d06-bfbd-2c8a4c2b8f9b" providerId="AD" clId="Web-{04F0DF7F-E6FE-5779-A5D9-880ED292EEC3}" dt="2025-07-24T14:40:10.524" v="300" actId="1076"/>
          <ac:spMkLst>
            <pc:docMk/>
            <pc:sldMk cId="3378683796" sldId="1495"/>
            <ac:spMk id="7" creationId="{D5FD1B53-0983-9B11-523C-07018D77E6D8}"/>
          </ac:spMkLst>
        </pc:spChg>
        <pc:spChg chg="mod">
          <ac:chgData name="Alison Rees" userId="S::alison@talkabouttrust.org::643807b7-95c8-4d06-bfbd-2c8a4c2b8f9b" providerId="AD" clId="Web-{04F0DF7F-E6FE-5779-A5D9-880ED292EEC3}" dt="2025-07-24T14:22:12.925" v="106"/>
          <ac:spMkLst>
            <pc:docMk/>
            <pc:sldMk cId="3378683796" sldId="1495"/>
            <ac:spMk id="9" creationId="{009DAB1A-3806-80A2-454C-C6DE966FF217}"/>
          </ac:spMkLst>
        </pc:spChg>
      </pc:sldChg>
      <pc:sldChg chg="addSp delSp modSp">
        <pc:chgData name="Alison Rees" userId="S::alison@talkabouttrust.org::643807b7-95c8-4d06-bfbd-2c8a4c2b8f9b" providerId="AD" clId="Web-{04F0DF7F-E6FE-5779-A5D9-880ED292EEC3}" dt="2025-07-24T14:39:56.195" v="298" actId="14100"/>
        <pc:sldMkLst>
          <pc:docMk/>
          <pc:sldMk cId="2486113767" sldId="1496"/>
        </pc:sldMkLst>
        <pc:spChg chg="add">
          <ac:chgData name="Alison Rees" userId="S::alison@talkabouttrust.org::643807b7-95c8-4d06-bfbd-2c8a4c2b8f9b" providerId="AD" clId="Web-{04F0DF7F-E6FE-5779-A5D9-880ED292EEC3}" dt="2025-07-24T14:39:52.429" v="297"/>
          <ac:spMkLst>
            <pc:docMk/>
            <pc:sldMk cId="2486113767" sldId="1496"/>
            <ac:spMk id="4" creationId="{359E9318-72AA-E3CF-BE77-D16EF850A4FB}"/>
          </ac:spMkLst>
        </pc:spChg>
        <pc:spChg chg="mod">
          <ac:chgData name="Alison Rees" userId="S::alison@talkabouttrust.org::643807b7-95c8-4d06-bfbd-2c8a4c2b8f9b" providerId="AD" clId="Web-{04F0DF7F-E6FE-5779-A5D9-880ED292EEC3}" dt="2025-07-24T14:39:56.195" v="298" actId="14100"/>
          <ac:spMkLst>
            <pc:docMk/>
            <pc:sldMk cId="2486113767" sldId="1496"/>
            <ac:spMk id="6" creationId="{8A6B0154-FB86-8D19-2A8F-EDD888FE80B1}"/>
          </ac:spMkLst>
        </pc:spChg>
        <pc:spChg chg="mod">
          <ac:chgData name="Alison Rees" userId="S::alison@talkabouttrust.org::643807b7-95c8-4d06-bfbd-2c8a4c2b8f9b" providerId="AD" clId="Web-{04F0DF7F-E6FE-5779-A5D9-880ED292EEC3}" dt="2025-07-24T14:22:47.911" v="114"/>
          <ac:spMkLst>
            <pc:docMk/>
            <pc:sldMk cId="2486113767" sldId="1496"/>
            <ac:spMk id="8" creationId="{BD550827-61EF-A017-551E-7FA47AA1E011}"/>
          </ac:spMkLst>
        </pc:spChg>
      </pc:sldChg>
      <pc:sldChg chg="addSp delSp modSp">
        <pc:chgData name="Alison Rees" userId="S::alison@talkabouttrust.org::643807b7-95c8-4d06-bfbd-2c8a4c2b8f9b" providerId="AD" clId="Web-{04F0DF7F-E6FE-5779-A5D9-880ED292EEC3}" dt="2025-07-24T14:31:01.287" v="212" actId="1076"/>
        <pc:sldMkLst>
          <pc:docMk/>
          <pc:sldMk cId="1088499148" sldId="1497"/>
        </pc:sldMkLst>
        <pc:spChg chg="add mod">
          <ac:chgData name="Alison Rees" userId="S::alison@talkabouttrust.org::643807b7-95c8-4d06-bfbd-2c8a4c2b8f9b" providerId="AD" clId="Web-{04F0DF7F-E6FE-5779-A5D9-880ED292EEC3}" dt="2025-07-24T14:31:01.287" v="212" actId="1076"/>
          <ac:spMkLst>
            <pc:docMk/>
            <pc:sldMk cId="1088499148" sldId="1497"/>
            <ac:spMk id="2" creationId="{0FC03E84-6ABB-2BAB-0072-4F0ECF318FB3}"/>
          </ac:spMkLst>
        </pc:spChg>
        <pc:spChg chg="mod">
          <ac:chgData name="Alison Rees" userId="S::alison@talkabouttrust.org::643807b7-95c8-4d06-bfbd-2c8a4c2b8f9b" providerId="AD" clId="Web-{04F0DF7F-E6FE-5779-A5D9-880ED292EEC3}" dt="2025-07-24T14:30:58.943" v="211" actId="1076"/>
          <ac:spMkLst>
            <pc:docMk/>
            <pc:sldMk cId="1088499148" sldId="1497"/>
            <ac:spMk id="5" creationId="{656F320A-EEB5-BED8-3696-28851CF8B31C}"/>
          </ac:spMkLst>
        </pc:spChg>
        <pc:spChg chg="mod">
          <ac:chgData name="Alison Rees" userId="S::alison@talkabouttrust.org::643807b7-95c8-4d06-bfbd-2c8a4c2b8f9b" providerId="AD" clId="Web-{04F0DF7F-E6FE-5779-A5D9-880ED292EEC3}" dt="2025-07-24T14:29:28.909" v="192" actId="20577"/>
          <ac:spMkLst>
            <pc:docMk/>
            <pc:sldMk cId="1088499148" sldId="1497"/>
            <ac:spMk id="6" creationId="{A264FD34-0B8B-45DA-4EAC-02DBAA530C73}"/>
          </ac:spMkLst>
        </pc:spChg>
        <pc:picChg chg="mod">
          <ac:chgData name="Alison Rees" userId="S::alison@talkabouttrust.org::643807b7-95c8-4d06-bfbd-2c8a4c2b8f9b" providerId="AD" clId="Web-{04F0DF7F-E6FE-5779-A5D9-880ED292EEC3}" dt="2025-07-24T14:28:03.374" v="174" actId="1076"/>
          <ac:picMkLst>
            <pc:docMk/>
            <pc:sldMk cId="1088499148" sldId="1497"/>
            <ac:picMk id="3" creationId="{B936747E-436E-2F2F-3E2E-31DEA2329F99}"/>
          </ac:picMkLst>
        </pc:picChg>
      </pc:sldChg>
      <pc:sldChg chg="addSp delSp modSp">
        <pc:chgData name="Alison Rees" userId="S::alison@talkabouttrust.org::643807b7-95c8-4d06-bfbd-2c8a4c2b8f9b" providerId="AD" clId="Web-{04F0DF7F-E6FE-5779-A5D9-880ED292EEC3}" dt="2025-07-24T14:41:48.527" v="307" actId="14100"/>
        <pc:sldMkLst>
          <pc:docMk/>
          <pc:sldMk cId="2758377671" sldId="1498"/>
        </pc:sldMkLst>
        <pc:spChg chg="add">
          <ac:chgData name="Alison Rees" userId="S::alison@talkabouttrust.org::643807b7-95c8-4d06-bfbd-2c8a4c2b8f9b" providerId="AD" clId="Web-{04F0DF7F-E6FE-5779-A5D9-880ED292EEC3}" dt="2025-07-24T14:31:21.037" v="215"/>
          <ac:spMkLst>
            <pc:docMk/>
            <pc:sldMk cId="2758377671" sldId="1498"/>
            <ac:spMk id="3" creationId="{677D78D8-CE85-A983-7F5F-3BD19F831926}"/>
          </ac:spMkLst>
        </pc:spChg>
        <pc:spChg chg="mod">
          <ac:chgData name="Alison Rees" userId="S::alison@talkabouttrust.org::643807b7-95c8-4d06-bfbd-2c8a4c2b8f9b" providerId="AD" clId="Web-{04F0DF7F-E6FE-5779-A5D9-880ED292EEC3}" dt="2025-07-24T14:41:48.527" v="307" actId="14100"/>
          <ac:spMkLst>
            <pc:docMk/>
            <pc:sldMk cId="2758377671" sldId="1498"/>
            <ac:spMk id="6" creationId="{D387AE7F-079A-D843-2DA5-3CA9C0C99DD0}"/>
          </ac:spMkLst>
        </pc:spChg>
        <pc:spChg chg="mod">
          <ac:chgData name="Alison Rees" userId="S::alison@talkabouttrust.org::643807b7-95c8-4d06-bfbd-2c8a4c2b8f9b" providerId="AD" clId="Web-{04F0DF7F-E6FE-5779-A5D9-880ED292EEC3}" dt="2025-07-24T14:31:30.116" v="217" actId="14100"/>
          <ac:spMkLst>
            <pc:docMk/>
            <pc:sldMk cId="2758377671" sldId="1498"/>
            <ac:spMk id="8" creationId="{8AA9E259-F151-B036-F988-4DED93B413AF}"/>
          </ac:spMkLst>
        </pc:spChg>
        <pc:picChg chg="mod">
          <ac:chgData name="Alison Rees" userId="S::alison@talkabouttrust.org::643807b7-95c8-4d06-bfbd-2c8a4c2b8f9b" providerId="AD" clId="Web-{04F0DF7F-E6FE-5779-A5D9-880ED292EEC3}" dt="2025-07-24T14:31:32.460" v="218" actId="1076"/>
          <ac:picMkLst>
            <pc:docMk/>
            <pc:sldMk cId="2758377671" sldId="1498"/>
            <ac:picMk id="5" creationId="{35D2D7E9-0694-D7D4-91A7-0422643ED02B}"/>
          </ac:picMkLst>
        </pc:picChg>
      </pc:sldChg>
    </pc:docChg>
  </pc:docChgLst>
  <pc:docChgLst>
    <pc:chgData name="Sophie Whitcombe" userId="S::sophie@talkabouttrust.org::96b93879-58c2-43c8-8be0-05735f70e199" providerId="AD" clId="Web-{CEAD2579-6A32-B68B-7806-080B86A61C3C}"/>
    <pc:docChg chg="addSld modSld">
      <pc:chgData name="Sophie Whitcombe" userId="S::sophie@talkabouttrust.org::96b93879-58c2-43c8-8be0-05735f70e199" providerId="AD" clId="Web-{CEAD2579-6A32-B68B-7806-080B86A61C3C}" dt="2025-06-26T15:17:58.246" v="15" actId="20577"/>
      <pc:docMkLst>
        <pc:docMk/>
      </pc:docMkLst>
      <pc:sldChg chg="modSp">
        <pc:chgData name="Sophie Whitcombe" userId="S::sophie@talkabouttrust.org::96b93879-58c2-43c8-8be0-05735f70e199" providerId="AD" clId="Web-{CEAD2579-6A32-B68B-7806-080B86A61C3C}" dt="2025-06-26T15:12:56.983" v="3" actId="20577"/>
        <pc:sldMkLst>
          <pc:docMk/>
          <pc:sldMk cId="2918290528" sldId="1481"/>
        </pc:sldMkLst>
      </pc:sldChg>
      <pc:sldChg chg="modSp">
        <pc:chgData name="Sophie Whitcombe" userId="S::sophie@talkabouttrust.org::96b93879-58c2-43c8-8be0-05735f70e199" providerId="AD" clId="Web-{CEAD2579-6A32-B68B-7806-080B86A61C3C}" dt="2025-06-26T15:17:58.246" v="15" actId="20577"/>
        <pc:sldMkLst>
          <pc:docMk/>
          <pc:sldMk cId="2697378050" sldId="1487"/>
        </pc:sldMkLst>
      </pc:sldChg>
      <pc:sldChg chg="add">
        <pc:chgData name="Sophie Whitcombe" userId="S::sophie@talkabouttrust.org::96b93879-58c2-43c8-8be0-05735f70e199" providerId="AD" clId="Web-{CEAD2579-6A32-B68B-7806-080B86A61C3C}" dt="2025-06-26T15:08:58.238" v="0"/>
        <pc:sldMkLst>
          <pc:docMk/>
          <pc:sldMk cId="3864900768" sldId="1490"/>
        </pc:sldMkLst>
      </pc:sldChg>
      <pc:sldChg chg="add">
        <pc:chgData name="Sophie Whitcombe" userId="S::sophie@talkabouttrust.org::96b93879-58c2-43c8-8be0-05735f70e199" providerId="AD" clId="Web-{CEAD2579-6A32-B68B-7806-080B86A61C3C}" dt="2025-06-26T15:08:58.253" v="1"/>
        <pc:sldMkLst>
          <pc:docMk/>
          <pc:sldMk cId="3085913714" sldId="1491"/>
        </pc:sldMkLst>
      </pc:sldChg>
      <pc:sldChg chg="add">
        <pc:chgData name="Sophie Whitcombe" userId="S::sophie@talkabouttrust.org::96b93879-58c2-43c8-8be0-05735f70e199" providerId="AD" clId="Web-{CEAD2579-6A32-B68B-7806-080B86A61C3C}" dt="2025-06-26T15:08:58.284" v="2"/>
        <pc:sldMkLst>
          <pc:docMk/>
          <pc:sldMk cId="4284356296" sldId="149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27.511"/>
    </inkml:context>
    <inkml:brush xml:id="br0">
      <inkml:brushProperty name="width" value="0.35" units="cm"/>
      <inkml:brushProperty name="height" value="0.35" units="cm"/>
      <inkml:brushProperty name="color" value="#FFFFFF"/>
    </inkml:brush>
  </inkml:definitions>
  <inkml:trace contextRef="#ctx0" brushRef="#br0">0 1678 24575,'54'-22'0,"7"-10"0,-26 10 0,1-2 0,2-2 0,-1-2 0,1 0 0,0-1 0,-3 1 0,1 0 0,-4 1 0,-1 2 0,21-19 0,-12 6 0,-10 5 0,-3 2 0,-3 0 0,0 1 0,0 1 0,0 1 0,0 0 0,3 4 0,1 0 0,-1 0 0,3 1 0,-2 2 0,-3 0 0,1-1 0,1-3 0,1-2 0,2-2 0,1-2 0,1-1 0,2-4 0,1-2 0,-1 1 0,-3 0 0,-3 5 0,-2 2 0,-3 1 0,0 1 0,0-2 0,1 3 0,0 0 0,-1 0 0,1 2 0,3-2 0,7-5 0,5-6 0,2-8 0,1 2 0,-3 3 0,-3 3 0,-3 6 0,-6 5 0,-4 6 0,-11 12 0,-3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33.328"/>
    </inkml:context>
    <inkml:brush xml:id="br0">
      <inkml:brushProperty name="width" value="0.35" units="cm"/>
      <inkml:brushProperty name="height" value="0.35" units="cm"/>
      <inkml:brushProperty name="color" value="#FFFFFF"/>
    </inkml:brush>
  </inkml:definitions>
  <inkml:trace contextRef="#ctx0" brushRef="#br0">1 1 24575,'52'34'0,"16"8"0,-25-13 0,3 2 0,3 2 0,0 0 0,-1-3 0,-2 0 0,32 23 0,-14-10 0,-14-8 0,-9-2 0,-1-2 0,-7-3 0,-2 0 0,-3 0 0,0-1 0,0-2 0,0-4 0,0-2 0,0-1 0,0 3 0,2 4 0,2 2 0,4 2 0,4 2 0,1 2 0,0 4 0,0 4 0,-3 0 0,-4 0 0,1-4 0,-2-5 0,0-4 0,-2 1 0,-3-1 0,3 0 0,2 0 0,3 1 0,4 0 0,-1 0 0,2 0 0,-1 0 0,-4 0 0,-2-1 0,-2 0 0,-4 0 0,-2-2 0,-5-1 0,-4-4 0,0-1 0,-1 3 0,5 2 0,3 3 0,2-1 0,1 1 0,1 0 0,0 0 0,2 0 0,2 1 0,1-3 0,-4-1 0,-5-2 0,-6-2 0,-2 0 0,-2 0 0,-2-4 0,1-3 0,-2-6 0,-1-8 0,-1-4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37.395"/>
    </inkml:context>
    <inkml:brush xml:id="br0">
      <inkml:brushProperty name="width" value="0.35" units="cm"/>
      <inkml:brushProperty name="height" value="0.35" units="cm"/>
      <inkml:brushProperty name="color" value="#FFFFFF"/>
    </inkml:brush>
  </inkml:definitions>
  <inkml:trace contextRef="#ctx0" brushRef="#br0">3111 2481 24575,'-77'-51'0,"20"8"0,-5-7 0,7 3 0,-5-6 0,-2-2-246,7 5 0,-3-3 0,-1 0 0,-1-1 240,-1-2 0,-1-2 1,0 0-1,1 2-240,4 2 0,0 1 0,0 1 0,1 1 230,-13-11 1,1 1 0,2 2 15,11 9 0,2 3 0,1 1 244,-15-11 1,2 2-245,9 8 0,4 3 0,11 11 0,3 1 0,-30-19 484,8 8-484,8 7 983,3 5-902,1 0-81,3 6 0,-2-2 0,0-3 0,-5-4 0,-3-8 0,-1 1 0,-3-5 0,5 4 0,4 0 0,1 4 0,7 6 0,1 4 0,5 6 0,3 3 0,1 1 0,5 3 0,2-1 0,6 1 0,2 1 0,2 2 0,0 3 0,-3-4 0,-1 1 0,-2-5 0,-3-2 0,-2-1 0,-2-4 0,0 2 0,3 4 0,4 1 0,3 7 0,3 3 0,7 4 0,1 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47.078"/>
    </inkml:context>
    <inkml:brush xml:id="br0">
      <inkml:brushProperty name="width" value="0.35" units="cm"/>
      <inkml:brushProperty name="height" value="0.35" units="cm"/>
      <inkml:brushProperty name="color" value="#FFFFFF"/>
    </inkml:brush>
  </inkml:definitions>
  <inkml:trace contextRef="#ctx0" brushRef="#br0">1316 990 24575,'-80'-38'0,"31"12"0,-3-3 0,-13-11 0,-3-3 0,-3-6 0,0-1 0,2-3 0,3-1 0,4 1 0,4-1 0,10 9 0,4 0 0,6 7 0,2 2 0,-21-17 0,16 15 0,4 5 0,5 4 0,6 3 0,2 8 0,3 5 0,3 1 0,-3 1 0,3-2 0,-2 0 0,-1 2 0,3-2 0,-2 0 0,0 1 0,-2-2 0,9 7 0,4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49.611"/>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55.411"/>
    </inkml:context>
    <inkml:brush xml:id="br0">
      <inkml:brushProperty name="width" value="0.35" units="cm"/>
      <inkml:brushProperty name="height" value="0.35" units="cm"/>
      <inkml:brushProperty name="color" value="#FFFFFF"/>
    </inkml:brush>
  </inkml:definitions>
  <inkml:trace contextRef="#ctx0" brushRef="#br0">1 0 24575,'19'42'0,"4"1"0,8 1 0,1-1 0,1 3 0,-1-3 0,-5-4 0,-7-5 0,-9-5 0,-2-4 0,1-3 0,-2-7 0,1-4 0,-3-2 0,1-2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33.328"/>
    </inkml:context>
    <inkml:brush xml:id="br0">
      <inkml:brushProperty name="width" value="0.35" units="cm"/>
      <inkml:brushProperty name="height" value="0.35" units="cm"/>
      <inkml:brushProperty name="color" value="#FFFFFF"/>
    </inkml:brush>
  </inkml:definitions>
  <inkml:trace contextRef="#ctx0" brushRef="#br0">1 1 24575,'52'34'0,"16"8"0,-25-13 0,3 2 0,3 2 0,0 0 0,-1-3 0,-2 0 0,32 23 0,-14-10 0,-14-8 0,-9-2 0,-1-2 0,-7-3 0,-2 0 0,-3 0 0,0-1 0,0-2 0,0-4 0,0-2 0,0-1 0,0 3 0,2 4 0,2 2 0,4 2 0,4 2 0,1 2 0,0 4 0,0 4 0,-3 0 0,-4 0 0,1-4 0,-2-5 0,0-4 0,-2 1 0,-3-1 0,3 0 0,2 0 0,3 1 0,4 0 0,-1 0 0,2 0 0,-1 0 0,-4 0 0,-2-1 0,-2 0 0,-4 0 0,-2-2 0,-5-1 0,-4-4 0,0-1 0,-1 3 0,5 2 0,3 3 0,2-1 0,1 1 0,1 0 0,0 0 0,2 0 0,2 1 0,1-3 0,-4-1 0,-5-2 0,-6-2 0,-2 0 0,-2 0 0,-2-4 0,1-3 0,-2-6 0,-1-8 0,-1-4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49.611"/>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4:42:55.411"/>
    </inkml:context>
    <inkml:brush xml:id="br0">
      <inkml:brushProperty name="width" value="0.35" units="cm"/>
      <inkml:brushProperty name="height" value="0.35" units="cm"/>
      <inkml:brushProperty name="color" value="#FFFFFF"/>
    </inkml:brush>
  </inkml:definitions>
  <inkml:trace contextRef="#ctx0" brushRef="#br0">1 0 24575,'19'42'0,"4"1"0,8 1 0,1-1 0,1 3 0,-1-3 0,-5-4 0,-7-5 0,-9-5 0,-2-4 0,1-3 0,-2-7 0,1-4 0,-3-2 0,1-2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C3548-28C7-4D27-A0C6-1F3F185B077E}" type="datetimeFigureOut">
              <a:t>8/1/2025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75BEC-10A2-420D-91C9-3268FA556490}" type="slidenum">
              <a:t>‹#›</a:t>
            </a:fld>
            <a:endParaRPr lang="en-GB"/>
          </a:p>
        </p:txBody>
      </p:sp>
    </p:spTree>
    <p:extLst>
      <p:ext uri="{BB962C8B-B14F-4D97-AF65-F5344CB8AC3E}">
        <p14:creationId xmlns:p14="http://schemas.microsoft.com/office/powerpoint/2010/main" val="15100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48689C8-C92C-4FAC-AD59-D06DD6FFE5B6}" type="slidenum">
              <a:t>1</a:t>
            </a:fld>
            <a:endParaRPr lang="en-GB"/>
          </a:p>
        </p:txBody>
      </p:sp>
    </p:spTree>
    <p:extLst>
      <p:ext uri="{BB962C8B-B14F-4D97-AF65-F5344CB8AC3E}">
        <p14:creationId xmlns:p14="http://schemas.microsoft.com/office/powerpoint/2010/main" val="7828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FAF48-9785-42D9-AE52-56D251721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C82D7-F6E8-3216-4196-DC5089D9B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F49CC-A968-EEDA-C593-282EAEF52725}"/>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DD93A256-6323-125E-0A9E-9B7E672FD3C6}"/>
              </a:ext>
            </a:extLst>
          </p:cNvPr>
          <p:cNvSpPr>
            <a:spLocks noGrp="1"/>
          </p:cNvSpPr>
          <p:nvPr>
            <p:ph type="sldNum" sz="quarter" idx="5"/>
          </p:nvPr>
        </p:nvSpPr>
        <p:spPr/>
        <p:txBody>
          <a:bodyPr/>
          <a:lstStyle/>
          <a:p>
            <a:fld id="{DD375BEC-10A2-420D-91C9-3268FA556490}" type="slidenum">
              <a:t>10</a:t>
            </a:fld>
            <a:endParaRPr lang="en-GB"/>
          </a:p>
        </p:txBody>
      </p:sp>
    </p:spTree>
    <p:extLst>
      <p:ext uri="{BB962C8B-B14F-4D97-AF65-F5344CB8AC3E}">
        <p14:creationId xmlns:p14="http://schemas.microsoft.com/office/powerpoint/2010/main" val="111295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D375BEC-10A2-420D-91C9-3268FA556490}" type="slidenum">
              <a:t>11</a:t>
            </a:fld>
            <a:endParaRPr lang="en-GB"/>
          </a:p>
        </p:txBody>
      </p:sp>
    </p:spTree>
    <p:extLst>
      <p:ext uri="{BB962C8B-B14F-4D97-AF65-F5344CB8AC3E}">
        <p14:creationId xmlns:p14="http://schemas.microsoft.com/office/powerpoint/2010/main" val="293728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E524-E2C2-FC83-4087-6A4EC2345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01FD31-9C86-844A-F10B-93AC1FF87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F017A-2F03-111F-D063-ADE2AC0BF3E0}"/>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C4543FB7-E041-9B1C-09DC-5A72FF1EDD6C}"/>
              </a:ext>
            </a:extLst>
          </p:cNvPr>
          <p:cNvSpPr>
            <a:spLocks noGrp="1"/>
          </p:cNvSpPr>
          <p:nvPr>
            <p:ph type="sldNum" sz="quarter" idx="5"/>
          </p:nvPr>
        </p:nvSpPr>
        <p:spPr/>
        <p:txBody>
          <a:bodyPr/>
          <a:lstStyle/>
          <a:p>
            <a:fld id="{DD375BEC-10A2-420D-91C9-3268FA556490}" type="slidenum">
              <a:t>12</a:t>
            </a:fld>
            <a:endParaRPr lang="en-GB"/>
          </a:p>
        </p:txBody>
      </p:sp>
    </p:spTree>
    <p:extLst>
      <p:ext uri="{BB962C8B-B14F-4D97-AF65-F5344CB8AC3E}">
        <p14:creationId xmlns:p14="http://schemas.microsoft.com/office/powerpoint/2010/main" val="377091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46A8-07F6-D6C8-8E29-8DE7185F9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66353-4F20-B9E2-36D2-1FB3AB246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EA94D-DC20-14E7-7593-6FA59BB6DC52}"/>
              </a:ext>
            </a:extLst>
          </p:cNvPr>
          <p:cNvSpPr>
            <a:spLocks noGrp="1"/>
          </p:cNvSpPr>
          <p:nvPr>
            <p:ph type="body" idx="1"/>
          </p:nvPr>
        </p:nvSpPr>
        <p:spPr/>
        <p:txBody>
          <a:bodyPr/>
          <a:lstStyle/>
          <a:p>
            <a:endParaRPr lang="en-GB" kern="100" dirty="0">
              <a:ea typeface="Calibri"/>
              <a:cs typeface="Calibri"/>
            </a:endParaRPr>
          </a:p>
        </p:txBody>
      </p:sp>
      <p:sp>
        <p:nvSpPr>
          <p:cNvPr id="4" name="Slide Number Placeholder 3">
            <a:extLst>
              <a:ext uri="{FF2B5EF4-FFF2-40B4-BE49-F238E27FC236}">
                <a16:creationId xmlns:a16="http://schemas.microsoft.com/office/drawing/2014/main" id="{8491479C-8F69-E7E8-4B31-D2411545337A}"/>
              </a:ext>
            </a:extLst>
          </p:cNvPr>
          <p:cNvSpPr>
            <a:spLocks noGrp="1"/>
          </p:cNvSpPr>
          <p:nvPr>
            <p:ph type="sldNum" sz="quarter" idx="5"/>
          </p:nvPr>
        </p:nvSpPr>
        <p:spPr/>
        <p:txBody>
          <a:bodyPr/>
          <a:lstStyle/>
          <a:p>
            <a:fld id="{7ED2583B-0416-4875-B919-A7A9CBD1C777}" type="slidenum">
              <a:rPr lang="en-GB" smtClean="0"/>
              <a:t>13</a:t>
            </a:fld>
            <a:endParaRPr lang="en-GB"/>
          </a:p>
        </p:txBody>
      </p:sp>
    </p:spTree>
    <p:extLst>
      <p:ext uri="{BB962C8B-B14F-4D97-AF65-F5344CB8AC3E}">
        <p14:creationId xmlns:p14="http://schemas.microsoft.com/office/powerpoint/2010/main" val="3738889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6573-6E82-C37B-217D-01D7DDA1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05714-78C9-DF70-C347-C2B0DEC6E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7F71C-0B93-F01A-D403-CC8D257D7342}"/>
              </a:ext>
            </a:extLst>
          </p:cNvPr>
          <p:cNvSpPr>
            <a:spLocks noGrp="1"/>
          </p:cNvSpPr>
          <p:nvPr>
            <p:ph type="body" idx="1"/>
          </p:nvPr>
        </p:nvSpPr>
        <p:spPr/>
        <p:txBody>
          <a:bodyPr/>
          <a:lstStyle/>
          <a:p>
            <a:endParaRPr lang="en-GB" kern="100" dirty="0">
              <a:ea typeface="Calibri"/>
              <a:cs typeface="Calibri"/>
            </a:endParaRPr>
          </a:p>
        </p:txBody>
      </p:sp>
      <p:sp>
        <p:nvSpPr>
          <p:cNvPr id="4" name="Slide Number Placeholder 3">
            <a:extLst>
              <a:ext uri="{FF2B5EF4-FFF2-40B4-BE49-F238E27FC236}">
                <a16:creationId xmlns:a16="http://schemas.microsoft.com/office/drawing/2014/main" id="{617B3F62-AEC1-2952-44DF-2CF9A453EEEC}"/>
              </a:ext>
            </a:extLst>
          </p:cNvPr>
          <p:cNvSpPr>
            <a:spLocks noGrp="1"/>
          </p:cNvSpPr>
          <p:nvPr>
            <p:ph type="sldNum" sz="quarter" idx="5"/>
          </p:nvPr>
        </p:nvSpPr>
        <p:spPr/>
        <p:txBody>
          <a:bodyPr/>
          <a:lstStyle/>
          <a:p>
            <a:fld id="{7ED2583B-0416-4875-B919-A7A9CBD1C777}" type="slidenum">
              <a:rPr lang="en-GB" smtClean="0"/>
              <a:t>14</a:t>
            </a:fld>
            <a:endParaRPr lang="en-GB"/>
          </a:p>
        </p:txBody>
      </p:sp>
    </p:spTree>
    <p:extLst>
      <p:ext uri="{BB962C8B-B14F-4D97-AF65-F5344CB8AC3E}">
        <p14:creationId xmlns:p14="http://schemas.microsoft.com/office/powerpoint/2010/main" val="154922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06B9-150A-6305-F5BB-F49155CB8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B7FEC-7C45-5538-5815-EBA16F057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FA90-1D62-30FD-C369-AEDF86A6B9BE}"/>
              </a:ext>
            </a:extLst>
          </p:cNvPr>
          <p:cNvSpPr>
            <a:spLocks noGrp="1"/>
          </p:cNvSpPr>
          <p:nvPr>
            <p:ph type="body" idx="1"/>
          </p:nvPr>
        </p:nvSpPr>
        <p:spPr/>
        <p:txBody>
          <a:bodyPr/>
          <a:lstStyle/>
          <a:p>
            <a:endParaRPr lang="en-GB" kern="100" dirty="0">
              <a:ea typeface="Calibri"/>
              <a:cs typeface="Calibri"/>
            </a:endParaRPr>
          </a:p>
        </p:txBody>
      </p:sp>
      <p:sp>
        <p:nvSpPr>
          <p:cNvPr id="4" name="Slide Number Placeholder 3">
            <a:extLst>
              <a:ext uri="{FF2B5EF4-FFF2-40B4-BE49-F238E27FC236}">
                <a16:creationId xmlns:a16="http://schemas.microsoft.com/office/drawing/2014/main" id="{E0603BFF-8C27-076C-ACDA-76587517C7FE}"/>
              </a:ext>
            </a:extLst>
          </p:cNvPr>
          <p:cNvSpPr>
            <a:spLocks noGrp="1"/>
          </p:cNvSpPr>
          <p:nvPr>
            <p:ph type="sldNum" sz="quarter" idx="5"/>
          </p:nvPr>
        </p:nvSpPr>
        <p:spPr/>
        <p:txBody>
          <a:bodyPr/>
          <a:lstStyle/>
          <a:p>
            <a:fld id="{7ED2583B-0416-4875-B919-A7A9CBD1C777}" type="slidenum">
              <a:rPr lang="en-GB" smtClean="0"/>
              <a:t>15</a:t>
            </a:fld>
            <a:endParaRPr lang="en-GB"/>
          </a:p>
        </p:txBody>
      </p:sp>
    </p:spTree>
    <p:extLst>
      <p:ext uri="{BB962C8B-B14F-4D97-AF65-F5344CB8AC3E}">
        <p14:creationId xmlns:p14="http://schemas.microsoft.com/office/powerpoint/2010/main" val="412934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1BA61-EBBC-BB82-6130-4AD5F5E25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A8B29-A025-9A61-1567-C891B7C28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D4817-A1FB-F26D-395D-859CF5B92E54}"/>
              </a:ext>
            </a:extLst>
          </p:cNvPr>
          <p:cNvSpPr>
            <a:spLocks noGrp="1"/>
          </p:cNvSpPr>
          <p:nvPr>
            <p:ph type="body" idx="1"/>
          </p:nvPr>
        </p:nvSpPr>
        <p:spPr/>
        <p:txBody>
          <a:bodyPr/>
          <a:lstStyle/>
          <a:p>
            <a:endParaRPr lang="en-GB" kern="100" dirty="0">
              <a:ea typeface="Calibri"/>
              <a:cs typeface="Calibri"/>
            </a:endParaRPr>
          </a:p>
        </p:txBody>
      </p:sp>
      <p:sp>
        <p:nvSpPr>
          <p:cNvPr id="4" name="Slide Number Placeholder 3">
            <a:extLst>
              <a:ext uri="{FF2B5EF4-FFF2-40B4-BE49-F238E27FC236}">
                <a16:creationId xmlns:a16="http://schemas.microsoft.com/office/drawing/2014/main" id="{41F265C2-BBB7-5464-B015-4EE3A797E4DF}"/>
              </a:ext>
            </a:extLst>
          </p:cNvPr>
          <p:cNvSpPr>
            <a:spLocks noGrp="1"/>
          </p:cNvSpPr>
          <p:nvPr>
            <p:ph type="sldNum" sz="quarter" idx="5"/>
          </p:nvPr>
        </p:nvSpPr>
        <p:spPr/>
        <p:txBody>
          <a:bodyPr/>
          <a:lstStyle/>
          <a:p>
            <a:fld id="{7ED2583B-0416-4875-B919-A7A9CBD1C777}" type="slidenum">
              <a:rPr lang="en-GB" smtClean="0"/>
              <a:t>16</a:t>
            </a:fld>
            <a:endParaRPr lang="en-GB"/>
          </a:p>
        </p:txBody>
      </p:sp>
    </p:spTree>
    <p:extLst>
      <p:ext uri="{BB962C8B-B14F-4D97-AF65-F5344CB8AC3E}">
        <p14:creationId xmlns:p14="http://schemas.microsoft.com/office/powerpoint/2010/main" val="182973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kern="100" dirty="0">
                <a:ea typeface="Calibri"/>
                <a:cs typeface="Calibri"/>
              </a:rPr>
              <a:t>Teacher Notes - </a:t>
            </a:r>
            <a:r>
              <a:rPr lang="en-GB" kern="100" dirty="0"/>
              <a:t>Ask the students what an "online influencer" is. </a:t>
            </a:r>
            <a:r>
              <a:rPr lang="en-GB" i="1" kern="100" dirty="0"/>
              <a:t>Students may suggest ideas such as "content creators", "YouTubers", "TikTokers", "people who make money from social media", "people who promote products on social media".</a:t>
            </a:r>
            <a:r>
              <a:rPr lang="en-GB" kern="100" dirty="0"/>
              <a:t> Explain that a modern-day "influencer" is someone who posts content on social media to make money. Part of their role might be to advertise products to an audience</a:t>
            </a:r>
            <a:endParaRPr lang="en-GB" kern="100" dirty="0">
              <a:ea typeface="Calibri"/>
              <a:cs typeface="Calibri"/>
            </a:endParaRPr>
          </a:p>
        </p:txBody>
      </p:sp>
      <p:sp>
        <p:nvSpPr>
          <p:cNvPr id="4" name="Slide Number Placeholder 3"/>
          <p:cNvSpPr>
            <a:spLocks noGrp="1"/>
          </p:cNvSpPr>
          <p:nvPr>
            <p:ph type="sldNum" sz="quarter" idx="5"/>
          </p:nvPr>
        </p:nvSpPr>
        <p:spPr/>
        <p:txBody>
          <a:bodyPr/>
          <a:lstStyle/>
          <a:p>
            <a:fld id="{7ED2583B-0416-4875-B919-A7A9CBD1C777}" type="slidenum">
              <a:rPr lang="en-GB" smtClean="0"/>
              <a:t>2</a:t>
            </a:fld>
            <a:endParaRPr lang="en-GB"/>
          </a:p>
        </p:txBody>
      </p:sp>
    </p:spTree>
    <p:extLst>
      <p:ext uri="{BB962C8B-B14F-4D97-AF65-F5344CB8AC3E}">
        <p14:creationId xmlns:p14="http://schemas.microsoft.com/office/powerpoint/2010/main" val="107288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6D8A-DE74-4FAD-AA42-3C78FF3E9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9A88C-C7C8-A0B2-8027-5B507C37C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BD750-125D-F141-5C39-FB97D9C8997E}"/>
              </a:ext>
            </a:extLst>
          </p:cNvPr>
          <p:cNvSpPr>
            <a:spLocks noGrp="1"/>
          </p:cNvSpPr>
          <p:nvPr>
            <p:ph type="body" idx="1"/>
          </p:nvPr>
        </p:nvSpPr>
        <p:spPr/>
        <p:txBody>
          <a:bodyPr/>
          <a:lstStyle/>
          <a:p>
            <a:endParaRPr lang="en-GB" kern="100" dirty="0">
              <a:ea typeface="Calibri"/>
              <a:cs typeface="Calibri"/>
            </a:endParaRPr>
          </a:p>
        </p:txBody>
      </p:sp>
      <p:sp>
        <p:nvSpPr>
          <p:cNvPr id="4" name="Slide Number Placeholder 3">
            <a:extLst>
              <a:ext uri="{FF2B5EF4-FFF2-40B4-BE49-F238E27FC236}">
                <a16:creationId xmlns:a16="http://schemas.microsoft.com/office/drawing/2014/main" id="{C51AB1AE-AEE8-DB9E-DC66-C31CAA3F1E6B}"/>
              </a:ext>
            </a:extLst>
          </p:cNvPr>
          <p:cNvSpPr>
            <a:spLocks noGrp="1"/>
          </p:cNvSpPr>
          <p:nvPr>
            <p:ph type="sldNum" sz="quarter" idx="5"/>
          </p:nvPr>
        </p:nvSpPr>
        <p:spPr/>
        <p:txBody>
          <a:bodyPr/>
          <a:lstStyle/>
          <a:p>
            <a:fld id="{7ED2583B-0416-4875-B919-A7A9CBD1C777}" type="slidenum">
              <a:rPr lang="en-GB" smtClean="0"/>
              <a:t>3</a:t>
            </a:fld>
            <a:endParaRPr lang="en-GB"/>
          </a:p>
        </p:txBody>
      </p:sp>
    </p:spTree>
    <p:extLst>
      <p:ext uri="{BB962C8B-B14F-4D97-AF65-F5344CB8AC3E}">
        <p14:creationId xmlns:p14="http://schemas.microsoft.com/office/powerpoint/2010/main" val="314566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60026-128C-6041-DF71-D945C65C4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A3B08-32D4-7C39-683C-56FA01A62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969DF-FAD4-0BD3-CC25-E5E2C8E5E805}"/>
              </a:ext>
            </a:extLst>
          </p:cNvPr>
          <p:cNvSpPr>
            <a:spLocks noGrp="1"/>
          </p:cNvSpPr>
          <p:nvPr>
            <p:ph type="body" idx="1"/>
          </p:nvPr>
        </p:nvSpPr>
        <p:spPr/>
        <p:txBody>
          <a:bodyPr/>
          <a:lstStyle/>
          <a:p>
            <a:r>
              <a:rPr lang="en-GB" b="1" i="1" kern="100" dirty="0">
                <a:ea typeface="Calibri"/>
                <a:cs typeface="Calibri"/>
              </a:rPr>
              <a:t>Teacher Notes - </a:t>
            </a:r>
            <a:r>
              <a:rPr lang="en-GB" b="1" kern="100" dirty="0"/>
              <a:t>Ask:</a:t>
            </a:r>
            <a:r>
              <a:rPr lang="en-GB" kern="100" dirty="0"/>
              <a:t> “Why do you think influencers promote vapes</a:t>
            </a:r>
            <a:r>
              <a:rPr lang="en-GB" i="1" kern="100" dirty="0"/>
              <a:t>?” Students might say: “To make money”, “For free stuff”, “To get more followers”, “They think it looks cool”.</a:t>
            </a:r>
            <a:r>
              <a:rPr lang="en-GB" kern="100" dirty="0"/>
              <a:t> </a:t>
            </a:r>
            <a:r>
              <a:rPr lang="en-GB" b="1" kern="100" dirty="0"/>
              <a:t>Explain:</a:t>
            </a:r>
            <a:r>
              <a:rPr lang="en-GB" kern="100" dirty="0"/>
              <a:t> "Companies often choose influencers because young people follow them, and might copy what they see. Influencers might get paid, free products, or sponsorships in return." </a:t>
            </a:r>
            <a:r>
              <a:rPr lang="en-GB" b="1" kern="100" dirty="0"/>
              <a:t>Ask:</a:t>
            </a:r>
            <a:r>
              <a:rPr lang="en-GB" kern="100" dirty="0"/>
              <a:t> “Do you think they actually use the vapes they promote?” </a:t>
            </a:r>
            <a:r>
              <a:rPr lang="en-GB" i="1" kern="100" dirty="0"/>
              <a:t>Students might respond: “Probably not”, “They just pretend.”, “They don’t even like it.”</a:t>
            </a:r>
            <a:r>
              <a:rPr lang="en-GB" kern="100" dirty="0"/>
              <a:t> </a:t>
            </a:r>
            <a:r>
              <a:rPr lang="en-GB" b="1" kern="100" dirty="0"/>
              <a:t>Explain:</a:t>
            </a:r>
            <a:r>
              <a:rPr lang="en-GB" kern="100" dirty="0"/>
              <a:t> "Just because someone posts about a product doesn’t mean they use it. That’s why we need to think critically about what we see online." </a:t>
            </a:r>
            <a:r>
              <a:rPr lang="en-GB" b="1" kern="100" dirty="0"/>
              <a:t>Ask:</a:t>
            </a:r>
            <a:r>
              <a:rPr lang="en-GB" kern="100" dirty="0"/>
              <a:t> Why could it be dangerous for influencers to promote vapes?” </a:t>
            </a:r>
            <a:r>
              <a:rPr lang="en-GB" i="1" kern="100" dirty="0"/>
              <a:t>Students might say: “It makes it look safe or cool.”, “Kids might copy them.”, “It seems normal or harmless.”</a:t>
            </a:r>
            <a:r>
              <a:rPr lang="en-GB" kern="100" dirty="0"/>
              <a:t> </a:t>
            </a:r>
            <a:r>
              <a:rPr lang="en-GB" b="1" kern="100" dirty="0"/>
              <a:t>Reinforce:</a:t>
            </a:r>
            <a:r>
              <a:rPr lang="en-GB" kern="100" dirty="0"/>
              <a:t> "This is why it’s serious. When influencers promote vaping without warning about the risks, it can mislead people into thinking it’s fun or safe." </a:t>
            </a:r>
            <a:r>
              <a:rPr lang="en-GB" b="1" kern="100" dirty="0"/>
              <a:t>Ask:</a:t>
            </a:r>
            <a:r>
              <a:rPr lang="en-GB" kern="100" dirty="0"/>
              <a:t> “How can you tell if a post is an ad?” </a:t>
            </a:r>
            <a:r>
              <a:rPr lang="en-GB" i="1" kern="100" dirty="0"/>
              <a:t>Students might say: “It says #ad or #sponsored”, “Paid partnership”, “It looks polished or professional.”</a:t>
            </a:r>
            <a:r>
              <a:rPr lang="en-GB" kern="100" dirty="0"/>
              <a:t> </a:t>
            </a:r>
            <a:r>
              <a:rPr lang="en-GB" b="1" kern="100" dirty="0"/>
              <a:t>Explain:</a:t>
            </a:r>
            <a:r>
              <a:rPr lang="en-GB" kern="100" dirty="0"/>
              <a:t> "By law, influencers must label paid posts. But not all do, so it’s important to stay alert and question what you see."</a:t>
            </a:r>
            <a:endParaRPr lang="en-GB" kern="100" dirty="0">
              <a:ea typeface="Calibri"/>
              <a:cs typeface="Calibri"/>
            </a:endParaRPr>
          </a:p>
        </p:txBody>
      </p:sp>
      <p:sp>
        <p:nvSpPr>
          <p:cNvPr id="4" name="Slide Number Placeholder 3">
            <a:extLst>
              <a:ext uri="{FF2B5EF4-FFF2-40B4-BE49-F238E27FC236}">
                <a16:creationId xmlns:a16="http://schemas.microsoft.com/office/drawing/2014/main" id="{3E7E29D9-3AE6-8D42-30E5-027216143566}"/>
              </a:ext>
            </a:extLst>
          </p:cNvPr>
          <p:cNvSpPr>
            <a:spLocks noGrp="1"/>
          </p:cNvSpPr>
          <p:nvPr>
            <p:ph type="sldNum" sz="quarter" idx="5"/>
          </p:nvPr>
        </p:nvSpPr>
        <p:spPr/>
        <p:txBody>
          <a:bodyPr/>
          <a:lstStyle/>
          <a:p>
            <a:fld id="{7ED2583B-0416-4875-B919-A7A9CBD1C777}" type="slidenum">
              <a:rPr lang="en-GB" smtClean="0"/>
              <a:t>4</a:t>
            </a:fld>
            <a:endParaRPr lang="en-GB"/>
          </a:p>
        </p:txBody>
      </p:sp>
    </p:spTree>
    <p:extLst>
      <p:ext uri="{BB962C8B-B14F-4D97-AF65-F5344CB8AC3E}">
        <p14:creationId xmlns:p14="http://schemas.microsoft.com/office/powerpoint/2010/main" val="12939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D375BEC-10A2-420D-91C9-3268FA556490}" type="slidenum">
              <a:t>5</a:t>
            </a:fld>
            <a:endParaRPr lang="en-GB"/>
          </a:p>
        </p:txBody>
      </p:sp>
    </p:spTree>
    <p:extLst>
      <p:ext uri="{BB962C8B-B14F-4D97-AF65-F5344CB8AC3E}">
        <p14:creationId xmlns:p14="http://schemas.microsoft.com/office/powerpoint/2010/main" val="4910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186F-4E7E-8E8A-7E77-5F018D46C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BF921-0739-F0A7-CE8C-C03545F39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C9AB9-8DE4-70A5-7E2A-CF062A8CB99E}"/>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FD403EEC-9B8A-7AD4-5AE4-000F5EE3D4FA}"/>
              </a:ext>
            </a:extLst>
          </p:cNvPr>
          <p:cNvSpPr>
            <a:spLocks noGrp="1"/>
          </p:cNvSpPr>
          <p:nvPr>
            <p:ph type="sldNum" sz="quarter" idx="5"/>
          </p:nvPr>
        </p:nvSpPr>
        <p:spPr/>
        <p:txBody>
          <a:bodyPr/>
          <a:lstStyle/>
          <a:p>
            <a:fld id="{DD375BEC-10A2-420D-91C9-3268FA556490}" type="slidenum">
              <a:t>6</a:t>
            </a:fld>
            <a:endParaRPr lang="en-GB"/>
          </a:p>
        </p:txBody>
      </p:sp>
    </p:spTree>
    <p:extLst>
      <p:ext uri="{BB962C8B-B14F-4D97-AF65-F5344CB8AC3E}">
        <p14:creationId xmlns:p14="http://schemas.microsoft.com/office/powerpoint/2010/main" val="200739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D375BEC-10A2-420D-91C9-3268FA556490}" type="slidenum">
              <a:t>7</a:t>
            </a:fld>
            <a:endParaRPr lang="en-GB"/>
          </a:p>
        </p:txBody>
      </p:sp>
    </p:spTree>
    <p:extLst>
      <p:ext uri="{BB962C8B-B14F-4D97-AF65-F5344CB8AC3E}">
        <p14:creationId xmlns:p14="http://schemas.microsoft.com/office/powerpoint/2010/main" val="242111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95A2-61ED-D385-909E-DF9171DDF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3AEF1-DB68-E7C4-C6EC-6BDD145CE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A58E3-B6B2-5392-8677-E16C8F62D0A9}"/>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674E666A-3032-60DD-DDA5-4FB5D8D135CB}"/>
              </a:ext>
            </a:extLst>
          </p:cNvPr>
          <p:cNvSpPr>
            <a:spLocks noGrp="1"/>
          </p:cNvSpPr>
          <p:nvPr>
            <p:ph type="sldNum" sz="quarter" idx="5"/>
          </p:nvPr>
        </p:nvSpPr>
        <p:spPr/>
        <p:txBody>
          <a:bodyPr/>
          <a:lstStyle/>
          <a:p>
            <a:fld id="{DD375BEC-10A2-420D-91C9-3268FA556490}" type="slidenum">
              <a:t>8</a:t>
            </a:fld>
            <a:endParaRPr lang="en-GB"/>
          </a:p>
        </p:txBody>
      </p:sp>
    </p:spTree>
    <p:extLst>
      <p:ext uri="{BB962C8B-B14F-4D97-AF65-F5344CB8AC3E}">
        <p14:creationId xmlns:p14="http://schemas.microsoft.com/office/powerpoint/2010/main" val="280363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D375BEC-10A2-420D-91C9-3268FA556490}" type="slidenum">
              <a:t>9</a:t>
            </a:fld>
            <a:endParaRPr lang="en-GB"/>
          </a:p>
        </p:txBody>
      </p:sp>
    </p:spTree>
    <p:extLst>
      <p:ext uri="{BB962C8B-B14F-4D97-AF65-F5344CB8AC3E}">
        <p14:creationId xmlns:p14="http://schemas.microsoft.com/office/powerpoint/2010/main" val="406902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01/08/2025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teach/topics/cp440njz78zt"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ceopeducation.co.uk/8_10/stay-safe/" TargetMode="External"/><Relationship Id="rId4" Type="http://schemas.openxmlformats.org/officeDocument/2006/relationships/hyperlink" Target="https://beinternetawesome.withgoogle.com/en_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customXml" Target="../ink/ink7.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7026F8-E999-9526-FDDE-4C420596A070}"/>
              </a:ext>
            </a:extLst>
          </p:cNvPr>
          <p:cNvSpPr txBox="1"/>
          <p:nvPr/>
        </p:nvSpPr>
        <p:spPr>
          <a:xfrm>
            <a:off x="5092881" y="1236458"/>
            <a:ext cx="641393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a:cs typeface="Arial"/>
              </a:rPr>
              <a:t>How do social media influencers promote vapes? Whose social media posts can you trust?</a:t>
            </a:r>
          </a:p>
          <a:p>
            <a:endParaRPr lang="en-GB" sz="2400">
              <a:latin typeface="Arial"/>
              <a:cs typeface="Arial"/>
            </a:endParaRPr>
          </a:p>
        </p:txBody>
      </p:sp>
      <p:pic>
        <p:nvPicPr>
          <p:cNvPr id="12" name="Picture 11" descr="A close up of a logo&#10;&#10;Description automatically generated">
            <a:extLst>
              <a:ext uri="{FF2B5EF4-FFF2-40B4-BE49-F238E27FC236}">
                <a16:creationId xmlns:a16="http://schemas.microsoft.com/office/drawing/2014/main" id="{C7183A02-0FAB-2288-3191-302072203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8563" y="5785256"/>
            <a:ext cx="2381486" cy="728890"/>
          </a:xfrm>
          <a:prstGeom prst="rect">
            <a:avLst/>
          </a:prstGeom>
          <a:ln>
            <a:noFill/>
          </a:ln>
        </p:spPr>
      </p:pic>
      <p:sp>
        <p:nvSpPr>
          <p:cNvPr id="41" name="Title 1">
            <a:extLst>
              <a:ext uri="{FF2B5EF4-FFF2-40B4-BE49-F238E27FC236}">
                <a16:creationId xmlns:a16="http://schemas.microsoft.com/office/drawing/2014/main" id="{539092E9-2D91-4DF8-977F-3CD70F67853D}"/>
              </a:ext>
            </a:extLst>
          </p:cNvPr>
          <p:cNvSpPr>
            <a:spLocks noGrp="1"/>
          </p:cNvSpPr>
          <p:nvPr/>
        </p:nvSpPr>
        <p:spPr>
          <a:xfrm>
            <a:off x="5502110" y="354456"/>
            <a:ext cx="5579378" cy="441029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000">
              <a:solidFill>
                <a:srgbClr val="D5127B"/>
              </a:solidFill>
              <a:latin typeface="Arial"/>
              <a:cs typeface="Arial"/>
            </a:endParaRPr>
          </a:p>
        </p:txBody>
      </p:sp>
      <p:sp>
        <p:nvSpPr>
          <p:cNvPr id="42" name="TextBox 9">
            <a:extLst>
              <a:ext uri="{FF2B5EF4-FFF2-40B4-BE49-F238E27FC236}">
                <a16:creationId xmlns:a16="http://schemas.microsoft.com/office/drawing/2014/main" id="{3A1DE533-73EB-12A4-0A64-87DC44E57EA3}"/>
              </a:ext>
            </a:extLst>
          </p:cNvPr>
          <p:cNvSpPr txBox="1"/>
          <p:nvPr/>
        </p:nvSpPr>
        <p:spPr>
          <a:xfrm>
            <a:off x="5094045" y="531600"/>
            <a:ext cx="6529261" cy="7232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EB8B2D"/>
                </a:solidFill>
                <a:latin typeface="Arial"/>
                <a:cs typeface="Arial"/>
              </a:rPr>
              <a:t>talk</a:t>
            </a:r>
            <a:r>
              <a:rPr lang="en-GB" sz="2000" b="1" dirty="0">
                <a:solidFill>
                  <a:srgbClr val="EB8B2D"/>
                </a:solidFill>
                <a:latin typeface="Arial"/>
                <a:cs typeface="Arial"/>
              </a:rPr>
              <a:t> </a:t>
            </a:r>
            <a:r>
              <a:rPr lang="en-GB" sz="4000" b="1" dirty="0">
                <a:solidFill>
                  <a:srgbClr val="EB8B2D"/>
                </a:solidFill>
                <a:latin typeface="Arial"/>
                <a:cs typeface="Arial"/>
              </a:rPr>
              <a:t>about</a:t>
            </a:r>
            <a:r>
              <a:rPr lang="en-GB" sz="2000" b="1" dirty="0">
                <a:solidFill>
                  <a:srgbClr val="8D2456"/>
                </a:solidFill>
                <a:latin typeface="Arial"/>
                <a:cs typeface="Arial"/>
              </a:rPr>
              <a:t> </a:t>
            </a:r>
            <a:r>
              <a:rPr lang="en-GB" sz="4000" dirty="0">
                <a:solidFill>
                  <a:srgbClr val="8D2456"/>
                </a:solidFill>
                <a:latin typeface="Arial"/>
                <a:cs typeface="Arial"/>
              </a:rPr>
              <a:t>|</a:t>
            </a:r>
            <a:endParaRPr lang="en-US" sz="4000" dirty="0">
              <a:latin typeface="Arial"/>
              <a:ea typeface="Calibri" panose="020F0502020204030204"/>
              <a:cs typeface="Arial"/>
            </a:endParaRPr>
          </a:p>
        </p:txBody>
      </p:sp>
      <p:sp>
        <p:nvSpPr>
          <p:cNvPr id="43" name="TextBox 42">
            <a:extLst>
              <a:ext uri="{FF2B5EF4-FFF2-40B4-BE49-F238E27FC236}">
                <a16:creationId xmlns:a16="http://schemas.microsoft.com/office/drawing/2014/main" id="{C9C28258-165C-B7F5-4818-AE4239C461F4}"/>
              </a:ext>
            </a:extLst>
          </p:cNvPr>
          <p:cNvSpPr txBox="1"/>
          <p:nvPr/>
        </p:nvSpPr>
        <p:spPr>
          <a:xfrm>
            <a:off x="7664096" y="572488"/>
            <a:ext cx="174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8D2456"/>
                </a:solidFill>
                <a:latin typeface="Arial"/>
                <a:cs typeface="Arial"/>
              </a:rPr>
              <a:t>vaping</a:t>
            </a:r>
            <a:endParaRPr lang="en-US" sz="3600" dirty="0">
              <a:latin typeface="Arial"/>
              <a:cs typeface="Arial"/>
            </a:endParaRPr>
          </a:p>
        </p:txBody>
      </p:sp>
      <p:sp>
        <p:nvSpPr>
          <p:cNvPr id="3" name="Oval 2">
            <a:extLst>
              <a:ext uri="{FF2B5EF4-FFF2-40B4-BE49-F238E27FC236}">
                <a16:creationId xmlns:a16="http://schemas.microsoft.com/office/drawing/2014/main" id="{D9231CC1-1EF9-79C3-3089-BBF1E3E2CBFB}"/>
              </a:ext>
            </a:extLst>
          </p:cNvPr>
          <p:cNvSpPr/>
          <p:nvPr/>
        </p:nvSpPr>
        <p:spPr>
          <a:xfrm>
            <a:off x="-2041730" y="-675441"/>
            <a:ext cx="6912112" cy="6809451"/>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yellow and orange text&#10;&#10;Description automatically generated with medium confidence">
            <a:extLst>
              <a:ext uri="{FF2B5EF4-FFF2-40B4-BE49-F238E27FC236}">
                <a16:creationId xmlns:a16="http://schemas.microsoft.com/office/drawing/2014/main" id="{4F74519F-000E-D9D4-0979-790427302B34}"/>
              </a:ext>
            </a:extLst>
          </p:cNvPr>
          <p:cNvPicPr>
            <a:picLocks noChangeAspect="1"/>
          </p:cNvPicPr>
          <p:nvPr/>
        </p:nvPicPr>
        <p:blipFill>
          <a:blip r:embed="rId4"/>
          <a:stretch>
            <a:fillRect/>
          </a:stretch>
        </p:blipFill>
        <p:spPr>
          <a:xfrm>
            <a:off x="517995" y="542796"/>
            <a:ext cx="3633709" cy="4145410"/>
          </a:xfrm>
          <a:prstGeom prst="rect">
            <a:avLst/>
          </a:prstGeom>
          <a:ln>
            <a:noFill/>
          </a:ln>
        </p:spPr>
      </p:pic>
      <p:sp>
        <p:nvSpPr>
          <p:cNvPr id="11" name="Oval 10">
            <a:extLst>
              <a:ext uri="{FF2B5EF4-FFF2-40B4-BE49-F238E27FC236}">
                <a16:creationId xmlns:a16="http://schemas.microsoft.com/office/drawing/2014/main" id="{884BB9CD-07AC-9418-6C8A-935BEE5C35A8}"/>
              </a:ext>
            </a:extLst>
          </p:cNvPr>
          <p:cNvSpPr/>
          <p:nvPr/>
        </p:nvSpPr>
        <p:spPr>
          <a:xfrm>
            <a:off x="3565741" y="-92619"/>
            <a:ext cx="1186188" cy="1270535"/>
          </a:xfrm>
          <a:prstGeom prst="ellipse">
            <a:avLst/>
          </a:prstGeom>
          <a:solidFill>
            <a:srgbClr val="8D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90524-EC89-2B17-1707-502035C4BED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264FD34-0B8B-45DA-4EAC-02DBAA530C73}"/>
              </a:ext>
            </a:extLst>
          </p:cNvPr>
          <p:cNvSpPr txBox="1"/>
          <p:nvPr/>
        </p:nvSpPr>
        <p:spPr>
          <a:xfrm>
            <a:off x="5561167" y="429851"/>
            <a:ext cx="6036070" cy="59708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mn-lt"/>
                <a:cs typeface="+mn-lt"/>
              </a:rPr>
              <a:t>Who is this post from?</a:t>
            </a:r>
            <a:endParaRPr lang="en-US">
              <a:latin typeface="Arial"/>
              <a:cs typeface="Arial"/>
            </a:endParaRPr>
          </a:p>
          <a:p>
            <a:r>
              <a:rPr lang="en-US" b="1" dirty="0">
                <a:latin typeface="Arial"/>
                <a:ea typeface="+mn-lt"/>
                <a:cs typeface="+mn-lt"/>
              </a:rPr>
              <a:t>A parent</a:t>
            </a:r>
          </a:p>
          <a:p>
            <a:pPr>
              <a:spcBef>
                <a:spcPts val="1200"/>
              </a:spcBef>
            </a:pPr>
            <a:r>
              <a:rPr lang="en-US" dirty="0">
                <a:latin typeface="Arial"/>
                <a:ea typeface="+mn-lt"/>
                <a:cs typeface="+mn-lt"/>
              </a:rPr>
              <a:t>What message is the parent sharing?</a:t>
            </a:r>
          </a:p>
          <a:p>
            <a:r>
              <a:rPr lang="en-US" b="1" dirty="0">
                <a:latin typeface="Arial"/>
                <a:ea typeface="+mn-lt"/>
                <a:cs typeface="+mn-lt"/>
              </a:rPr>
              <a:t>That he quit vaping and has taken up running with his son. He feels healthier because of this.</a:t>
            </a:r>
          </a:p>
          <a:p>
            <a:pPr>
              <a:spcBef>
                <a:spcPts val="1200"/>
              </a:spcBef>
            </a:pPr>
            <a:r>
              <a:rPr lang="en-US" dirty="0">
                <a:latin typeface="Arial"/>
                <a:ea typeface="+mn-lt"/>
                <a:cs typeface="+mn-lt"/>
              </a:rPr>
              <a:t>Is this post an ad? What clues can you use to work it out?</a:t>
            </a:r>
            <a:endParaRPr lang="en-US">
              <a:latin typeface="Arial"/>
              <a:cs typeface="Arial"/>
            </a:endParaRPr>
          </a:p>
          <a:p>
            <a:r>
              <a:rPr lang="en-US" b="1" dirty="0">
                <a:latin typeface="Arial"/>
                <a:ea typeface="+mn-lt"/>
                <a:cs typeface="+mn-lt"/>
              </a:rPr>
              <a:t>This post is not an add, it doesn't promote anything that would make money – quitting vaping and running are free!</a:t>
            </a:r>
            <a:endParaRPr lang="en-US" b="1">
              <a:latin typeface="Arial"/>
              <a:cs typeface="Arial"/>
            </a:endParaRPr>
          </a:p>
          <a:p>
            <a:pPr>
              <a:spcBef>
                <a:spcPts val="1200"/>
              </a:spcBef>
            </a:pPr>
            <a:r>
              <a:rPr lang="en-US" dirty="0">
                <a:latin typeface="Arial"/>
                <a:ea typeface="+mn-lt"/>
                <a:cs typeface="+mn-lt"/>
              </a:rPr>
              <a:t>How is this different from a post by an influencer?</a:t>
            </a:r>
            <a:endParaRPr lang="en-US">
              <a:latin typeface="Arial"/>
              <a:cs typeface="Arial"/>
            </a:endParaRPr>
          </a:p>
          <a:p>
            <a:r>
              <a:rPr lang="en-US" b="1" dirty="0">
                <a:latin typeface="Arial"/>
                <a:ea typeface="+mn-lt"/>
                <a:cs typeface="+mn-lt"/>
              </a:rPr>
              <a:t>He does not receive money for posting or promoting a product. He is talking about his personal experience to raise awareness of  vaping. The message is honest and down-to-earth, not scripted or sponsored. There’s a positive, inspiring message that others might connect with or feel encouraged by. It features everyday people (a dad and his son, with their dog), not models or influencers.</a:t>
            </a:r>
          </a:p>
          <a:p>
            <a:pPr>
              <a:spcBef>
                <a:spcPts val="1200"/>
              </a:spcBef>
            </a:pPr>
            <a:r>
              <a:rPr lang="en-US" dirty="0">
                <a:latin typeface="Arial"/>
                <a:ea typeface="+mn-lt"/>
                <a:cs typeface="+mn-lt"/>
              </a:rPr>
              <a:t>Would you trust this message? Why?</a:t>
            </a:r>
            <a:endParaRPr lang="en-US">
              <a:latin typeface="Aptos" panose="020B0004020202020204"/>
            </a:endParaRPr>
          </a:p>
        </p:txBody>
      </p:sp>
      <p:sp>
        <p:nvSpPr>
          <p:cNvPr id="5" name="Rectangle 4">
            <a:extLst>
              <a:ext uri="{FF2B5EF4-FFF2-40B4-BE49-F238E27FC236}">
                <a16:creationId xmlns:a16="http://schemas.microsoft.com/office/drawing/2014/main" id="{656F320A-EEB5-BED8-3696-28851CF8B31C}"/>
              </a:ext>
            </a:extLst>
          </p:cNvPr>
          <p:cNvSpPr/>
          <p:nvPr/>
        </p:nvSpPr>
        <p:spPr>
          <a:xfrm>
            <a:off x="-973" y="3516"/>
            <a:ext cx="5425483" cy="6853845"/>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pic>
        <p:nvPicPr>
          <p:cNvPr id="3" name="Picture 2" descr="A screenshot of a cellphone with a person and a child&#10;&#10;AI-generated content may be incorrect.">
            <a:extLst>
              <a:ext uri="{FF2B5EF4-FFF2-40B4-BE49-F238E27FC236}">
                <a16:creationId xmlns:a16="http://schemas.microsoft.com/office/drawing/2014/main" id="{B936747E-436E-2F2F-3E2E-31DEA2329F99}"/>
              </a:ext>
            </a:extLst>
          </p:cNvPr>
          <p:cNvPicPr>
            <a:picLocks noChangeAspect="1"/>
          </p:cNvPicPr>
          <p:nvPr/>
        </p:nvPicPr>
        <p:blipFill>
          <a:blip r:embed="rId3"/>
          <a:stretch>
            <a:fillRect/>
          </a:stretch>
        </p:blipFill>
        <p:spPr>
          <a:xfrm>
            <a:off x="466858" y="1226950"/>
            <a:ext cx="4608164" cy="5579392"/>
          </a:xfrm>
          <a:prstGeom prst="rect">
            <a:avLst/>
          </a:prstGeom>
        </p:spPr>
      </p:pic>
      <p:sp>
        <p:nvSpPr>
          <p:cNvPr id="2" name="TextBox 1">
            <a:extLst>
              <a:ext uri="{FF2B5EF4-FFF2-40B4-BE49-F238E27FC236}">
                <a16:creationId xmlns:a16="http://schemas.microsoft.com/office/drawing/2014/main" id="{0FC03E84-6ABB-2BAB-0072-4F0ECF318FB3}"/>
              </a:ext>
            </a:extLst>
          </p:cNvPr>
          <p:cNvSpPr txBox="1"/>
          <p:nvPr/>
        </p:nvSpPr>
        <p:spPr>
          <a:xfrm>
            <a:off x="274263" y="29867"/>
            <a:ext cx="49911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latin typeface="Arial"/>
                <a:cs typeface="Arial"/>
              </a:rPr>
              <a:t>Is this post an advertisement?</a:t>
            </a:r>
            <a:endParaRPr lang="en-US" sz="3600" dirty="0"/>
          </a:p>
        </p:txBody>
      </p:sp>
    </p:spTree>
    <p:extLst>
      <p:ext uri="{BB962C8B-B14F-4D97-AF65-F5344CB8AC3E}">
        <p14:creationId xmlns:p14="http://schemas.microsoft.com/office/powerpoint/2010/main" val="10884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4B25-1905-A418-ED4E-E920D20BCDC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7F75B42-675B-82D9-66B1-6908CBE66BE8}"/>
              </a:ext>
            </a:extLst>
          </p:cNvPr>
          <p:cNvSpPr/>
          <p:nvPr/>
        </p:nvSpPr>
        <p:spPr>
          <a:xfrm>
            <a:off x="-973" y="3516"/>
            <a:ext cx="5433141"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6" name="TextBox 5">
            <a:extLst>
              <a:ext uri="{FF2B5EF4-FFF2-40B4-BE49-F238E27FC236}">
                <a16:creationId xmlns:a16="http://schemas.microsoft.com/office/drawing/2014/main" id="{EDBAA381-A742-2606-B4ED-1F6231A7A1CC}"/>
              </a:ext>
            </a:extLst>
          </p:cNvPr>
          <p:cNvSpPr txBox="1"/>
          <p:nvPr/>
        </p:nvSpPr>
        <p:spPr>
          <a:xfrm>
            <a:off x="5837708" y="1772583"/>
            <a:ext cx="592035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3600" dirty="0">
                <a:latin typeface="Arial"/>
                <a:ea typeface="+mn-lt"/>
                <a:cs typeface="+mn-lt"/>
              </a:rPr>
              <a:t>Is this an ad?</a:t>
            </a:r>
            <a:endParaRPr lang="en-US"/>
          </a:p>
          <a:p>
            <a:pPr marL="571500" indent="-571500">
              <a:buFont typeface="Arial"/>
              <a:buChar char="•"/>
            </a:pPr>
            <a:r>
              <a:rPr lang="en-US" sz="3600" dirty="0">
                <a:latin typeface="Arial"/>
                <a:ea typeface="+mn-lt"/>
                <a:cs typeface="+mn-lt"/>
              </a:rPr>
              <a:t>What clues tell you it’s just a personal post?</a:t>
            </a:r>
          </a:p>
          <a:p>
            <a:pPr marL="571500" indent="-571500">
              <a:buFont typeface="Arial"/>
              <a:buChar char="•"/>
            </a:pPr>
            <a:r>
              <a:rPr lang="en-US" sz="3600" dirty="0">
                <a:latin typeface="Arial"/>
                <a:ea typeface="+mn-lt"/>
                <a:cs typeface="+mn-lt"/>
              </a:rPr>
              <a:t>Why might this kind of post be more real or relatable than an influencer’s ad?</a:t>
            </a:r>
            <a:endParaRPr lang="en-US" sz="3600">
              <a:latin typeface="Arial"/>
              <a:ea typeface="+mn-lt"/>
              <a:cs typeface="+mn-lt"/>
            </a:endParaRPr>
          </a:p>
          <a:p>
            <a:endParaRPr lang="en-US" sz="3600" dirty="0">
              <a:latin typeface="Arial"/>
              <a:cs typeface="Arial"/>
            </a:endParaRPr>
          </a:p>
        </p:txBody>
      </p:sp>
      <p:pic>
        <p:nvPicPr>
          <p:cNvPr id="5" name="Picture 4" descr="A screenshot of a cellphone&#10;&#10;AI-generated content may be incorrect.">
            <a:extLst>
              <a:ext uri="{FF2B5EF4-FFF2-40B4-BE49-F238E27FC236}">
                <a16:creationId xmlns:a16="http://schemas.microsoft.com/office/drawing/2014/main" id="{82AEF345-A7AB-A3DB-F5A1-E9EFBBA30AD3}"/>
              </a:ext>
            </a:extLst>
          </p:cNvPr>
          <p:cNvPicPr>
            <a:picLocks noChangeAspect="1"/>
          </p:cNvPicPr>
          <p:nvPr/>
        </p:nvPicPr>
        <p:blipFill>
          <a:blip r:embed="rId3"/>
          <a:stretch>
            <a:fillRect/>
          </a:stretch>
        </p:blipFill>
        <p:spPr>
          <a:xfrm>
            <a:off x="495024" y="1145109"/>
            <a:ext cx="4324028" cy="5476069"/>
          </a:xfrm>
          <a:prstGeom prst="rect">
            <a:avLst/>
          </a:prstGeom>
        </p:spPr>
      </p:pic>
      <p:sp>
        <p:nvSpPr>
          <p:cNvPr id="10" name="Title 5">
            <a:extLst>
              <a:ext uri="{FF2B5EF4-FFF2-40B4-BE49-F238E27FC236}">
                <a16:creationId xmlns:a16="http://schemas.microsoft.com/office/drawing/2014/main" id="{2B308FAF-7EE9-FEFC-E4CC-E1D3DDAB3D2E}"/>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Arial"/>
              </a:rPr>
              <a:t>Is this post an advertisement</a:t>
            </a:r>
            <a:r>
              <a:rPr lang="en-US" sz="3200" b="1" dirty="0">
                <a:effectLst>
                  <a:outerShdw blurRad="50800" dist="38100" dir="2700000" algn="tl" rotWithShape="0">
                    <a:prstClr val="black">
                      <a:alpha val="40000"/>
                    </a:prstClr>
                  </a:outerShdw>
                </a:effectLst>
                <a:latin typeface="Arial"/>
                <a:cs typeface="Arial"/>
              </a:rPr>
              <a:t>?</a:t>
            </a:r>
            <a:endParaRPr lang="en-US" dirty="0"/>
          </a:p>
        </p:txBody>
      </p:sp>
    </p:spTree>
    <p:extLst>
      <p:ext uri="{BB962C8B-B14F-4D97-AF65-F5344CB8AC3E}">
        <p14:creationId xmlns:p14="http://schemas.microsoft.com/office/powerpoint/2010/main" val="10074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6BB8A-1ECC-BA93-5D63-6C59A8ECF31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AA9E259-F151-B036-F988-4DED93B413AF}"/>
              </a:ext>
            </a:extLst>
          </p:cNvPr>
          <p:cNvSpPr/>
          <p:nvPr/>
        </p:nvSpPr>
        <p:spPr>
          <a:xfrm>
            <a:off x="-973" y="3516"/>
            <a:ext cx="5279975" cy="6853845"/>
          </a:xfrm>
          <a:prstGeom prst="rect">
            <a:avLst/>
          </a:prstGeom>
          <a:solidFill>
            <a:srgbClr val="EB8B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6" name="TextBox 5">
            <a:extLst>
              <a:ext uri="{FF2B5EF4-FFF2-40B4-BE49-F238E27FC236}">
                <a16:creationId xmlns:a16="http://schemas.microsoft.com/office/drawing/2014/main" id="{D387AE7F-079A-D843-2DA5-3CA9C0C99DD0}"/>
              </a:ext>
            </a:extLst>
          </p:cNvPr>
          <p:cNvSpPr txBox="1"/>
          <p:nvPr/>
        </p:nvSpPr>
        <p:spPr>
          <a:xfrm>
            <a:off x="5729649" y="449451"/>
            <a:ext cx="5828452"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ea typeface="+mn-lt"/>
                <a:cs typeface="+mn-lt"/>
              </a:rPr>
              <a:t>Is this an ad?</a:t>
            </a:r>
            <a:endParaRPr lang="en-US">
              <a:latin typeface="Arial"/>
              <a:cs typeface="Arial"/>
            </a:endParaRPr>
          </a:p>
          <a:p>
            <a:r>
              <a:rPr lang="en-US" sz="2200" b="1" dirty="0">
                <a:latin typeface="Arial"/>
                <a:ea typeface="+mn-lt"/>
                <a:cs typeface="+mn-lt"/>
              </a:rPr>
              <a:t>No</a:t>
            </a:r>
          </a:p>
          <a:p>
            <a:pPr>
              <a:spcBef>
                <a:spcPts val="1200"/>
              </a:spcBef>
            </a:pPr>
            <a:r>
              <a:rPr lang="en-US" sz="2200" dirty="0">
                <a:latin typeface="Arial"/>
                <a:ea typeface="+mn-lt"/>
                <a:cs typeface="+mn-lt"/>
              </a:rPr>
              <a:t>What clues tell you it’s just a personal post?</a:t>
            </a:r>
          </a:p>
          <a:p>
            <a:r>
              <a:rPr lang="en-US" sz="2200" b="1" dirty="0">
                <a:latin typeface="Arial"/>
                <a:ea typeface="+mn-lt"/>
                <a:cs typeface="+mn-lt"/>
              </a:rPr>
              <a:t>She is talking about her experience playing football, she has a picture of herself at the football match, she is not trying to promote a product.</a:t>
            </a:r>
          </a:p>
          <a:p>
            <a:pPr>
              <a:spcBef>
                <a:spcPts val="1200"/>
              </a:spcBef>
            </a:pPr>
            <a:r>
              <a:rPr lang="en-US" sz="2200" dirty="0">
                <a:latin typeface="Arial"/>
                <a:ea typeface="+mn-lt"/>
                <a:cs typeface="+mn-lt"/>
              </a:rPr>
              <a:t>Why might this kind of post be more real or relatable than an influencer’s ad?</a:t>
            </a:r>
          </a:p>
          <a:p>
            <a:r>
              <a:rPr lang="en-US" sz="2200" b="1" dirty="0">
                <a:latin typeface="Arial"/>
                <a:ea typeface="+mn-lt"/>
                <a:cs typeface="+mn-lt"/>
              </a:rPr>
              <a:t>It shows real emotion like excitement, surprise, pride. It reflects a personal achievement, not a paid promotion. The girl is someone people can relate to - a student, a teammate, just being herself. There’s no filter or sales pitch - just a celebration of effort and teamwork.</a:t>
            </a:r>
          </a:p>
          <a:p>
            <a:endParaRPr lang="en-US" sz="2200" dirty="0">
              <a:latin typeface="Arial"/>
              <a:cs typeface="Arial"/>
            </a:endParaRPr>
          </a:p>
          <a:p>
            <a:endParaRPr lang="en-US" sz="2200" dirty="0">
              <a:latin typeface="Arial"/>
              <a:cs typeface="Arial"/>
            </a:endParaRPr>
          </a:p>
        </p:txBody>
      </p:sp>
      <p:pic>
        <p:nvPicPr>
          <p:cNvPr id="5" name="Picture 4" descr="A screenshot of a cellphone&#10;&#10;AI-generated content may be incorrect.">
            <a:extLst>
              <a:ext uri="{FF2B5EF4-FFF2-40B4-BE49-F238E27FC236}">
                <a16:creationId xmlns:a16="http://schemas.microsoft.com/office/drawing/2014/main" id="{35D2D7E9-0694-D7D4-91A7-0422643ED02B}"/>
              </a:ext>
            </a:extLst>
          </p:cNvPr>
          <p:cNvPicPr>
            <a:picLocks noChangeAspect="1"/>
          </p:cNvPicPr>
          <p:nvPr/>
        </p:nvPicPr>
        <p:blipFill>
          <a:blip r:embed="rId3"/>
          <a:stretch>
            <a:fillRect/>
          </a:stretch>
        </p:blipFill>
        <p:spPr>
          <a:xfrm>
            <a:off x="475878" y="1229351"/>
            <a:ext cx="4324028" cy="5476069"/>
          </a:xfrm>
          <a:prstGeom prst="rect">
            <a:avLst/>
          </a:prstGeom>
        </p:spPr>
      </p:pic>
      <p:sp>
        <p:nvSpPr>
          <p:cNvPr id="3" name="TextBox 2">
            <a:extLst>
              <a:ext uri="{FF2B5EF4-FFF2-40B4-BE49-F238E27FC236}">
                <a16:creationId xmlns:a16="http://schemas.microsoft.com/office/drawing/2014/main" id="{677D78D8-CE85-A983-7F5F-3BD19F831926}"/>
              </a:ext>
            </a:extLst>
          </p:cNvPr>
          <p:cNvSpPr txBox="1"/>
          <p:nvPr/>
        </p:nvSpPr>
        <p:spPr>
          <a:xfrm>
            <a:off x="274263" y="29867"/>
            <a:ext cx="49911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latin typeface="Arial"/>
                <a:cs typeface="Arial"/>
              </a:rPr>
              <a:t>Is this post an advertisement?</a:t>
            </a:r>
            <a:endParaRPr lang="en-US" sz="3600" dirty="0"/>
          </a:p>
        </p:txBody>
      </p:sp>
    </p:spTree>
    <p:extLst>
      <p:ext uri="{BB962C8B-B14F-4D97-AF65-F5344CB8AC3E}">
        <p14:creationId xmlns:p14="http://schemas.microsoft.com/office/powerpoint/2010/main" val="27583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A6D8-A1C0-A9DB-42CF-E2188D9B29B1}"/>
            </a:ext>
          </a:extLst>
        </p:cNvPr>
        <p:cNvGrpSpPr/>
        <p:nvPr/>
      </p:nvGrpSpPr>
      <p:grpSpPr>
        <a:xfrm>
          <a:off x="0" y="0"/>
          <a:ext cx="0" cy="0"/>
          <a:chOff x="0" y="0"/>
          <a:chExt cx="0" cy="0"/>
        </a:xfrm>
      </p:grpSpPr>
      <p:pic>
        <p:nvPicPr>
          <p:cNvPr id="9" name="Picture 8" descr="A black and white cloud&#10;&#10;AI-generated content may be incorrect.">
            <a:extLst>
              <a:ext uri="{FF2B5EF4-FFF2-40B4-BE49-F238E27FC236}">
                <a16:creationId xmlns:a16="http://schemas.microsoft.com/office/drawing/2014/main" id="{62C9D551-E1C9-ED24-0C9F-C520E0D206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05063" y="723156"/>
            <a:ext cx="8909130" cy="6350540"/>
          </a:xfrm>
          <a:prstGeom prst="rect">
            <a:avLst/>
          </a:prstGeom>
        </p:spPr>
      </p:pic>
      <p:sp>
        <p:nvSpPr>
          <p:cNvPr id="19" name="Rectangle 18">
            <a:extLst>
              <a:ext uri="{FF2B5EF4-FFF2-40B4-BE49-F238E27FC236}">
                <a16:creationId xmlns:a16="http://schemas.microsoft.com/office/drawing/2014/main" id="{95110EC4-1ACB-DB1A-B738-1A8BFF2816FF}"/>
              </a:ext>
            </a:extLst>
          </p:cNvPr>
          <p:cNvSpPr/>
          <p:nvPr/>
        </p:nvSpPr>
        <p:spPr>
          <a:xfrm>
            <a:off x="-973" y="24960"/>
            <a:ext cx="4769038" cy="6850016"/>
          </a:xfrm>
          <a:prstGeom prst="rect">
            <a:avLst/>
          </a:prstGeom>
          <a:solidFill>
            <a:srgbClr val="EB8B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5" name="Title 5">
            <a:extLst>
              <a:ext uri="{FF2B5EF4-FFF2-40B4-BE49-F238E27FC236}">
                <a16:creationId xmlns:a16="http://schemas.microsoft.com/office/drawing/2014/main" id="{51727468-A342-2665-E17D-15375D98679F}"/>
              </a:ext>
            </a:extLst>
          </p:cNvPr>
          <p:cNvSpPr txBox="1">
            <a:spLocks/>
          </p:cNvSpPr>
          <p:nvPr/>
        </p:nvSpPr>
        <p:spPr>
          <a:xfrm>
            <a:off x="0" y="4508"/>
            <a:ext cx="12245016" cy="902850"/>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What is an influencer?</a:t>
            </a:r>
            <a:endPar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79AD136-5EDB-F2D9-87BD-5BA0A7D7618A}"/>
              </a:ext>
            </a:extLst>
          </p:cNvPr>
          <p:cNvSpPr txBox="1"/>
          <p:nvPr/>
        </p:nvSpPr>
        <p:spPr>
          <a:xfrm>
            <a:off x="228430" y="1247466"/>
            <a:ext cx="43139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Arial"/>
                <a:cs typeface="Arial"/>
              </a:rPr>
              <a:t>The </a:t>
            </a:r>
            <a:r>
              <a:rPr lang="en-US" sz="3600" b="1" dirty="0">
                <a:solidFill>
                  <a:schemeClr val="bg1"/>
                </a:solidFill>
                <a:latin typeface="Arial"/>
                <a:cs typeface="Arial"/>
              </a:rPr>
              <a:t>original </a:t>
            </a:r>
            <a:r>
              <a:rPr lang="en-US" sz="3600" dirty="0">
                <a:solidFill>
                  <a:schemeClr val="bg1"/>
                </a:solidFill>
                <a:latin typeface="Arial"/>
                <a:cs typeface="Arial"/>
              </a:rPr>
              <a:t>meaning of </a:t>
            </a:r>
            <a:r>
              <a:rPr lang="en-US" sz="3600" b="1" dirty="0">
                <a:solidFill>
                  <a:schemeClr val="bg1"/>
                </a:solidFill>
                <a:latin typeface="Arial"/>
                <a:cs typeface="Arial"/>
              </a:rPr>
              <a:t>"influencer"</a:t>
            </a:r>
            <a:r>
              <a:rPr lang="en-US" sz="3600" dirty="0">
                <a:solidFill>
                  <a:schemeClr val="bg1"/>
                </a:solidFill>
                <a:latin typeface="Arial"/>
                <a:cs typeface="Arial"/>
              </a:rPr>
              <a:t> is </a:t>
            </a:r>
            <a:r>
              <a:rPr lang="en-US" sz="3600" b="1" dirty="0">
                <a:solidFill>
                  <a:schemeClr val="bg1"/>
                </a:solidFill>
                <a:latin typeface="Arial"/>
                <a:cs typeface="Arial"/>
              </a:rPr>
              <a:t>someone </a:t>
            </a:r>
            <a:r>
              <a:rPr lang="en-US" sz="3600" dirty="0">
                <a:solidFill>
                  <a:schemeClr val="bg1"/>
                </a:solidFill>
                <a:latin typeface="Arial"/>
                <a:cs typeface="Arial"/>
              </a:rPr>
              <a:t>that can </a:t>
            </a:r>
            <a:r>
              <a:rPr lang="en-US" sz="3600" b="1" dirty="0">
                <a:solidFill>
                  <a:schemeClr val="bg1"/>
                </a:solidFill>
                <a:latin typeface="Arial"/>
                <a:cs typeface="Arial"/>
              </a:rPr>
              <a:t>change a person's beliefs or </a:t>
            </a:r>
            <a:r>
              <a:rPr lang="en-US" sz="3600" b="1" dirty="0" err="1">
                <a:solidFill>
                  <a:schemeClr val="bg1"/>
                </a:solidFill>
                <a:latin typeface="Arial"/>
                <a:cs typeface="Arial"/>
              </a:rPr>
              <a:t>behaviours</a:t>
            </a:r>
            <a:r>
              <a:rPr lang="en-US" sz="3600" dirty="0">
                <a:solidFill>
                  <a:schemeClr val="bg1"/>
                </a:solidFill>
                <a:latin typeface="Arial"/>
                <a:cs typeface="Arial"/>
              </a:rPr>
              <a:t>.</a:t>
            </a:r>
          </a:p>
        </p:txBody>
      </p:sp>
      <p:sp>
        <p:nvSpPr>
          <p:cNvPr id="21" name="TextBox 20">
            <a:extLst>
              <a:ext uri="{FF2B5EF4-FFF2-40B4-BE49-F238E27FC236}">
                <a16:creationId xmlns:a16="http://schemas.microsoft.com/office/drawing/2014/main" id="{0A1CBDF1-3B47-56B0-2FF7-1EBA406D8B8C}"/>
              </a:ext>
            </a:extLst>
          </p:cNvPr>
          <p:cNvSpPr txBox="1"/>
          <p:nvPr/>
        </p:nvSpPr>
        <p:spPr>
          <a:xfrm>
            <a:off x="5838416" y="2766829"/>
            <a:ext cx="5430790"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latin typeface="Arial"/>
                <a:cs typeface="Arial"/>
              </a:rPr>
              <a:t>Who are our positive real-life influencers?</a:t>
            </a:r>
          </a:p>
          <a:p>
            <a:pPr algn="ctr"/>
            <a:endParaRPr lang="en-GB" sz="2000" dirty="0">
              <a:latin typeface="Arial"/>
              <a:cs typeface="Arial"/>
            </a:endParaRPr>
          </a:p>
          <a:p>
            <a:pPr algn="ctr"/>
            <a:endParaRPr lang="en-GB" sz="2000" dirty="0">
              <a:latin typeface="Arial"/>
              <a:cs typeface="Arial"/>
            </a:endParaRPr>
          </a:p>
          <a:p>
            <a:pPr algn="ctr"/>
            <a:r>
              <a:rPr lang="en-GB" sz="2000" dirty="0">
                <a:latin typeface="Arial"/>
                <a:cs typeface="Arial"/>
              </a:rPr>
              <a:t>How is this different to an online influencer?</a:t>
            </a:r>
          </a:p>
        </p:txBody>
      </p:sp>
      <p:pic>
        <p:nvPicPr>
          <p:cNvPr id="3" name="Picture 2" descr="A close up of a logo&#10;&#10;Description automatically generated">
            <a:extLst>
              <a:ext uri="{FF2B5EF4-FFF2-40B4-BE49-F238E27FC236}">
                <a16:creationId xmlns:a16="http://schemas.microsoft.com/office/drawing/2014/main" id="{3B403775-C0B6-9F5D-B3C9-388E34B51930}"/>
              </a:ext>
            </a:extLst>
          </p:cNvPr>
          <p:cNvPicPr>
            <a:picLocks noChangeAspect="1"/>
          </p:cNvPicPr>
          <p:nvPr/>
        </p:nvPicPr>
        <p:blipFill>
          <a:blip r:embed="rId5"/>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11503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33AFC-39AC-7C59-8077-E1357E86029C}"/>
            </a:ext>
          </a:extLst>
        </p:cNvPr>
        <p:cNvGrpSpPr/>
        <p:nvPr/>
      </p:nvGrpSpPr>
      <p:grpSpPr>
        <a:xfrm>
          <a:off x="0" y="0"/>
          <a:ext cx="0" cy="0"/>
          <a:chOff x="0" y="0"/>
          <a:chExt cx="0" cy="0"/>
        </a:xfrm>
      </p:grpSpPr>
      <p:pic>
        <p:nvPicPr>
          <p:cNvPr id="20" name="Picture 19" descr="A black and white cloud&#10;&#10;AI-generated content may be incorrect.">
            <a:extLst>
              <a:ext uri="{FF2B5EF4-FFF2-40B4-BE49-F238E27FC236}">
                <a16:creationId xmlns:a16="http://schemas.microsoft.com/office/drawing/2014/main" id="{15E77914-6C91-2C3C-C554-F87F8D2344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05063" y="723156"/>
            <a:ext cx="8909130" cy="6350540"/>
          </a:xfrm>
          <a:prstGeom prst="rect">
            <a:avLst/>
          </a:prstGeom>
        </p:spPr>
      </p:pic>
      <p:sp>
        <p:nvSpPr>
          <p:cNvPr id="19" name="Rectangle 18">
            <a:extLst>
              <a:ext uri="{FF2B5EF4-FFF2-40B4-BE49-F238E27FC236}">
                <a16:creationId xmlns:a16="http://schemas.microsoft.com/office/drawing/2014/main" id="{B09BAE75-0131-3836-0F4B-496F97A1D851}"/>
              </a:ext>
            </a:extLst>
          </p:cNvPr>
          <p:cNvSpPr/>
          <p:nvPr/>
        </p:nvSpPr>
        <p:spPr>
          <a:xfrm>
            <a:off x="-973" y="24960"/>
            <a:ext cx="4769038" cy="6850016"/>
          </a:xfrm>
          <a:prstGeom prst="rect">
            <a:avLst/>
          </a:prstGeom>
          <a:solidFill>
            <a:srgbClr val="EB8B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5" name="Title 5">
            <a:extLst>
              <a:ext uri="{FF2B5EF4-FFF2-40B4-BE49-F238E27FC236}">
                <a16:creationId xmlns:a16="http://schemas.microsoft.com/office/drawing/2014/main" id="{E7310773-738C-507E-0775-929E5623DBD2}"/>
              </a:ext>
            </a:extLst>
          </p:cNvPr>
          <p:cNvSpPr txBox="1">
            <a:spLocks/>
          </p:cNvSpPr>
          <p:nvPr/>
        </p:nvSpPr>
        <p:spPr>
          <a:xfrm>
            <a:off x="0" y="4508"/>
            <a:ext cx="12245016" cy="902850"/>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What is an influencer?</a:t>
            </a:r>
            <a:endPar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6A1FB8A-4BE8-FE90-2A4A-ECFE2CCC9956}"/>
              </a:ext>
            </a:extLst>
          </p:cNvPr>
          <p:cNvSpPr txBox="1"/>
          <p:nvPr/>
        </p:nvSpPr>
        <p:spPr>
          <a:xfrm>
            <a:off x="228430" y="942666"/>
            <a:ext cx="43139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bg1"/>
                </a:solidFill>
                <a:latin typeface="Arial"/>
                <a:cs typeface="Arial"/>
              </a:rPr>
              <a:t>Critical thinking and personal values must come first.</a:t>
            </a:r>
          </a:p>
          <a:p>
            <a:pPr algn="ctr"/>
            <a:r>
              <a:rPr lang="en-US" sz="3600" dirty="0">
                <a:solidFill>
                  <a:schemeClr val="bg1"/>
                </a:solidFill>
                <a:latin typeface="Arial"/>
                <a:cs typeface="Arial"/>
              </a:rPr>
              <a:t>Just because something looks </a:t>
            </a:r>
            <a:r>
              <a:rPr lang="en-US" sz="3600" i="1" dirty="0">
                <a:solidFill>
                  <a:schemeClr val="bg1"/>
                </a:solidFill>
                <a:latin typeface="Arial"/>
                <a:cs typeface="Arial"/>
              </a:rPr>
              <a:t>cool</a:t>
            </a:r>
            <a:r>
              <a:rPr lang="en-US" sz="3600" dirty="0">
                <a:solidFill>
                  <a:schemeClr val="bg1"/>
                </a:solidFill>
                <a:latin typeface="Arial"/>
                <a:cs typeface="Arial"/>
              </a:rPr>
              <a:t> doesn't mean it's </a:t>
            </a:r>
            <a:r>
              <a:rPr lang="en-US" sz="3600" i="1" dirty="0">
                <a:solidFill>
                  <a:schemeClr val="bg1"/>
                </a:solidFill>
                <a:latin typeface="Arial"/>
                <a:cs typeface="Arial"/>
              </a:rPr>
              <a:t>good</a:t>
            </a:r>
            <a:r>
              <a:rPr lang="en-US" sz="3600" dirty="0">
                <a:solidFill>
                  <a:schemeClr val="bg1"/>
                </a:solidFill>
                <a:latin typeface="Arial"/>
                <a:cs typeface="Arial"/>
              </a:rPr>
              <a:t> for YOU.</a:t>
            </a:r>
          </a:p>
        </p:txBody>
      </p:sp>
      <p:sp>
        <p:nvSpPr>
          <p:cNvPr id="2" name="TextBox 1">
            <a:extLst>
              <a:ext uri="{FF2B5EF4-FFF2-40B4-BE49-F238E27FC236}">
                <a16:creationId xmlns:a16="http://schemas.microsoft.com/office/drawing/2014/main" id="{D1208D8A-676A-2F86-B427-A5C3E983E54B}"/>
              </a:ext>
            </a:extLst>
          </p:cNvPr>
          <p:cNvSpPr txBox="1"/>
          <p:nvPr/>
        </p:nvSpPr>
        <p:spPr>
          <a:xfrm>
            <a:off x="5910893" y="2492136"/>
            <a:ext cx="544614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ptos"/>
                <a:ea typeface="Times New Roman"/>
                <a:cs typeface="Times New Roman"/>
              </a:rPr>
              <a:t>Real-life positive influencers are invested in YOU! </a:t>
            </a:r>
            <a:r>
              <a:rPr lang="en-GB" sz="2000" b="1" dirty="0">
                <a:latin typeface="Aptos"/>
                <a:ea typeface="Times New Roman"/>
                <a:cs typeface="Times New Roman"/>
              </a:rPr>
              <a:t>YOUR future,  YOUR safety, and </a:t>
            </a:r>
            <a:r>
              <a:rPr lang="en-GB" sz="2000" b="1" dirty="0">
                <a:latin typeface="Aptos"/>
                <a:cs typeface="Times New Roman"/>
              </a:rPr>
              <a:t>YOUR happiness.</a:t>
            </a:r>
            <a:endParaRPr lang="en-US" sz="2000" b="1">
              <a:latin typeface="Aptos"/>
              <a:cs typeface="Arial"/>
            </a:endParaRPr>
          </a:p>
          <a:p>
            <a:endParaRPr lang="en-GB" sz="2000" dirty="0">
              <a:latin typeface="Aptos"/>
              <a:cs typeface="Times New Roman"/>
            </a:endParaRPr>
          </a:p>
          <a:p>
            <a:pPr algn="ctr"/>
            <a:r>
              <a:rPr lang="en-GB" sz="2000" dirty="0">
                <a:latin typeface="Aptos"/>
                <a:cs typeface="Times New Roman"/>
              </a:rPr>
              <a:t>Online influencers do not care about you in the same way. Influencing is their job; they care about the engagement with their post.</a:t>
            </a:r>
            <a:endParaRPr lang="en-GB" sz="2000">
              <a:cs typeface="Times New Roman"/>
            </a:endParaRPr>
          </a:p>
        </p:txBody>
      </p:sp>
      <p:pic>
        <p:nvPicPr>
          <p:cNvPr id="6" name="Picture 5" descr="A close up of a logo&#10;&#10;Description automatically generated">
            <a:extLst>
              <a:ext uri="{FF2B5EF4-FFF2-40B4-BE49-F238E27FC236}">
                <a16:creationId xmlns:a16="http://schemas.microsoft.com/office/drawing/2014/main" id="{70C57863-6C37-E02F-B1FD-7C1C402243DC}"/>
              </a:ext>
            </a:extLst>
          </p:cNvPr>
          <p:cNvPicPr>
            <a:picLocks noChangeAspect="1"/>
          </p:cNvPicPr>
          <p:nvPr/>
        </p:nvPicPr>
        <p:blipFill>
          <a:blip r:embed="rId5"/>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16449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52E45-2CA2-0445-1DC3-2FC756617E69}"/>
            </a:ext>
          </a:extLst>
        </p:cNvPr>
        <p:cNvGrpSpPr/>
        <p:nvPr/>
      </p:nvGrpSpPr>
      <p:grpSpPr>
        <a:xfrm>
          <a:off x="0" y="0"/>
          <a:ext cx="0" cy="0"/>
          <a:chOff x="0" y="0"/>
          <a:chExt cx="0" cy="0"/>
        </a:xfrm>
      </p:grpSpPr>
      <p:sp>
        <p:nvSpPr>
          <p:cNvPr id="5" name="Title 5">
            <a:extLst>
              <a:ext uri="{FF2B5EF4-FFF2-40B4-BE49-F238E27FC236}">
                <a16:creationId xmlns:a16="http://schemas.microsoft.com/office/drawing/2014/main" id="{5EB1ED2E-989B-4173-193D-3F741DD2A53F}"/>
              </a:ext>
            </a:extLst>
          </p:cNvPr>
          <p:cNvSpPr txBox="1">
            <a:spLocks/>
          </p:cNvSpPr>
          <p:nvPr/>
        </p:nvSpPr>
        <p:spPr>
          <a:xfrm>
            <a:off x="0" y="679"/>
            <a:ext cx="12292641" cy="946597"/>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Reflection: Who's influencing you?</a:t>
            </a:r>
            <a:endPar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ECDF603-E452-A7E2-1572-BA4074F33D86}"/>
              </a:ext>
            </a:extLst>
          </p:cNvPr>
          <p:cNvSpPr txBox="1"/>
          <p:nvPr/>
        </p:nvSpPr>
        <p:spPr>
          <a:xfrm>
            <a:off x="497456" y="1201947"/>
            <a:ext cx="5834332" cy="1384995"/>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Arial"/>
                <a:cs typeface="Arial"/>
              </a:rPr>
              <a:t>Think, pair, share: </a:t>
            </a:r>
            <a:r>
              <a:rPr lang="en-US" sz="2800" b="1" i="1" dirty="0">
                <a:latin typeface="Arial"/>
                <a:cs typeface="Arial"/>
              </a:rPr>
              <a:t>List two people in your real life who positively influence the choices you make.</a:t>
            </a:r>
          </a:p>
        </p:txBody>
      </p:sp>
      <p:sp>
        <p:nvSpPr>
          <p:cNvPr id="6" name="TextBox 5">
            <a:extLst>
              <a:ext uri="{FF2B5EF4-FFF2-40B4-BE49-F238E27FC236}">
                <a16:creationId xmlns:a16="http://schemas.microsoft.com/office/drawing/2014/main" id="{B9435D9C-47CC-69D0-2118-D3EDC51DD76F}"/>
              </a:ext>
            </a:extLst>
          </p:cNvPr>
          <p:cNvSpPr txBox="1"/>
          <p:nvPr/>
        </p:nvSpPr>
        <p:spPr>
          <a:xfrm>
            <a:off x="3444813" y="2898475"/>
            <a:ext cx="5834332" cy="1815882"/>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Arial"/>
                <a:cs typeface="Arial"/>
              </a:rPr>
              <a:t>Think, pair, share:</a:t>
            </a:r>
            <a:r>
              <a:rPr lang="en-US" sz="2800" dirty="0">
                <a:latin typeface="Arial"/>
                <a:ea typeface="+mn-lt"/>
                <a:cs typeface="Arial"/>
              </a:rPr>
              <a:t> </a:t>
            </a:r>
            <a:r>
              <a:rPr lang="en-US" sz="2800" b="1" i="1" dirty="0">
                <a:latin typeface="Arial"/>
                <a:ea typeface="+mn-lt"/>
                <a:cs typeface="Arial"/>
              </a:rPr>
              <a:t>Name one positive </a:t>
            </a:r>
            <a:r>
              <a:rPr lang="en-US" sz="2800" b="1" i="1" err="1">
                <a:latin typeface="Arial"/>
                <a:ea typeface="+mn-lt"/>
                <a:cs typeface="Arial"/>
              </a:rPr>
              <a:t>behaviour</a:t>
            </a:r>
            <a:r>
              <a:rPr lang="en-US" sz="2800" b="1" i="1" dirty="0">
                <a:latin typeface="Arial"/>
                <a:ea typeface="+mn-lt"/>
                <a:cs typeface="Arial"/>
              </a:rPr>
              <a:t> that a real-life influencer might encourage you to do.</a:t>
            </a:r>
            <a:endParaRPr lang="en-US" sz="2800" b="1" dirty="0">
              <a:latin typeface="Arial"/>
              <a:cs typeface="Arial"/>
            </a:endParaRPr>
          </a:p>
        </p:txBody>
      </p:sp>
      <p:sp>
        <p:nvSpPr>
          <p:cNvPr id="7" name="TextBox 6">
            <a:extLst>
              <a:ext uri="{FF2B5EF4-FFF2-40B4-BE49-F238E27FC236}">
                <a16:creationId xmlns:a16="http://schemas.microsoft.com/office/drawing/2014/main" id="{7A3D5B70-53FF-726E-5996-D0F033A88071}"/>
              </a:ext>
            </a:extLst>
          </p:cNvPr>
          <p:cNvSpPr txBox="1"/>
          <p:nvPr/>
        </p:nvSpPr>
        <p:spPr>
          <a:xfrm>
            <a:off x="7010398" y="4911304"/>
            <a:ext cx="4871049" cy="523220"/>
          </a:xfrm>
          <a:prstGeom prst="rect">
            <a:avLst/>
          </a:prstGeom>
          <a:noFill/>
          <a:ln>
            <a:solidFill>
              <a:schemeClr val="accent5">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Arial"/>
                <a:cs typeface="Arial"/>
              </a:rPr>
              <a:t>Think, pair, share: Why?</a:t>
            </a:r>
          </a:p>
        </p:txBody>
      </p:sp>
      <p:pic>
        <p:nvPicPr>
          <p:cNvPr id="8" name="Picture 7" descr="A close up of a logo&#10;&#10;Description automatically generated">
            <a:extLst>
              <a:ext uri="{FF2B5EF4-FFF2-40B4-BE49-F238E27FC236}">
                <a16:creationId xmlns:a16="http://schemas.microsoft.com/office/drawing/2014/main" id="{7C06839E-E90F-6E6F-80B5-B0BEF5E6D798}"/>
              </a:ext>
            </a:extLst>
          </p:cNvPr>
          <p:cNvPicPr>
            <a:picLocks noChangeAspect="1"/>
          </p:cNvPicPr>
          <p:nvPr/>
        </p:nvPicPr>
        <p:blipFill>
          <a:blip r:embed="rId3"/>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26973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9DE8B-7ABD-ADFB-377F-B93DA2444E37}"/>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3A5A21F-FCF2-5C9A-C02B-7DA733DBAC07}"/>
              </a:ext>
            </a:extLst>
          </p:cNvPr>
          <p:cNvSpPr/>
          <p:nvPr/>
        </p:nvSpPr>
        <p:spPr>
          <a:xfrm>
            <a:off x="-973" y="12865"/>
            <a:ext cx="7442085"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5" name="Title 5">
            <a:extLst>
              <a:ext uri="{FF2B5EF4-FFF2-40B4-BE49-F238E27FC236}">
                <a16:creationId xmlns:a16="http://schemas.microsoft.com/office/drawing/2014/main" id="{97609261-4057-9D33-59BE-88D8E250A193}"/>
              </a:ext>
            </a:extLst>
          </p:cNvPr>
          <p:cNvSpPr txBox="1">
            <a:spLocks/>
          </p:cNvSpPr>
          <p:nvPr/>
        </p:nvSpPr>
        <p:spPr>
          <a:xfrm>
            <a:off x="0" y="4508"/>
            <a:ext cx="12245016" cy="950475"/>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Where to go for more information...</a:t>
            </a:r>
            <a:endParaRPr lang="en-US" dirty="0"/>
          </a:p>
        </p:txBody>
      </p:sp>
      <p:sp>
        <p:nvSpPr>
          <p:cNvPr id="17" name="TextBox 16">
            <a:extLst>
              <a:ext uri="{FF2B5EF4-FFF2-40B4-BE49-F238E27FC236}">
                <a16:creationId xmlns:a16="http://schemas.microsoft.com/office/drawing/2014/main" id="{BDCEBCB6-FFB2-A9E9-4FC7-92A4BEAD27BC}"/>
              </a:ext>
            </a:extLst>
          </p:cNvPr>
          <p:cNvSpPr txBox="1"/>
          <p:nvPr/>
        </p:nvSpPr>
        <p:spPr>
          <a:xfrm>
            <a:off x="167955" y="1228416"/>
            <a:ext cx="705960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FFFFFF"/>
                </a:solidFill>
                <a:latin typeface="Arial"/>
                <a:cs typeface="Arial"/>
              </a:rPr>
              <a:t>BBC  Bitesize: </a:t>
            </a:r>
            <a:endParaRPr lang="en-US" dirty="0"/>
          </a:p>
          <a:p>
            <a:pPr algn="ctr"/>
            <a:r>
              <a:rPr lang="en-US" sz="2800" dirty="0">
                <a:solidFill>
                  <a:srgbClr val="FFFFFF"/>
                </a:solidFill>
                <a:latin typeface="Arial"/>
                <a:cs typeface="Arial"/>
                <a:hlinkClick r:id="rId3">
                  <a:extLst>
                    <a:ext uri="{A12FA001-AC4F-418D-AE19-62706E023703}">
                      <ahyp:hlinkClr xmlns:ahyp="http://schemas.microsoft.com/office/drawing/2018/hyperlinkcolor" val="tx"/>
                    </a:ext>
                  </a:extLst>
                </a:hlinkClick>
              </a:rPr>
              <a:t>https</a:t>
            </a:r>
            <a:r>
              <a:rPr lang="en-US" sz="2800" dirty="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://www.bbc.co.uk/teach/topics/cp440njz78zt</a:t>
            </a:r>
            <a:r>
              <a:rPr lang="en-US" sz="2800" dirty="0">
                <a:solidFill>
                  <a:srgbClr val="FFFFFF"/>
                </a:solidFill>
                <a:latin typeface="Arial"/>
                <a:ea typeface="+mn-lt"/>
                <a:cs typeface="Arial"/>
              </a:rPr>
              <a:t> </a:t>
            </a:r>
            <a:endParaRPr lang="en-US"/>
          </a:p>
          <a:p>
            <a:pPr algn="ctr"/>
            <a:endParaRPr lang="en-US" sz="2800" dirty="0">
              <a:solidFill>
                <a:srgbClr val="FFFFFF"/>
              </a:solidFill>
              <a:latin typeface="Arial"/>
              <a:ea typeface="+mn-lt"/>
              <a:cs typeface="Arial"/>
            </a:endParaRPr>
          </a:p>
          <a:p>
            <a:pPr algn="ctr"/>
            <a:r>
              <a:rPr lang="en-US" sz="2800" dirty="0">
                <a:solidFill>
                  <a:srgbClr val="FFFFFF"/>
                </a:solidFill>
                <a:latin typeface="Arial"/>
                <a:ea typeface="+mn-lt"/>
                <a:cs typeface="Arial"/>
              </a:rPr>
              <a:t>Google: Be internet awesome: </a:t>
            </a:r>
          </a:p>
          <a:p>
            <a:pPr algn="ctr"/>
            <a:r>
              <a:rPr lang="en-US" sz="2800" dirty="0">
                <a:solidFill>
                  <a:srgbClr val="FFFFFF"/>
                </a:solidFill>
                <a:latin typeface="Arial"/>
                <a:ea typeface="+mn-lt"/>
                <a:cs typeface="Arial"/>
                <a:hlinkClick r:id="rId4">
                  <a:extLst>
                    <a:ext uri="{A12FA001-AC4F-418D-AE19-62706E023703}">
                      <ahyp:hlinkClr xmlns:ahyp="http://schemas.microsoft.com/office/drawing/2018/hyperlinkcolor" val="tx"/>
                    </a:ext>
                  </a:extLst>
                </a:hlinkClick>
              </a:rPr>
              <a:t>https://beinternetawesome.withgoogle.com/en_uk</a:t>
            </a:r>
            <a:br>
              <a:rPr lang="en-US" sz="2800" dirty="0">
                <a:solidFill>
                  <a:srgbClr val="FFFFFF"/>
                </a:solidFill>
                <a:latin typeface="Arial"/>
                <a:ea typeface="+mn-lt"/>
                <a:cs typeface="Arial"/>
              </a:rPr>
            </a:br>
            <a:br>
              <a:rPr lang="en-US" sz="2800" dirty="0">
                <a:solidFill>
                  <a:srgbClr val="FFFFFF"/>
                </a:solidFill>
                <a:latin typeface="Arial"/>
                <a:ea typeface="+mn-lt"/>
                <a:cs typeface="Arial"/>
              </a:rPr>
            </a:br>
            <a:r>
              <a:rPr lang="en-US" sz="2800" dirty="0">
                <a:solidFill>
                  <a:srgbClr val="FFFFFF"/>
                </a:solidFill>
                <a:latin typeface="Arial"/>
                <a:ea typeface="+mn-lt"/>
                <a:cs typeface="Arial"/>
              </a:rPr>
              <a:t>Ceop Education:  </a:t>
            </a:r>
            <a:endParaRPr lang="en-US">
              <a:solidFill>
                <a:srgbClr val="000000"/>
              </a:solidFill>
              <a:latin typeface="Aptos" panose="020B0004020202020204"/>
              <a:ea typeface="+mn-lt"/>
              <a:cs typeface="Arial"/>
            </a:endParaRPr>
          </a:p>
          <a:p>
            <a:pPr algn="ctr"/>
            <a:r>
              <a:rPr lang="en-US" sz="2800" dirty="0">
                <a:solidFill>
                  <a:srgbClr val="FFFFFF"/>
                </a:solidFill>
                <a:latin typeface="Arial"/>
                <a:ea typeface="+mn-lt"/>
                <a:cs typeface="Arial"/>
                <a:hlinkClick r:id="rId5">
                  <a:extLst>
                    <a:ext uri="{A12FA001-AC4F-418D-AE19-62706E023703}">
                      <ahyp:hlinkClr xmlns:ahyp="http://schemas.microsoft.com/office/drawing/2018/hyperlinkcolor" val="tx"/>
                    </a:ext>
                  </a:extLst>
                </a:hlinkClick>
              </a:rPr>
              <a:t>https://www.ceopeducation.co.uk/8_10/stay-safe/</a:t>
            </a:r>
            <a:r>
              <a:rPr lang="en-US" sz="2800" dirty="0">
                <a:solidFill>
                  <a:srgbClr val="FFFFFF"/>
                </a:solidFill>
                <a:latin typeface="Arial"/>
                <a:ea typeface="+mn-lt"/>
                <a:cs typeface="Arial"/>
              </a:rPr>
              <a:t> </a:t>
            </a:r>
            <a:endParaRPr lang="en-US"/>
          </a:p>
          <a:p>
            <a:pPr algn="ctr"/>
            <a:endParaRPr lang="en-US" sz="2800" dirty="0">
              <a:solidFill>
                <a:srgbClr val="FFFFFF"/>
              </a:solidFill>
              <a:latin typeface="Arial"/>
              <a:ea typeface="+mn-lt"/>
              <a:cs typeface="Arial"/>
            </a:endParaRPr>
          </a:p>
        </p:txBody>
      </p:sp>
      <p:pic>
        <p:nvPicPr>
          <p:cNvPr id="3" name="Picture 2" descr="A cartoon of a child using a computer&#10;&#10;AI-generated content may be incorrect.">
            <a:extLst>
              <a:ext uri="{FF2B5EF4-FFF2-40B4-BE49-F238E27FC236}">
                <a16:creationId xmlns:a16="http://schemas.microsoft.com/office/drawing/2014/main" id="{142F0C46-B8C9-DC00-536A-1F14C025DCDB}"/>
              </a:ext>
            </a:extLst>
          </p:cNvPr>
          <p:cNvPicPr>
            <a:picLocks noChangeAspect="1"/>
          </p:cNvPicPr>
          <p:nvPr/>
        </p:nvPicPr>
        <p:blipFill>
          <a:blip r:embed="rId6"/>
          <a:stretch>
            <a:fillRect/>
          </a:stretch>
        </p:blipFill>
        <p:spPr>
          <a:xfrm>
            <a:off x="7886095" y="1558861"/>
            <a:ext cx="3761620" cy="3761620"/>
          </a:xfrm>
          <a:prstGeom prst="rect">
            <a:avLst/>
          </a:prstGeom>
        </p:spPr>
      </p:pic>
      <p:pic>
        <p:nvPicPr>
          <p:cNvPr id="6" name="Picture 5" descr="A close up of a logo&#10;&#10;Description automatically generated">
            <a:extLst>
              <a:ext uri="{FF2B5EF4-FFF2-40B4-BE49-F238E27FC236}">
                <a16:creationId xmlns:a16="http://schemas.microsoft.com/office/drawing/2014/main" id="{2A10E693-9E56-7CED-8C5C-8FE8C46E398C}"/>
              </a:ext>
            </a:extLst>
          </p:cNvPr>
          <p:cNvPicPr>
            <a:picLocks noChangeAspect="1"/>
          </p:cNvPicPr>
          <p:nvPr/>
        </p:nvPicPr>
        <p:blipFill>
          <a:blip r:embed="rId7"/>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162574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3162319-8DE2-D80B-1788-D9EDAD973044}"/>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What is an online influencer?</a:t>
            </a:r>
            <a:endParaRPr lang="en-US" sz="32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CBA0465-EE29-053F-A974-8E06258CF580}"/>
                  </a:ext>
                </a:extLst>
              </p14:cNvPr>
              <p14:cNvContentPartPr/>
              <p14:nvPr/>
            </p14:nvContentPartPr>
            <p14:xfrm>
              <a:off x="8065417" y="1858990"/>
              <a:ext cx="645740" cy="604209"/>
            </p14:xfrm>
          </p:contentPart>
        </mc:Choice>
        <mc:Fallback xmlns="">
          <p:pic>
            <p:nvPicPr>
              <p:cNvPr id="6" name="Ink 5">
                <a:extLst>
                  <a:ext uri="{FF2B5EF4-FFF2-40B4-BE49-F238E27FC236}">
                    <a16:creationId xmlns:a16="http://schemas.microsoft.com/office/drawing/2014/main" id="{7CBA0465-EE29-053F-A974-8E06258CF580}"/>
                  </a:ext>
                </a:extLst>
              </p:cNvPr>
              <p:cNvPicPr/>
              <p:nvPr/>
            </p:nvPicPr>
            <p:blipFill>
              <a:blip r:embed="rId4"/>
              <a:stretch>
                <a:fillRect/>
              </a:stretch>
            </p:blipFill>
            <p:spPr>
              <a:xfrm>
                <a:off x="8002427" y="1796014"/>
                <a:ext cx="771361" cy="7298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B4DF44C-A2EC-B1FF-4E47-148168E10CC8}"/>
                  </a:ext>
                </a:extLst>
              </p14:cNvPr>
              <p14:cNvContentPartPr/>
              <p14:nvPr/>
            </p14:nvContentPartPr>
            <p14:xfrm>
              <a:off x="7645197" y="4386481"/>
              <a:ext cx="835200" cy="705240"/>
            </p14:xfrm>
          </p:contentPart>
        </mc:Choice>
        <mc:Fallback xmlns="">
          <p:pic>
            <p:nvPicPr>
              <p:cNvPr id="7" name="Ink 6">
                <a:extLst>
                  <a:ext uri="{FF2B5EF4-FFF2-40B4-BE49-F238E27FC236}">
                    <a16:creationId xmlns:a16="http://schemas.microsoft.com/office/drawing/2014/main" id="{1B4DF44C-A2EC-B1FF-4E47-148168E10CC8}"/>
                  </a:ext>
                </a:extLst>
              </p:cNvPr>
              <p:cNvPicPr/>
              <p:nvPr/>
            </p:nvPicPr>
            <p:blipFill>
              <a:blip r:embed="rId6"/>
              <a:stretch>
                <a:fillRect/>
              </a:stretch>
            </p:blipFill>
            <p:spPr>
              <a:xfrm>
                <a:off x="7582197" y="4323449"/>
                <a:ext cx="960840" cy="83094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4AC7F80-90FE-A1B2-7318-606A228267CA}"/>
                  </a:ext>
                </a:extLst>
              </p14:cNvPr>
              <p14:cNvContentPartPr/>
              <p14:nvPr/>
            </p14:nvContentPartPr>
            <p14:xfrm>
              <a:off x="3404037" y="1854601"/>
              <a:ext cx="1120320" cy="893160"/>
            </p14:xfrm>
          </p:contentPart>
        </mc:Choice>
        <mc:Fallback xmlns="">
          <p:pic>
            <p:nvPicPr>
              <p:cNvPr id="8" name="Ink 7">
                <a:extLst>
                  <a:ext uri="{FF2B5EF4-FFF2-40B4-BE49-F238E27FC236}">
                    <a16:creationId xmlns:a16="http://schemas.microsoft.com/office/drawing/2014/main" id="{F4AC7F80-90FE-A1B2-7318-606A228267CA}"/>
                  </a:ext>
                </a:extLst>
              </p:cNvPr>
              <p:cNvPicPr/>
              <p:nvPr/>
            </p:nvPicPr>
            <p:blipFill>
              <a:blip r:embed="rId8"/>
              <a:stretch>
                <a:fillRect/>
              </a:stretch>
            </p:blipFill>
            <p:spPr>
              <a:xfrm>
                <a:off x="3341037" y="1791626"/>
                <a:ext cx="1245960" cy="101874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1F7E6E6-1151-EBB5-FA35-8493691B44BE}"/>
                  </a:ext>
                </a:extLst>
              </p14:cNvPr>
              <p14:cNvContentPartPr/>
              <p14:nvPr/>
            </p14:nvContentPartPr>
            <p14:xfrm>
              <a:off x="3614277" y="2115960"/>
              <a:ext cx="473760" cy="356760"/>
            </p14:xfrm>
          </p:contentPart>
        </mc:Choice>
        <mc:Fallback xmlns="">
          <p:pic>
            <p:nvPicPr>
              <p:cNvPr id="10" name="Ink 9">
                <a:extLst>
                  <a:ext uri="{FF2B5EF4-FFF2-40B4-BE49-F238E27FC236}">
                    <a16:creationId xmlns:a16="http://schemas.microsoft.com/office/drawing/2014/main" id="{B1F7E6E6-1151-EBB5-FA35-8493691B44BE}"/>
                  </a:ext>
                </a:extLst>
              </p:cNvPr>
              <p:cNvPicPr/>
              <p:nvPr/>
            </p:nvPicPr>
            <p:blipFill>
              <a:blip r:embed="rId10"/>
              <a:stretch>
                <a:fillRect/>
              </a:stretch>
            </p:blipFill>
            <p:spPr>
              <a:xfrm>
                <a:off x="3551277" y="2052896"/>
                <a:ext cx="599400" cy="4825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D920C45D-0132-20D0-1542-B4BAA299989F}"/>
                  </a:ext>
                </a:extLst>
              </p14:cNvPr>
              <p14:cNvContentPartPr/>
              <p14:nvPr/>
            </p14:nvContentPartPr>
            <p14:xfrm>
              <a:off x="7742037" y="4562161"/>
              <a:ext cx="360" cy="360"/>
            </p14:xfrm>
          </p:contentPart>
        </mc:Choice>
        <mc:Fallback xmlns="">
          <p:pic>
            <p:nvPicPr>
              <p:cNvPr id="11" name="Ink 10">
                <a:extLst>
                  <a:ext uri="{FF2B5EF4-FFF2-40B4-BE49-F238E27FC236}">
                    <a16:creationId xmlns:a16="http://schemas.microsoft.com/office/drawing/2014/main" id="{D920C45D-0132-20D0-1542-B4BAA299989F}"/>
                  </a:ext>
                </a:extLst>
              </p:cNvPr>
              <p:cNvPicPr/>
              <p:nvPr/>
            </p:nvPicPr>
            <p:blipFill>
              <a:blip r:embed="rId12"/>
              <a:stretch>
                <a:fillRect/>
              </a:stretch>
            </p:blipFill>
            <p:spPr>
              <a:xfrm>
                <a:off x="7679037" y="449916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960BABF7-581D-BD8E-338A-180EE975F2A5}"/>
                  </a:ext>
                </a:extLst>
              </p14:cNvPr>
              <p14:cNvContentPartPr/>
              <p14:nvPr/>
            </p14:nvContentPartPr>
            <p14:xfrm>
              <a:off x="7640157" y="4364520"/>
              <a:ext cx="102600" cy="165600"/>
            </p14:xfrm>
          </p:contentPart>
        </mc:Choice>
        <mc:Fallback xmlns="">
          <p:pic>
            <p:nvPicPr>
              <p:cNvPr id="12" name="Ink 11">
                <a:extLst>
                  <a:ext uri="{FF2B5EF4-FFF2-40B4-BE49-F238E27FC236}">
                    <a16:creationId xmlns:a16="http://schemas.microsoft.com/office/drawing/2014/main" id="{960BABF7-581D-BD8E-338A-180EE975F2A5}"/>
                  </a:ext>
                </a:extLst>
              </p:cNvPr>
              <p:cNvPicPr/>
              <p:nvPr/>
            </p:nvPicPr>
            <p:blipFill>
              <a:blip r:embed="rId14"/>
              <a:stretch>
                <a:fillRect/>
              </a:stretch>
            </p:blipFill>
            <p:spPr>
              <a:xfrm>
                <a:off x="7577157" y="4301520"/>
                <a:ext cx="228240" cy="291240"/>
              </a:xfrm>
              <a:prstGeom prst="rect">
                <a:avLst/>
              </a:prstGeom>
            </p:spPr>
          </p:pic>
        </mc:Fallback>
      </mc:AlternateContent>
      <p:pic>
        <p:nvPicPr>
          <p:cNvPr id="9" name="Picture 8" descr="A black and white image of a black and white image of a black and white image of a black and white image of a black and white image of a black and white image of a black and&#10;&#10;AI-generated content may be incorrect.">
            <a:extLst>
              <a:ext uri="{FF2B5EF4-FFF2-40B4-BE49-F238E27FC236}">
                <a16:creationId xmlns:a16="http://schemas.microsoft.com/office/drawing/2014/main" id="{FFB9EDD8-8C6A-541F-E9B6-57FBE56638A8}"/>
              </a:ext>
            </a:extLst>
          </p:cNvPr>
          <p:cNvPicPr>
            <a:picLocks noChangeAspect="1"/>
          </p:cNvPicPr>
          <p:nvPr/>
        </p:nvPicPr>
        <p:blipFill>
          <a:blip r:embed="rId15"/>
          <a:stretch>
            <a:fillRect/>
          </a:stretch>
        </p:blipFill>
        <p:spPr>
          <a:xfrm>
            <a:off x="1921571" y="1873946"/>
            <a:ext cx="7639050" cy="3924300"/>
          </a:xfrm>
          <a:prstGeom prst="rect">
            <a:avLst/>
          </a:prstGeom>
          <a:ln>
            <a:solidFill>
              <a:schemeClr val="bg1"/>
            </a:solidFill>
          </a:ln>
        </p:spPr>
      </p:pic>
      <p:pic>
        <p:nvPicPr>
          <p:cNvPr id="2" name="Picture 1" descr="A close up of a logo&#10;&#10;Description automatically generated">
            <a:extLst>
              <a:ext uri="{FF2B5EF4-FFF2-40B4-BE49-F238E27FC236}">
                <a16:creationId xmlns:a16="http://schemas.microsoft.com/office/drawing/2014/main" id="{A8A3691A-4234-8E8F-63BB-B3044F881A13}"/>
              </a:ext>
            </a:extLst>
          </p:cNvPr>
          <p:cNvPicPr>
            <a:picLocks noChangeAspect="1"/>
          </p:cNvPicPr>
          <p:nvPr/>
        </p:nvPicPr>
        <p:blipFill>
          <a:blip r:embed="rId16"/>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1696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B8CE4-AD26-4745-5D82-19C3E70D5633}"/>
            </a:ext>
          </a:extLst>
        </p:cNvPr>
        <p:cNvGrpSpPr/>
        <p:nvPr/>
      </p:nvGrpSpPr>
      <p:grpSpPr>
        <a:xfrm>
          <a:off x="0" y="0"/>
          <a:ext cx="0" cy="0"/>
          <a:chOff x="0" y="0"/>
          <a:chExt cx="0" cy="0"/>
        </a:xfrm>
      </p:grpSpPr>
      <p:pic>
        <p:nvPicPr>
          <p:cNvPr id="18" name="Picture 17" descr="A black and white image of a black and white image of a black and white image of a black and white image of a black and white image of a black and white image of a black and&#10;&#10;AI-generated content may be incorrect.">
            <a:extLst>
              <a:ext uri="{FF2B5EF4-FFF2-40B4-BE49-F238E27FC236}">
                <a16:creationId xmlns:a16="http://schemas.microsoft.com/office/drawing/2014/main" id="{388DC48B-505E-EFE0-68FC-B6D1064EA96F}"/>
              </a:ext>
            </a:extLst>
          </p:cNvPr>
          <p:cNvPicPr>
            <a:picLocks noChangeAspect="1"/>
          </p:cNvPicPr>
          <p:nvPr/>
        </p:nvPicPr>
        <p:blipFill>
          <a:blip r:embed="rId3"/>
          <a:stretch>
            <a:fillRect/>
          </a:stretch>
        </p:blipFill>
        <p:spPr>
          <a:xfrm>
            <a:off x="1921571" y="1873946"/>
            <a:ext cx="7639050" cy="3924300"/>
          </a:xfrm>
          <a:prstGeom prst="rect">
            <a:avLst/>
          </a:prstGeom>
        </p:spPr>
      </p:pic>
      <p:sp>
        <p:nvSpPr>
          <p:cNvPr id="5" name="Title 5">
            <a:extLst>
              <a:ext uri="{FF2B5EF4-FFF2-40B4-BE49-F238E27FC236}">
                <a16:creationId xmlns:a16="http://schemas.microsoft.com/office/drawing/2014/main" id="{74E7B1A1-E684-A929-95CA-03F8ECB75FAF}"/>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Arial"/>
              </a:rPr>
              <a:t>What is an online influencer?</a:t>
            </a:r>
            <a:endParaRPr lang="en-US" sz="36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00B5968-8624-C1B1-26F5-31AA73076CCB}"/>
                  </a:ext>
                </a:extLst>
              </p14:cNvPr>
              <p14:cNvContentPartPr/>
              <p14:nvPr/>
            </p14:nvContentPartPr>
            <p14:xfrm>
              <a:off x="7645197" y="4386481"/>
              <a:ext cx="835200" cy="705240"/>
            </p14:xfrm>
          </p:contentPart>
        </mc:Choice>
        <mc:Fallback xmlns="">
          <p:pic>
            <p:nvPicPr>
              <p:cNvPr id="7" name="Ink 6">
                <a:extLst>
                  <a:ext uri="{FF2B5EF4-FFF2-40B4-BE49-F238E27FC236}">
                    <a16:creationId xmlns:a16="http://schemas.microsoft.com/office/drawing/2014/main" id="{500B5968-8624-C1B1-26F5-31AA73076CCB}"/>
                  </a:ext>
                </a:extLst>
              </p:cNvPr>
              <p:cNvPicPr/>
              <p:nvPr/>
            </p:nvPicPr>
            <p:blipFill>
              <a:blip r:embed="rId5"/>
              <a:stretch>
                <a:fillRect/>
              </a:stretch>
            </p:blipFill>
            <p:spPr>
              <a:xfrm>
                <a:off x="7582197" y="4323449"/>
                <a:ext cx="960840" cy="83094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ECAC15B5-8B92-2B27-829C-6A84D39D24EA}"/>
                  </a:ext>
                </a:extLst>
              </p14:cNvPr>
              <p14:cNvContentPartPr/>
              <p14:nvPr/>
            </p14:nvContentPartPr>
            <p14:xfrm>
              <a:off x="7742037" y="4562161"/>
              <a:ext cx="360" cy="360"/>
            </p14:xfrm>
          </p:contentPart>
        </mc:Choice>
        <mc:Fallback xmlns="">
          <p:pic>
            <p:nvPicPr>
              <p:cNvPr id="11" name="Ink 10">
                <a:extLst>
                  <a:ext uri="{FF2B5EF4-FFF2-40B4-BE49-F238E27FC236}">
                    <a16:creationId xmlns:a16="http://schemas.microsoft.com/office/drawing/2014/main" id="{ECAC15B5-8B92-2B27-829C-6A84D39D24EA}"/>
                  </a:ext>
                </a:extLst>
              </p:cNvPr>
              <p:cNvPicPr/>
              <p:nvPr/>
            </p:nvPicPr>
            <p:blipFill>
              <a:blip r:embed="rId7"/>
              <a:stretch>
                <a:fillRect/>
              </a:stretch>
            </p:blipFill>
            <p:spPr>
              <a:xfrm>
                <a:off x="7679037" y="449916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1CAD013-0D69-33E7-07C8-2DE475FD80AD}"/>
                  </a:ext>
                </a:extLst>
              </p14:cNvPr>
              <p14:cNvContentPartPr/>
              <p14:nvPr/>
            </p14:nvContentPartPr>
            <p14:xfrm>
              <a:off x="7640157" y="4364520"/>
              <a:ext cx="102600" cy="165600"/>
            </p14:xfrm>
          </p:contentPart>
        </mc:Choice>
        <mc:Fallback xmlns="">
          <p:pic>
            <p:nvPicPr>
              <p:cNvPr id="12" name="Ink 11">
                <a:extLst>
                  <a:ext uri="{FF2B5EF4-FFF2-40B4-BE49-F238E27FC236}">
                    <a16:creationId xmlns:a16="http://schemas.microsoft.com/office/drawing/2014/main" id="{E1CAD013-0D69-33E7-07C8-2DE475FD80AD}"/>
                  </a:ext>
                </a:extLst>
              </p:cNvPr>
              <p:cNvPicPr/>
              <p:nvPr/>
            </p:nvPicPr>
            <p:blipFill>
              <a:blip r:embed="rId9"/>
              <a:stretch>
                <a:fillRect/>
              </a:stretch>
            </p:blipFill>
            <p:spPr>
              <a:xfrm>
                <a:off x="7577157" y="4301520"/>
                <a:ext cx="228240" cy="291240"/>
              </a:xfrm>
              <a:prstGeom prst="rect">
                <a:avLst/>
              </a:prstGeom>
            </p:spPr>
          </p:pic>
        </mc:Fallback>
      </mc:AlternateContent>
      <p:sp>
        <p:nvSpPr>
          <p:cNvPr id="2" name="TextBox 1">
            <a:extLst>
              <a:ext uri="{FF2B5EF4-FFF2-40B4-BE49-F238E27FC236}">
                <a16:creationId xmlns:a16="http://schemas.microsoft.com/office/drawing/2014/main" id="{A610CD98-8B05-C07F-E908-A5BBDD9F1805}"/>
              </a:ext>
            </a:extLst>
          </p:cNvPr>
          <p:cNvSpPr txBox="1"/>
          <p:nvPr/>
        </p:nvSpPr>
        <p:spPr>
          <a:xfrm>
            <a:off x="481386" y="1389072"/>
            <a:ext cx="211677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Someone who is on social media?</a:t>
            </a:r>
          </a:p>
          <a:p>
            <a:pPr algn="ctr"/>
            <a:endParaRPr lang="en-GB" sz="2800" dirty="0"/>
          </a:p>
        </p:txBody>
      </p:sp>
      <p:sp>
        <p:nvSpPr>
          <p:cNvPr id="3" name="TextBox 2">
            <a:extLst>
              <a:ext uri="{FF2B5EF4-FFF2-40B4-BE49-F238E27FC236}">
                <a16:creationId xmlns:a16="http://schemas.microsoft.com/office/drawing/2014/main" id="{06B61909-8590-3521-229A-EA16041AF54C}"/>
              </a:ext>
            </a:extLst>
          </p:cNvPr>
          <p:cNvSpPr txBox="1"/>
          <p:nvPr/>
        </p:nvSpPr>
        <p:spPr>
          <a:xfrm>
            <a:off x="9573193" y="1389072"/>
            <a:ext cx="211677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TikTok, Instagram, Snapchat, YouTube?</a:t>
            </a:r>
            <a:endParaRPr lang="en-US" dirty="0">
              <a:latin typeface="Arial"/>
              <a:cs typeface="Arial"/>
            </a:endParaRPr>
          </a:p>
        </p:txBody>
      </p:sp>
      <p:sp>
        <p:nvSpPr>
          <p:cNvPr id="15" name="TextBox 14">
            <a:extLst>
              <a:ext uri="{FF2B5EF4-FFF2-40B4-BE49-F238E27FC236}">
                <a16:creationId xmlns:a16="http://schemas.microsoft.com/office/drawing/2014/main" id="{D126EB67-A595-7755-2A16-45E205310C47}"/>
              </a:ext>
            </a:extLst>
          </p:cNvPr>
          <p:cNvSpPr txBox="1"/>
          <p:nvPr/>
        </p:nvSpPr>
        <p:spPr>
          <a:xfrm>
            <a:off x="9093028" y="4050852"/>
            <a:ext cx="30353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Someone who makes money from posting online?</a:t>
            </a:r>
            <a:endParaRPr lang="en-US" dirty="0">
              <a:latin typeface="Arial"/>
              <a:cs typeface="Arial"/>
            </a:endParaRPr>
          </a:p>
        </p:txBody>
      </p:sp>
      <p:sp>
        <p:nvSpPr>
          <p:cNvPr id="16" name="TextBox 15">
            <a:extLst>
              <a:ext uri="{FF2B5EF4-FFF2-40B4-BE49-F238E27FC236}">
                <a16:creationId xmlns:a16="http://schemas.microsoft.com/office/drawing/2014/main" id="{036D0634-CE71-4062-DC82-A91EA2F2E395}"/>
              </a:ext>
            </a:extLst>
          </p:cNvPr>
          <p:cNvSpPr txBox="1"/>
          <p:nvPr/>
        </p:nvSpPr>
        <p:spPr>
          <a:xfrm>
            <a:off x="189111" y="4572771"/>
            <a:ext cx="211677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latin typeface="Arial"/>
                <a:cs typeface="Arial"/>
              </a:rPr>
              <a:t>Content Creators?</a:t>
            </a:r>
          </a:p>
          <a:p>
            <a:pPr algn="ctr"/>
            <a:r>
              <a:rPr lang="en-GB" sz="2800" dirty="0">
                <a:latin typeface="Arial"/>
                <a:cs typeface="Arial"/>
              </a:rPr>
              <a:t>Gamers?</a:t>
            </a:r>
          </a:p>
        </p:txBody>
      </p:sp>
      <p:pic>
        <p:nvPicPr>
          <p:cNvPr id="8" name="Picture 7" descr="A close up of a logo&#10;&#10;Description automatically generated">
            <a:extLst>
              <a:ext uri="{FF2B5EF4-FFF2-40B4-BE49-F238E27FC236}">
                <a16:creationId xmlns:a16="http://schemas.microsoft.com/office/drawing/2014/main" id="{4BC12191-D650-ECF3-BFC4-09A7DCC1F29D}"/>
              </a:ext>
            </a:extLst>
          </p:cNvPr>
          <p:cNvPicPr>
            <a:picLocks noChangeAspect="1"/>
          </p:cNvPicPr>
          <p:nvPr/>
        </p:nvPicPr>
        <p:blipFill>
          <a:blip r:embed="rId10"/>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41403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DE03E-C798-A29B-D843-5D8C84C638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0C4728-16F6-04C9-495E-FD629BFBC552}"/>
              </a:ext>
            </a:extLst>
          </p:cNvPr>
          <p:cNvSpPr/>
          <p:nvPr/>
        </p:nvSpPr>
        <p:spPr>
          <a:xfrm>
            <a:off x="254165" y="434837"/>
            <a:ext cx="12134259" cy="586128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900"/>
              </a:spcBef>
            </a:pPr>
            <a:r>
              <a:rPr lang="en-US" sz="2400" dirty="0">
                <a:solidFill>
                  <a:schemeClr val="tx1"/>
                </a:solidFill>
                <a:latin typeface="Arial"/>
                <a:ea typeface="Calibri"/>
                <a:cs typeface="Calibri"/>
              </a:rPr>
              <a:t>In the UK, an individual must be 18 or over to buy or use a vape. </a:t>
            </a:r>
          </a:p>
          <a:p>
            <a:pPr>
              <a:spcBef>
                <a:spcPts val="900"/>
              </a:spcBef>
            </a:pPr>
            <a:endParaRPr lang="en-US" sz="2400" dirty="0">
              <a:solidFill>
                <a:schemeClr val="tx1"/>
              </a:solidFill>
              <a:latin typeface="Arial"/>
              <a:ea typeface="Calibri"/>
              <a:cs typeface="Calibri"/>
            </a:endParaRPr>
          </a:p>
          <a:p>
            <a:pPr>
              <a:spcBef>
                <a:spcPts val="900"/>
              </a:spcBef>
            </a:pPr>
            <a:r>
              <a:rPr lang="en-US" sz="2400" dirty="0">
                <a:solidFill>
                  <a:schemeClr val="tx1"/>
                </a:solidFill>
                <a:latin typeface="Arial"/>
                <a:ea typeface="Calibri"/>
                <a:cs typeface="Calibri"/>
              </a:rPr>
              <a:t>Many people under the age of 18 are now seeing vapes advertised by influencers on social media sites like TikTok, Instagram, and Snapchat.  </a:t>
            </a:r>
          </a:p>
          <a:p>
            <a:pPr marL="685800" indent="-342900">
              <a:spcBef>
                <a:spcPts val="900"/>
              </a:spcBef>
              <a:buFont typeface="Arial"/>
              <a:buChar char="•"/>
            </a:pPr>
            <a:r>
              <a:rPr lang="en-US" sz="2400" dirty="0">
                <a:solidFill>
                  <a:schemeClr val="tx1"/>
                </a:solidFill>
                <a:latin typeface="Arial"/>
                <a:ea typeface="Calibri"/>
                <a:cs typeface="Calibri"/>
              </a:rPr>
              <a:t>Why do you think influencers promote vapes?</a:t>
            </a:r>
          </a:p>
          <a:p>
            <a:pPr marL="685800" indent="-342900">
              <a:spcBef>
                <a:spcPts val="900"/>
              </a:spcBef>
              <a:buFont typeface="Arial"/>
              <a:buChar char="•"/>
            </a:pPr>
            <a:r>
              <a:rPr lang="en-US" sz="2400" dirty="0">
                <a:solidFill>
                  <a:schemeClr val="tx1"/>
                </a:solidFill>
                <a:latin typeface="Arial"/>
                <a:ea typeface="Calibri"/>
                <a:cs typeface="Calibri"/>
              </a:rPr>
              <a:t>Do influencers always use the vapes they are paid to promote?</a:t>
            </a:r>
          </a:p>
          <a:p>
            <a:pPr marL="685800" indent="-342900">
              <a:spcBef>
                <a:spcPts val="900"/>
              </a:spcBef>
              <a:buFont typeface="Arial"/>
              <a:buChar char="•"/>
            </a:pPr>
            <a:r>
              <a:rPr lang="en-US" sz="2400" dirty="0">
                <a:solidFill>
                  <a:schemeClr val="tx1"/>
                </a:solidFill>
                <a:latin typeface="Arial"/>
                <a:ea typeface="Calibri"/>
                <a:cs typeface="Calibri"/>
              </a:rPr>
              <a:t>Why could it be dangerous for an influencer to promote a vape?</a:t>
            </a:r>
          </a:p>
          <a:p>
            <a:pPr marL="685800" indent="-342900">
              <a:spcBef>
                <a:spcPts val="900"/>
              </a:spcBef>
              <a:buFont typeface="Arial"/>
              <a:buChar char="•"/>
            </a:pPr>
            <a:r>
              <a:rPr lang="en-US" sz="2400" dirty="0">
                <a:solidFill>
                  <a:schemeClr val="tx1"/>
                </a:solidFill>
                <a:latin typeface="Arial"/>
                <a:ea typeface="Calibri"/>
                <a:cs typeface="Calibri"/>
              </a:rPr>
              <a:t>How can you spot if an influencer has been paid to promote a product on their social media?</a:t>
            </a:r>
          </a:p>
          <a:p>
            <a:pPr>
              <a:spcBef>
                <a:spcPts val="900"/>
              </a:spcBef>
            </a:pPr>
            <a:r>
              <a:rPr lang="en-US" sz="2400" dirty="0">
                <a:solidFill>
                  <a:schemeClr val="tx1"/>
                </a:solidFill>
                <a:latin typeface="Arial"/>
                <a:ea typeface="Calibri"/>
                <a:cs typeface="Calibri"/>
              </a:rPr>
              <a:t>You are now going to see 4 social media posts. You must decide which ones are advertisements and why.</a:t>
            </a:r>
          </a:p>
        </p:txBody>
      </p:sp>
      <p:sp>
        <p:nvSpPr>
          <p:cNvPr id="5" name="Title 5">
            <a:extLst>
              <a:ext uri="{FF2B5EF4-FFF2-40B4-BE49-F238E27FC236}">
                <a16:creationId xmlns:a16="http://schemas.microsoft.com/office/drawing/2014/main" id="{C6FBF652-8EAF-DC2E-BD97-CC936FABB83F}"/>
              </a:ext>
            </a:extLst>
          </p:cNvPr>
          <p:cNvSpPr txBox="1">
            <a:spLocks/>
          </p:cNvSpPr>
          <p:nvPr/>
        </p:nvSpPr>
        <p:spPr>
          <a:xfrm>
            <a:off x="0" y="4508"/>
            <a:ext cx="12192000" cy="852169"/>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Influencers and Vapes</a:t>
            </a:r>
            <a:endParaRPr lang="en-US" dirty="0"/>
          </a:p>
        </p:txBody>
      </p:sp>
      <p:pic>
        <p:nvPicPr>
          <p:cNvPr id="6" name="Picture 5" descr="A close up of a logo&#10;&#10;Description automatically generated">
            <a:extLst>
              <a:ext uri="{FF2B5EF4-FFF2-40B4-BE49-F238E27FC236}">
                <a16:creationId xmlns:a16="http://schemas.microsoft.com/office/drawing/2014/main" id="{A21CC779-C595-6773-B842-061740F5B1F0}"/>
              </a:ext>
            </a:extLst>
          </p:cNvPr>
          <p:cNvPicPr>
            <a:picLocks noChangeAspect="1"/>
          </p:cNvPicPr>
          <p:nvPr/>
        </p:nvPicPr>
        <p:blipFill>
          <a:blip r:embed="rId3"/>
          <a:stretch>
            <a:fillRect/>
          </a:stretch>
        </p:blipFill>
        <p:spPr>
          <a:xfrm>
            <a:off x="142875" y="5924550"/>
            <a:ext cx="2390775" cy="742950"/>
          </a:xfrm>
          <a:prstGeom prst="rect">
            <a:avLst/>
          </a:prstGeom>
          <a:ln>
            <a:solidFill>
              <a:schemeClr val="bg1"/>
            </a:solidFill>
          </a:ln>
        </p:spPr>
      </p:pic>
    </p:spTree>
    <p:extLst>
      <p:ext uri="{BB962C8B-B14F-4D97-AF65-F5344CB8AC3E}">
        <p14:creationId xmlns:p14="http://schemas.microsoft.com/office/powerpoint/2010/main" val="23991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5D77FF-FE0B-D995-461E-3258CA77FB08}"/>
              </a:ext>
            </a:extLst>
          </p:cNvPr>
          <p:cNvSpPr/>
          <p:nvPr/>
        </p:nvSpPr>
        <p:spPr>
          <a:xfrm>
            <a:off x="-973" y="3516"/>
            <a:ext cx="4826060"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7" name="TextBox 6">
            <a:extLst>
              <a:ext uri="{FF2B5EF4-FFF2-40B4-BE49-F238E27FC236}">
                <a16:creationId xmlns:a16="http://schemas.microsoft.com/office/drawing/2014/main" id="{AA264B63-6DE9-38E7-5AD0-833E24B2935E}"/>
              </a:ext>
            </a:extLst>
          </p:cNvPr>
          <p:cNvSpPr txBox="1"/>
          <p:nvPr/>
        </p:nvSpPr>
        <p:spPr>
          <a:xfrm>
            <a:off x="5241010" y="1805552"/>
            <a:ext cx="634655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lvl="1" indent="-571500">
              <a:spcBef>
                <a:spcPts val="1200"/>
              </a:spcBef>
              <a:buFont typeface="Arial"/>
              <a:buChar char="•"/>
            </a:pPr>
            <a:r>
              <a:rPr lang="en-US" sz="3200" dirty="0">
                <a:latin typeface="Arial"/>
                <a:cs typeface="Arial"/>
              </a:rPr>
              <a:t>Is this post an ad?</a:t>
            </a:r>
            <a:endParaRPr lang="en-US">
              <a:latin typeface="Arial"/>
              <a:cs typeface="Arial"/>
            </a:endParaRPr>
          </a:p>
          <a:p>
            <a:pPr marL="571500" indent="-571500">
              <a:spcBef>
                <a:spcPts val="1200"/>
              </a:spcBef>
              <a:buFont typeface="Arial"/>
              <a:buChar char="•"/>
            </a:pPr>
            <a:r>
              <a:rPr lang="en-US" sz="3200" dirty="0">
                <a:latin typeface="Arial"/>
                <a:cs typeface="Arial"/>
              </a:rPr>
              <a:t>What are they trying to make the product look like?</a:t>
            </a:r>
          </a:p>
          <a:p>
            <a:pPr marL="571500" indent="-571500">
              <a:spcBef>
                <a:spcPts val="1200"/>
              </a:spcBef>
              <a:buFont typeface="Arial"/>
              <a:buChar char="•"/>
            </a:pPr>
            <a:r>
              <a:rPr lang="en-US" sz="3200" dirty="0">
                <a:latin typeface="Arial"/>
                <a:cs typeface="Arial"/>
              </a:rPr>
              <a:t>Does this ad highlight the risks of vaping? Why/why not? </a:t>
            </a:r>
          </a:p>
        </p:txBody>
      </p:sp>
      <p:sp>
        <p:nvSpPr>
          <p:cNvPr id="11" name="Title 5">
            <a:extLst>
              <a:ext uri="{FF2B5EF4-FFF2-40B4-BE49-F238E27FC236}">
                <a16:creationId xmlns:a16="http://schemas.microsoft.com/office/drawing/2014/main" id="{C898A903-7AAF-F312-3990-D4A94F4F4B5A}"/>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a:effectLst>
                  <a:outerShdw blurRad="50800" dist="38100" dir="2700000" algn="tl" rotWithShape="0">
                    <a:prstClr val="black">
                      <a:alpha val="40000"/>
                    </a:prstClr>
                  </a:outerShdw>
                </a:effectLst>
                <a:latin typeface="Arial"/>
                <a:cs typeface="Arial"/>
              </a:rPr>
              <a:t>Is this post an advertisement?</a:t>
            </a:r>
            <a:endParaRPr lang="en-US"/>
          </a:p>
        </p:txBody>
      </p:sp>
      <p:grpSp>
        <p:nvGrpSpPr>
          <p:cNvPr id="10" name="Group 9">
            <a:extLst>
              <a:ext uri="{FF2B5EF4-FFF2-40B4-BE49-F238E27FC236}">
                <a16:creationId xmlns:a16="http://schemas.microsoft.com/office/drawing/2014/main" id="{9B1CDDCD-6422-19FF-0FBD-90EAB26A8F59}"/>
              </a:ext>
            </a:extLst>
          </p:cNvPr>
          <p:cNvGrpSpPr/>
          <p:nvPr/>
        </p:nvGrpSpPr>
        <p:grpSpPr>
          <a:xfrm>
            <a:off x="317715" y="1330270"/>
            <a:ext cx="4207791" cy="5346916"/>
            <a:chOff x="214393" y="1330270"/>
            <a:chExt cx="4207791" cy="5346916"/>
          </a:xfrm>
        </p:grpSpPr>
        <p:pic>
          <p:nvPicPr>
            <p:cNvPr id="6" name="Picture 5" descr="A screenshot of a person smoking&#10;&#10;AI-generated content may be incorrect.">
              <a:extLst>
                <a:ext uri="{FF2B5EF4-FFF2-40B4-BE49-F238E27FC236}">
                  <a16:creationId xmlns:a16="http://schemas.microsoft.com/office/drawing/2014/main" id="{73F8C028-17D0-DD6E-9FD2-2A0C5CA4EB23}"/>
                </a:ext>
              </a:extLst>
            </p:cNvPr>
            <p:cNvPicPr>
              <a:picLocks noChangeAspect="1"/>
            </p:cNvPicPr>
            <p:nvPr/>
          </p:nvPicPr>
          <p:blipFill>
            <a:blip r:embed="rId3"/>
            <a:stretch>
              <a:fillRect/>
            </a:stretch>
          </p:blipFill>
          <p:spPr>
            <a:xfrm>
              <a:off x="214393" y="1330270"/>
              <a:ext cx="4207791" cy="5346916"/>
            </a:xfrm>
            <a:prstGeom prst="rect">
              <a:avLst/>
            </a:prstGeom>
          </p:spPr>
        </p:pic>
        <p:pic>
          <p:nvPicPr>
            <p:cNvPr id="8" name="Picture 7" descr="A person with smoke coming out of her mouth&#10;&#10;AI-generated content may be incorrect.">
              <a:extLst>
                <a:ext uri="{FF2B5EF4-FFF2-40B4-BE49-F238E27FC236}">
                  <a16:creationId xmlns:a16="http://schemas.microsoft.com/office/drawing/2014/main" id="{ACC73FE9-B6CC-4BD2-CE96-B3B0A87DF93F}"/>
                </a:ext>
              </a:extLst>
            </p:cNvPr>
            <p:cNvPicPr>
              <a:picLocks noChangeAspect="1"/>
            </p:cNvPicPr>
            <p:nvPr/>
          </p:nvPicPr>
          <p:blipFill>
            <a:blip r:embed="rId4"/>
            <a:srcRect l="1393"/>
            <a:stretch>
              <a:fillRect/>
            </a:stretch>
          </p:blipFill>
          <p:spPr>
            <a:xfrm>
              <a:off x="417536" y="2134643"/>
              <a:ext cx="3684904" cy="3757808"/>
            </a:xfrm>
            <a:prstGeom prst="rect">
              <a:avLst/>
            </a:prstGeom>
          </p:spPr>
        </p:pic>
      </p:grpSp>
    </p:spTree>
    <p:extLst>
      <p:ext uri="{BB962C8B-B14F-4D97-AF65-F5344CB8AC3E}">
        <p14:creationId xmlns:p14="http://schemas.microsoft.com/office/powerpoint/2010/main" val="15872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B817E-CA37-91F5-09BD-195AEBF8A58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09DAB1A-3806-80A2-454C-C6DE966FF217}"/>
              </a:ext>
            </a:extLst>
          </p:cNvPr>
          <p:cNvSpPr/>
          <p:nvPr/>
        </p:nvSpPr>
        <p:spPr>
          <a:xfrm>
            <a:off x="-973" y="3516"/>
            <a:ext cx="4826060"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7" name="TextBox 6">
            <a:extLst>
              <a:ext uri="{FF2B5EF4-FFF2-40B4-BE49-F238E27FC236}">
                <a16:creationId xmlns:a16="http://schemas.microsoft.com/office/drawing/2014/main" id="{D5FD1B53-0983-9B11-523C-07018D77E6D8}"/>
              </a:ext>
            </a:extLst>
          </p:cNvPr>
          <p:cNvSpPr txBox="1"/>
          <p:nvPr/>
        </p:nvSpPr>
        <p:spPr>
          <a:xfrm>
            <a:off x="5137688" y="628383"/>
            <a:ext cx="6684039" cy="5255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spcBef>
                <a:spcPts val="600"/>
              </a:spcBef>
            </a:pPr>
            <a:r>
              <a:rPr lang="en-US" sz="2200" dirty="0">
                <a:latin typeface="Arial"/>
                <a:cs typeface="Arial"/>
              </a:rPr>
              <a:t>Is this post an ad?</a:t>
            </a:r>
            <a:endParaRPr lang="en-US" dirty="0">
              <a:latin typeface="Aptos" panose="020B0004020202020204"/>
              <a:cs typeface="Arial"/>
            </a:endParaRPr>
          </a:p>
          <a:p>
            <a:pPr marL="0" lvl="1">
              <a:spcBef>
                <a:spcPts val="300"/>
              </a:spcBef>
            </a:pPr>
            <a:r>
              <a:rPr lang="en-US" sz="2200" b="1" dirty="0">
                <a:latin typeface="Arial"/>
                <a:cs typeface="Arial"/>
              </a:rPr>
              <a:t>Yes, it says "#AD" "#</a:t>
            </a:r>
            <a:r>
              <a:rPr lang="en-US" sz="2200" b="1" dirty="0" err="1">
                <a:latin typeface="Arial"/>
                <a:cs typeface="Arial"/>
              </a:rPr>
              <a:t>cloudrushpartner</a:t>
            </a:r>
            <a:r>
              <a:rPr lang="en-US" sz="2200" b="1" dirty="0">
                <a:latin typeface="Arial"/>
                <a:cs typeface="Arial"/>
              </a:rPr>
              <a:t>"</a:t>
            </a:r>
            <a:endParaRPr lang="en-US" dirty="0"/>
          </a:p>
          <a:p>
            <a:pPr>
              <a:spcBef>
                <a:spcPts val="1200"/>
              </a:spcBef>
            </a:pPr>
            <a:r>
              <a:rPr lang="en-US" sz="2200" dirty="0">
                <a:latin typeface="Arial"/>
                <a:cs typeface="Arial"/>
              </a:rPr>
              <a:t>What are they trying to make the product look like?</a:t>
            </a:r>
          </a:p>
          <a:p>
            <a:pPr>
              <a:spcBef>
                <a:spcPts val="300"/>
              </a:spcBef>
            </a:pPr>
            <a:r>
              <a:rPr lang="en-US" sz="2200" b="1" dirty="0">
                <a:latin typeface="Arial"/>
                <a:cs typeface="Arial"/>
              </a:rPr>
              <a:t>Exciting, cool, easy to use, sweet/fruity</a:t>
            </a:r>
            <a:endParaRPr lang="en-US" dirty="0"/>
          </a:p>
          <a:p>
            <a:pPr>
              <a:spcBef>
                <a:spcPts val="1200"/>
              </a:spcBef>
            </a:pPr>
            <a:r>
              <a:rPr lang="en-US" sz="2200" dirty="0">
                <a:latin typeface="Arial"/>
                <a:cs typeface="Arial"/>
              </a:rPr>
              <a:t>Does this ad highlight the risks of vaping? Why/why not? </a:t>
            </a:r>
            <a:endParaRPr lang="en-US" dirty="0">
              <a:latin typeface="Aptos" panose="020B0004020202020204"/>
              <a:cs typeface="Arial"/>
            </a:endParaRPr>
          </a:p>
          <a:p>
            <a:pPr>
              <a:spcBef>
                <a:spcPts val="300"/>
              </a:spcBef>
            </a:pPr>
            <a:r>
              <a:rPr lang="en-US" sz="2200" b="1" dirty="0">
                <a:latin typeface="Arial"/>
                <a:cs typeface="Arial"/>
              </a:rPr>
              <a:t>No, it doesn't highlight the risks of vaping. It doesn't say that the sweet or fruity taste is made from harmful chemicals. It doesn't want the audience to be informed about the risks because it might lead to decrease in sales, it wants to make vaping look harmless so that the company and influencer make as much money as possible.</a:t>
            </a:r>
            <a:endParaRPr lang="en-US"/>
          </a:p>
        </p:txBody>
      </p:sp>
      <p:grpSp>
        <p:nvGrpSpPr>
          <p:cNvPr id="3" name="Group 2">
            <a:extLst>
              <a:ext uri="{FF2B5EF4-FFF2-40B4-BE49-F238E27FC236}">
                <a16:creationId xmlns:a16="http://schemas.microsoft.com/office/drawing/2014/main" id="{7D0F7D5C-5BFC-0767-0529-5473719444D2}"/>
              </a:ext>
            </a:extLst>
          </p:cNvPr>
          <p:cNvGrpSpPr/>
          <p:nvPr/>
        </p:nvGrpSpPr>
        <p:grpSpPr>
          <a:xfrm>
            <a:off x="317715" y="1343185"/>
            <a:ext cx="4207791" cy="5346916"/>
            <a:chOff x="214393" y="1330270"/>
            <a:chExt cx="4207791" cy="5346916"/>
          </a:xfrm>
        </p:grpSpPr>
        <p:pic>
          <p:nvPicPr>
            <p:cNvPr id="5" name="Picture 4" descr="A screenshot of a person smoking&#10;&#10;AI-generated content may be incorrect.">
              <a:extLst>
                <a:ext uri="{FF2B5EF4-FFF2-40B4-BE49-F238E27FC236}">
                  <a16:creationId xmlns:a16="http://schemas.microsoft.com/office/drawing/2014/main" id="{7C0EA5D7-1C22-0918-FF23-7CD2F4610B94}"/>
                </a:ext>
              </a:extLst>
            </p:cNvPr>
            <p:cNvPicPr>
              <a:picLocks noChangeAspect="1"/>
            </p:cNvPicPr>
            <p:nvPr/>
          </p:nvPicPr>
          <p:blipFill>
            <a:blip r:embed="rId3"/>
            <a:stretch>
              <a:fillRect/>
            </a:stretch>
          </p:blipFill>
          <p:spPr>
            <a:xfrm>
              <a:off x="214393" y="1330270"/>
              <a:ext cx="4207791" cy="5346916"/>
            </a:xfrm>
            <a:prstGeom prst="rect">
              <a:avLst/>
            </a:prstGeom>
          </p:spPr>
        </p:pic>
        <p:pic>
          <p:nvPicPr>
            <p:cNvPr id="2" name="Picture 1" descr="A person with smoke coming out of her mouth&#10;&#10;AI-generated content may be incorrect.">
              <a:extLst>
                <a:ext uri="{FF2B5EF4-FFF2-40B4-BE49-F238E27FC236}">
                  <a16:creationId xmlns:a16="http://schemas.microsoft.com/office/drawing/2014/main" id="{5AE38CEA-2D0A-D7A0-49DB-F6E7A95444DA}"/>
                </a:ext>
              </a:extLst>
            </p:cNvPr>
            <p:cNvPicPr>
              <a:picLocks noChangeAspect="1"/>
            </p:cNvPicPr>
            <p:nvPr/>
          </p:nvPicPr>
          <p:blipFill>
            <a:blip r:embed="rId4"/>
            <a:srcRect l="1393"/>
            <a:stretch>
              <a:fillRect/>
            </a:stretch>
          </p:blipFill>
          <p:spPr>
            <a:xfrm>
              <a:off x="417536" y="2134643"/>
              <a:ext cx="3684904" cy="3757808"/>
            </a:xfrm>
            <a:prstGeom prst="rect">
              <a:avLst/>
            </a:prstGeom>
          </p:spPr>
        </p:pic>
      </p:grpSp>
      <p:sp>
        <p:nvSpPr>
          <p:cNvPr id="6" name="TextBox 5">
            <a:extLst>
              <a:ext uri="{FF2B5EF4-FFF2-40B4-BE49-F238E27FC236}">
                <a16:creationId xmlns:a16="http://schemas.microsoft.com/office/drawing/2014/main" id="{37AD86E3-F0CF-65FD-764B-F01017C25840}"/>
              </a:ext>
            </a:extLst>
          </p:cNvPr>
          <p:cNvSpPr txBox="1"/>
          <p:nvPr/>
        </p:nvSpPr>
        <p:spPr>
          <a:xfrm>
            <a:off x="274263" y="29867"/>
            <a:ext cx="49911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latin typeface="Arial"/>
                <a:cs typeface="Arial"/>
              </a:rPr>
              <a:t>Is this post an advertisement?</a:t>
            </a:r>
            <a:endParaRPr lang="en-US" sz="3600" dirty="0"/>
          </a:p>
        </p:txBody>
      </p:sp>
    </p:spTree>
    <p:extLst>
      <p:ext uri="{BB962C8B-B14F-4D97-AF65-F5344CB8AC3E}">
        <p14:creationId xmlns:p14="http://schemas.microsoft.com/office/powerpoint/2010/main" val="337868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9BF4-0066-D38A-080E-DBFFA9A006D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96243E7-56FB-81CD-F859-12177836773B}"/>
              </a:ext>
            </a:extLst>
          </p:cNvPr>
          <p:cNvSpPr/>
          <p:nvPr/>
        </p:nvSpPr>
        <p:spPr>
          <a:xfrm>
            <a:off x="-973" y="3516"/>
            <a:ext cx="4826060"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pic>
        <p:nvPicPr>
          <p:cNvPr id="2" name="Picture 1" descr="A screenshot of a person smoking a vaporizer&#10;&#10;AI-generated content may be incorrect.">
            <a:extLst>
              <a:ext uri="{FF2B5EF4-FFF2-40B4-BE49-F238E27FC236}">
                <a16:creationId xmlns:a16="http://schemas.microsoft.com/office/drawing/2014/main" id="{46FFF971-3DFB-F415-F172-9BBF198A971B}"/>
              </a:ext>
            </a:extLst>
          </p:cNvPr>
          <p:cNvPicPr>
            <a:picLocks noChangeAspect="1"/>
          </p:cNvPicPr>
          <p:nvPr/>
        </p:nvPicPr>
        <p:blipFill>
          <a:blip r:embed="rId3"/>
          <a:stretch>
            <a:fillRect/>
          </a:stretch>
        </p:blipFill>
        <p:spPr>
          <a:xfrm>
            <a:off x="291884" y="1291526"/>
            <a:ext cx="4246536" cy="5243593"/>
          </a:xfrm>
          <a:prstGeom prst="rect">
            <a:avLst/>
          </a:prstGeom>
        </p:spPr>
      </p:pic>
      <p:sp>
        <p:nvSpPr>
          <p:cNvPr id="4" name="TextBox 3">
            <a:extLst>
              <a:ext uri="{FF2B5EF4-FFF2-40B4-BE49-F238E27FC236}">
                <a16:creationId xmlns:a16="http://schemas.microsoft.com/office/drawing/2014/main" id="{7C196B14-57A3-8ED3-E745-87EF188331E9}"/>
              </a:ext>
            </a:extLst>
          </p:cNvPr>
          <p:cNvSpPr txBox="1"/>
          <p:nvPr/>
        </p:nvSpPr>
        <p:spPr>
          <a:xfrm>
            <a:off x="5021452" y="1294303"/>
            <a:ext cx="67598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indent="-457200">
              <a:buFont typeface="Arial"/>
              <a:buChar char="•"/>
            </a:pPr>
            <a:r>
              <a:rPr lang="en-US" sz="3200" dirty="0">
                <a:latin typeface="Arial"/>
                <a:cs typeface="Arial"/>
              </a:rPr>
              <a:t>Is this post an ad?</a:t>
            </a:r>
            <a:endParaRPr lang="en-US"/>
          </a:p>
          <a:p>
            <a:pPr lvl="1" indent="-457200">
              <a:buFont typeface="Arial"/>
              <a:buChar char="•"/>
            </a:pPr>
            <a:r>
              <a:rPr lang="en-US" sz="3200" dirty="0">
                <a:latin typeface="Arial"/>
                <a:cs typeface="Arial"/>
              </a:rPr>
              <a:t>How can you tell it’s an ad or not? What clues helped you decide?</a:t>
            </a:r>
          </a:p>
          <a:p>
            <a:pPr lvl="1" indent="-457200">
              <a:buFont typeface="Arial"/>
              <a:buChar char="•"/>
            </a:pPr>
            <a:r>
              <a:rPr lang="en-US" sz="3200" dirty="0">
                <a:latin typeface="Arial"/>
                <a:cs typeface="Arial"/>
              </a:rPr>
              <a:t>If it is an ad, is the product clear?</a:t>
            </a:r>
          </a:p>
          <a:p>
            <a:pPr lvl="1" indent="-457200">
              <a:buFont typeface="Arial"/>
              <a:buChar char="•"/>
            </a:pPr>
            <a:r>
              <a:rPr lang="en-US" sz="3200" dirty="0">
                <a:latin typeface="Arial"/>
                <a:cs typeface="Arial"/>
              </a:rPr>
              <a:t>Do you think the person was paid to post this? Why?</a:t>
            </a:r>
          </a:p>
          <a:p>
            <a:pPr lvl="1" indent="-457200">
              <a:buFont typeface="Arial"/>
              <a:buChar char="•"/>
            </a:pPr>
            <a:r>
              <a:rPr lang="en-US" sz="3200" dirty="0">
                <a:latin typeface="Arial"/>
                <a:cs typeface="Arial"/>
              </a:rPr>
              <a:t>Would you trust this person based on this post?</a:t>
            </a:r>
          </a:p>
        </p:txBody>
      </p:sp>
      <p:sp>
        <p:nvSpPr>
          <p:cNvPr id="10" name="Title 5">
            <a:extLst>
              <a:ext uri="{FF2B5EF4-FFF2-40B4-BE49-F238E27FC236}">
                <a16:creationId xmlns:a16="http://schemas.microsoft.com/office/drawing/2014/main" id="{8CB9C39A-C708-1E79-5D61-AE2A8574DA74}"/>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Arial"/>
              </a:rPr>
              <a:t>Is this post an advertisement</a:t>
            </a:r>
            <a:r>
              <a:rPr lang="en-US" sz="3200" b="1" dirty="0">
                <a:effectLst>
                  <a:outerShdw blurRad="50800" dist="38100" dir="2700000" algn="tl" rotWithShape="0">
                    <a:prstClr val="black">
                      <a:alpha val="40000"/>
                    </a:prstClr>
                  </a:outerShdw>
                </a:effectLst>
                <a:latin typeface="Arial"/>
                <a:cs typeface="Arial"/>
              </a:rPr>
              <a:t>?</a:t>
            </a:r>
            <a:endParaRPr lang="en-US" dirty="0"/>
          </a:p>
        </p:txBody>
      </p:sp>
    </p:spTree>
    <p:extLst>
      <p:ext uri="{BB962C8B-B14F-4D97-AF65-F5344CB8AC3E}">
        <p14:creationId xmlns:p14="http://schemas.microsoft.com/office/powerpoint/2010/main" val="291829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A9DD-45EA-87BB-08B6-249AD53636A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D550827-61EF-A017-551E-7FA47AA1E011}"/>
              </a:ext>
            </a:extLst>
          </p:cNvPr>
          <p:cNvSpPr/>
          <p:nvPr/>
        </p:nvSpPr>
        <p:spPr>
          <a:xfrm>
            <a:off x="-973" y="3516"/>
            <a:ext cx="4826060" cy="68500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6" name="TextBox 5">
            <a:extLst>
              <a:ext uri="{FF2B5EF4-FFF2-40B4-BE49-F238E27FC236}">
                <a16:creationId xmlns:a16="http://schemas.microsoft.com/office/drawing/2014/main" id="{8A6B0154-FB86-8D19-2A8F-EDD888FE80B1}"/>
              </a:ext>
            </a:extLst>
          </p:cNvPr>
          <p:cNvSpPr txBox="1"/>
          <p:nvPr/>
        </p:nvSpPr>
        <p:spPr>
          <a:xfrm>
            <a:off x="5087067" y="477147"/>
            <a:ext cx="670026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latin typeface="Arial"/>
                <a:ea typeface="+mn-lt"/>
                <a:cs typeface="Arial"/>
              </a:rPr>
              <a:t>What makes this post sneaky?</a:t>
            </a:r>
            <a:endParaRPr lang="en-US" sz="2400" u="sng">
              <a:latin typeface="Arial"/>
              <a:cs typeface="Arial"/>
            </a:endParaRPr>
          </a:p>
          <a:p>
            <a:pPr marL="342900" indent="-342900">
              <a:buFont typeface="Arial"/>
              <a:buChar char="•"/>
            </a:pPr>
            <a:r>
              <a:rPr lang="en-US" sz="2400" dirty="0">
                <a:latin typeface="Arial"/>
                <a:ea typeface="+mn-lt"/>
                <a:cs typeface="Arial"/>
              </a:rPr>
              <a:t>It </a:t>
            </a:r>
            <a:r>
              <a:rPr lang="en-US" sz="2400" b="1" dirty="0">
                <a:latin typeface="Arial"/>
                <a:ea typeface="+mn-lt"/>
                <a:cs typeface="Arial"/>
              </a:rPr>
              <a:t>doesn’t say</a:t>
            </a:r>
            <a:r>
              <a:rPr lang="en-US" sz="2400" dirty="0">
                <a:latin typeface="Arial"/>
                <a:ea typeface="+mn-lt"/>
                <a:cs typeface="Arial"/>
              </a:rPr>
              <a:t> it's an advert (illegal).</a:t>
            </a:r>
          </a:p>
          <a:p>
            <a:pPr marL="342900" indent="-342900">
              <a:buFont typeface="Arial"/>
              <a:buChar char="•"/>
            </a:pPr>
            <a:r>
              <a:rPr lang="en-US" sz="2400" dirty="0">
                <a:latin typeface="Arial"/>
                <a:ea typeface="+mn-lt"/>
                <a:cs typeface="Arial"/>
              </a:rPr>
              <a:t>It uses </a:t>
            </a:r>
            <a:r>
              <a:rPr lang="en-US" sz="2400" b="1" dirty="0">
                <a:latin typeface="Arial"/>
                <a:ea typeface="+mn-lt"/>
                <a:cs typeface="Arial"/>
              </a:rPr>
              <a:t>fun emojis</a:t>
            </a:r>
            <a:r>
              <a:rPr lang="en-US" sz="2400" dirty="0">
                <a:latin typeface="Arial"/>
                <a:ea typeface="+mn-lt"/>
                <a:cs typeface="Arial"/>
              </a:rPr>
              <a:t> and language kids relate to.</a:t>
            </a:r>
          </a:p>
          <a:p>
            <a:pPr marL="342900" indent="-342900">
              <a:buFont typeface="Arial"/>
              <a:buChar char="•"/>
            </a:pPr>
            <a:r>
              <a:rPr lang="en-US" sz="2400" dirty="0">
                <a:latin typeface="Arial"/>
                <a:ea typeface="+mn-lt"/>
                <a:cs typeface="Arial"/>
              </a:rPr>
              <a:t>It promotes the </a:t>
            </a:r>
            <a:r>
              <a:rPr lang="en-US" sz="2400" b="1" err="1">
                <a:latin typeface="Arial"/>
                <a:ea typeface="+mn-lt"/>
                <a:cs typeface="Arial"/>
              </a:rPr>
              <a:t>flavour</a:t>
            </a:r>
            <a:r>
              <a:rPr lang="en-US" sz="2400" b="1" dirty="0">
                <a:latin typeface="Arial"/>
                <a:ea typeface="+mn-lt"/>
                <a:cs typeface="Arial"/>
              </a:rPr>
              <a:t> and lifestyle</a:t>
            </a:r>
            <a:r>
              <a:rPr lang="en-US" sz="2400" dirty="0">
                <a:latin typeface="Arial"/>
                <a:ea typeface="+mn-lt"/>
                <a:cs typeface="Arial"/>
              </a:rPr>
              <a:t> rather than talking about the </a:t>
            </a:r>
            <a:r>
              <a:rPr lang="en-US" sz="2400" b="1" dirty="0">
                <a:latin typeface="Arial"/>
                <a:ea typeface="+mn-lt"/>
                <a:cs typeface="Arial"/>
              </a:rPr>
              <a:t>product or highlighting the risks</a:t>
            </a:r>
            <a:r>
              <a:rPr lang="en-US" sz="2400" dirty="0">
                <a:latin typeface="Arial"/>
                <a:ea typeface="+mn-lt"/>
                <a:cs typeface="Arial"/>
              </a:rPr>
              <a:t>.</a:t>
            </a:r>
          </a:p>
          <a:p>
            <a:pPr marL="342900" indent="-342900">
              <a:buFont typeface="Arial"/>
              <a:buChar char="•"/>
            </a:pPr>
            <a:r>
              <a:rPr lang="en-US" sz="2400" dirty="0">
                <a:latin typeface="Arial"/>
                <a:ea typeface="+mn-lt"/>
                <a:cs typeface="Arial"/>
              </a:rPr>
              <a:t>No warning that it’s a vape, or that it contains </a:t>
            </a:r>
            <a:r>
              <a:rPr lang="en-US" sz="2400" b="1" dirty="0">
                <a:latin typeface="Arial"/>
                <a:ea typeface="+mn-lt"/>
                <a:cs typeface="Arial"/>
              </a:rPr>
              <a:t>nicotine or harmful chemicals</a:t>
            </a:r>
            <a:r>
              <a:rPr lang="en-US" sz="2400" dirty="0">
                <a:latin typeface="Arial"/>
                <a:ea typeface="+mn-lt"/>
                <a:cs typeface="Arial"/>
              </a:rPr>
              <a:t>.</a:t>
            </a:r>
          </a:p>
          <a:p>
            <a:pPr marL="342900" indent="-342900">
              <a:buFont typeface="Arial"/>
              <a:buChar char="•"/>
            </a:pPr>
            <a:r>
              <a:rPr lang="en-GB" sz="2400" dirty="0">
                <a:latin typeface="Arial"/>
                <a:ea typeface="Calibri"/>
                <a:cs typeface="Arial"/>
              </a:rPr>
              <a:t>When ads don’t </a:t>
            </a:r>
            <a:r>
              <a:rPr lang="en-GB" sz="2400" i="1" dirty="0">
                <a:latin typeface="Arial"/>
                <a:ea typeface="Calibri"/>
                <a:cs typeface="Arial"/>
              </a:rPr>
              <a:t>look</a:t>
            </a:r>
            <a:r>
              <a:rPr lang="en-GB" sz="2400" dirty="0">
                <a:latin typeface="Arial"/>
                <a:ea typeface="Calibri"/>
                <a:cs typeface="Arial"/>
              </a:rPr>
              <a:t> like ads, they can trick you into thinking vaping is normal, harmless, or cool - when it’s not. That’s what makes this a </a:t>
            </a:r>
            <a:r>
              <a:rPr lang="en-GB" sz="2400" b="1" dirty="0">
                <a:latin typeface="Arial"/>
                <a:ea typeface="Calibri"/>
                <a:cs typeface="Arial"/>
              </a:rPr>
              <a:t>sneaky ad</a:t>
            </a:r>
            <a:r>
              <a:rPr lang="en-GB" sz="2400" dirty="0">
                <a:latin typeface="Arial"/>
                <a:ea typeface="Calibri"/>
                <a:cs typeface="Arial"/>
              </a:rPr>
              <a:t>. It’s trying to make money for a company, even if it puts people at risk.</a:t>
            </a:r>
            <a:endParaRPr lang="en-US" sz="2400" dirty="0">
              <a:latin typeface="Arial"/>
              <a:cs typeface="Arial"/>
            </a:endParaRPr>
          </a:p>
        </p:txBody>
      </p:sp>
      <p:pic>
        <p:nvPicPr>
          <p:cNvPr id="2" name="Picture 1" descr="A screenshot of a person smoking a vaporizer&#10;&#10;AI-generated content may be incorrect.">
            <a:extLst>
              <a:ext uri="{FF2B5EF4-FFF2-40B4-BE49-F238E27FC236}">
                <a16:creationId xmlns:a16="http://schemas.microsoft.com/office/drawing/2014/main" id="{A08BDED1-090A-2AD5-2860-5272B72097AD}"/>
              </a:ext>
            </a:extLst>
          </p:cNvPr>
          <p:cNvPicPr>
            <a:picLocks noChangeAspect="1"/>
          </p:cNvPicPr>
          <p:nvPr/>
        </p:nvPicPr>
        <p:blipFill>
          <a:blip r:embed="rId3"/>
          <a:stretch>
            <a:fillRect/>
          </a:stretch>
        </p:blipFill>
        <p:spPr>
          <a:xfrm>
            <a:off x="291884" y="1291526"/>
            <a:ext cx="4246536" cy="5243593"/>
          </a:xfrm>
          <a:prstGeom prst="rect">
            <a:avLst/>
          </a:prstGeom>
        </p:spPr>
      </p:pic>
      <p:sp>
        <p:nvSpPr>
          <p:cNvPr id="4" name="TextBox 3">
            <a:extLst>
              <a:ext uri="{FF2B5EF4-FFF2-40B4-BE49-F238E27FC236}">
                <a16:creationId xmlns:a16="http://schemas.microsoft.com/office/drawing/2014/main" id="{359E9318-72AA-E3CF-BE77-D16EF850A4FB}"/>
              </a:ext>
            </a:extLst>
          </p:cNvPr>
          <p:cNvSpPr txBox="1"/>
          <p:nvPr/>
        </p:nvSpPr>
        <p:spPr>
          <a:xfrm>
            <a:off x="274263" y="29867"/>
            <a:ext cx="49911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latin typeface="Arial"/>
                <a:cs typeface="Arial"/>
              </a:rPr>
              <a:t>Is this post an advertisement?</a:t>
            </a:r>
            <a:endParaRPr lang="en-US" sz="3600" dirty="0"/>
          </a:p>
        </p:txBody>
      </p:sp>
    </p:spTree>
    <p:extLst>
      <p:ext uri="{BB962C8B-B14F-4D97-AF65-F5344CB8AC3E}">
        <p14:creationId xmlns:p14="http://schemas.microsoft.com/office/powerpoint/2010/main" val="248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1967-AD76-1812-E221-5BFCB124E3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27D2BE-EC99-545D-352C-C76A8E9C82BC}"/>
              </a:ext>
            </a:extLst>
          </p:cNvPr>
          <p:cNvSpPr/>
          <p:nvPr/>
        </p:nvSpPr>
        <p:spPr>
          <a:xfrm>
            <a:off x="-973" y="3516"/>
            <a:ext cx="5425483" cy="6853845"/>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Arial"/>
              <a:cs typeface="Arial"/>
            </a:endParaRPr>
          </a:p>
        </p:txBody>
      </p:sp>
      <p:sp>
        <p:nvSpPr>
          <p:cNvPr id="6" name="TextBox 5">
            <a:extLst>
              <a:ext uri="{FF2B5EF4-FFF2-40B4-BE49-F238E27FC236}">
                <a16:creationId xmlns:a16="http://schemas.microsoft.com/office/drawing/2014/main" id="{DA36927A-F32F-8C17-3393-BA3E7675D12F}"/>
              </a:ext>
            </a:extLst>
          </p:cNvPr>
          <p:cNvSpPr txBox="1"/>
          <p:nvPr/>
        </p:nvSpPr>
        <p:spPr>
          <a:xfrm>
            <a:off x="5889824" y="1714756"/>
            <a:ext cx="5519979"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latin typeface="Arial"/>
                <a:ea typeface="+mn-lt"/>
                <a:cs typeface="+mn-lt"/>
              </a:rPr>
              <a:t>Who is this post from?</a:t>
            </a:r>
            <a:endParaRPr lang="en-US" sz="2800">
              <a:latin typeface="Arial"/>
              <a:cs typeface="Arial"/>
            </a:endParaRPr>
          </a:p>
          <a:p>
            <a:pPr marL="285750" indent="-285750">
              <a:spcBef>
                <a:spcPts val="600"/>
              </a:spcBef>
              <a:buFont typeface="Arial"/>
              <a:buChar char="•"/>
            </a:pPr>
            <a:r>
              <a:rPr lang="en-US" sz="2800" dirty="0">
                <a:latin typeface="Arial"/>
                <a:ea typeface="+mn-lt"/>
                <a:cs typeface="+mn-lt"/>
              </a:rPr>
              <a:t>What message is the parent sharing?</a:t>
            </a:r>
            <a:endParaRPr lang="en-US" sz="2800">
              <a:latin typeface="Arial"/>
              <a:cs typeface="Arial"/>
            </a:endParaRPr>
          </a:p>
          <a:p>
            <a:pPr marL="285750" indent="-285750">
              <a:spcBef>
                <a:spcPts val="600"/>
              </a:spcBef>
              <a:buFont typeface="Arial,Sans-Serif"/>
              <a:buChar char="•"/>
            </a:pPr>
            <a:r>
              <a:rPr lang="en-US" sz="2800" dirty="0">
                <a:latin typeface="Arial"/>
                <a:ea typeface="+mn-lt"/>
                <a:cs typeface="+mn-lt"/>
              </a:rPr>
              <a:t>Is this post an ad? What clues can you use to work it out?</a:t>
            </a:r>
          </a:p>
          <a:p>
            <a:pPr marL="285750" indent="-285750">
              <a:spcBef>
                <a:spcPts val="600"/>
              </a:spcBef>
              <a:buFont typeface="Arial"/>
              <a:buChar char="•"/>
            </a:pPr>
            <a:r>
              <a:rPr lang="en-US" sz="2800" dirty="0">
                <a:latin typeface="Arial"/>
                <a:ea typeface="+mn-lt"/>
                <a:cs typeface="+mn-lt"/>
              </a:rPr>
              <a:t>How is this different from a post by an influencer?</a:t>
            </a:r>
            <a:endParaRPr lang="en-US" sz="2800">
              <a:latin typeface="Arial"/>
              <a:cs typeface="Arial"/>
            </a:endParaRPr>
          </a:p>
          <a:p>
            <a:pPr marL="285750" indent="-285750">
              <a:spcBef>
                <a:spcPts val="600"/>
              </a:spcBef>
              <a:buFont typeface="Arial"/>
              <a:buChar char="•"/>
            </a:pPr>
            <a:r>
              <a:rPr lang="en-US" sz="2800" dirty="0">
                <a:latin typeface="Arial"/>
                <a:ea typeface="+mn-lt"/>
                <a:cs typeface="+mn-lt"/>
              </a:rPr>
              <a:t>Would you trust this message?</a:t>
            </a:r>
            <a:r>
              <a:rPr lang="en-US" sz="2800" dirty="0">
                <a:ea typeface="+mn-lt"/>
                <a:cs typeface="+mn-lt"/>
              </a:rPr>
              <a:t> </a:t>
            </a:r>
            <a:r>
              <a:rPr lang="en-US" sz="2800" dirty="0">
                <a:latin typeface="Arial"/>
                <a:ea typeface="+mn-lt"/>
                <a:cs typeface="+mn-lt"/>
              </a:rPr>
              <a:t>Why?</a:t>
            </a:r>
            <a:endParaRPr lang="en-US" sz="2800">
              <a:latin typeface="Arial"/>
              <a:cs typeface="Arial"/>
            </a:endParaRPr>
          </a:p>
        </p:txBody>
      </p:sp>
      <p:sp>
        <p:nvSpPr>
          <p:cNvPr id="8" name="Title 5">
            <a:extLst>
              <a:ext uri="{FF2B5EF4-FFF2-40B4-BE49-F238E27FC236}">
                <a16:creationId xmlns:a16="http://schemas.microsoft.com/office/drawing/2014/main" id="{EC7D5B84-4E4E-C8D3-63B0-5A10CFA7F2F3}"/>
              </a:ext>
            </a:extLst>
          </p:cNvPr>
          <p:cNvSpPr txBox="1">
            <a:spLocks/>
          </p:cNvSpPr>
          <p:nvPr/>
        </p:nvSpPr>
        <p:spPr>
          <a:xfrm>
            <a:off x="0" y="4508"/>
            <a:ext cx="12192000" cy="1139716"/>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effectLst>
                  <a:outerShdw blurRad="50800" dist="38100" dir="2700000" algn="tl" rotWithShape="0">
                    <a:prstClr val="black">
                      <a:alpha val="40000"/>
                    </a:prstClr>
                  </a:outerShdw>
                </a:effectLst>
                <a:latin typeface="Arial"/>
                <a:cs typeface="Arial"/>
              </a:rPr>
              <a:t>Is this post an advertisement</a:t>
            </a:r>
            <a:r>
              <a:rPr lang="en-US" sz="3200" b="1" dirty="0">
                <a:effectLst>
                  <a:outerShdw blurRad="50800" dist="38100" dir="2700000" algn="tl" rotWithShape="0">
                    <a:prstClr val="black">
                      <a:alpha val="40000"/>
                    </a:prstClr>
                  </a:outerShdw>
                </a:effectLst>
                <a:latin typeface="Arial"/>
                <a:cs typeface="Arial"/>
              </a:rPr>
              <a:t>?</a:t>
            </a:r>
            <a:endParaRPr lang="en-US" dirty="0"/>
          </a:p>
        </p:txBody>
      </p:sp>
      <p:pic>
        <p:nvPicPr>
          <p:cNvPr id="9" name="Picture 8" descr="A screenshot of a cellphone with a person and a child&#10;&#10;AI-generated content may be incorrect.">
            <a:extLst>
              <a:ext uri="{FF2B5EF4-FFF2-40B4-BE49-F238E27FC236}">
                <a16:creationId xmlns:a16="http://schemas.microsoft.com/office/drawing/2014/main" id="{E2CB308D-E9D6-6D81-27AA-FEEE037CA660}"/>
              </a:ext>
            </a:extLst>
          </p:cNvPr>
          <p:cNvPicPr>
            <a:picLocks noChangeAspect="1"/>
          </p:cNvPicPr>
          <p:nvPr/>
        </p:nvPicPr>
        <p:blipFill>
          <a:blip r:embed="rId3"/>
          <a:stretch>
            <a:fillRect/>
          </a:stretch>
        </p:blipFill>
        <p:spPr>
          <a:xfrm>
            <a:off x="466858" y="1226950"/>
            <a:ext cx="4608164" cy="5579392"/>
          </a:xfrm>
          <a:prstGeom prst="rect">
            <a:avLst/>
          </a:prstGeom>
        </p:spPr>
      </p:pic>
    </p:spTree>
    <p:extLst>
      <p:ext uri="{BB962C8B-B14F-4D97-AF65-F5344CB8AC3E}">
        <p14:creationId xmlns:p14="http://schemas.microsoft.com/office/powerpoint/2010/main" val="30886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AE24FF560251419F994932156E1A7B" ma:contentTypeVersion="19" ma:contentTypeDescription="Create a new document." ma:contentTypeScope="" ma:versionID="1b624eff876430af496f908f03f33916">
  <xsd:schema xmlns:xsd="http://www.w3.org/2001/XMLSchema" xmlns:xs="http://www.w3.org/2001/XMLSchema" xmlns:p="http://schemas.microsoft.com/office/2006/metadata/properties" xmlns:ns2="7c018c91-8c3e-4273-991e-cd83a2252de2" xmlns:ns3="e5eba343-45e7-4b06-b0d4-1724b516bedd" targetNamespace="http://schemas.microsoft.com/office/2006/metadata/properties" ma:root="true" ma:fieldsID="5818d20852c1c75c8e7173e3e66cc066" ns2:_="" ns3:_="">
    <xsd:import namespace="7c018c91-8c3e-4273-991e-cd83a2252de2"/>
    <xsd:import namespace="e5eba343-45e7-4b06-b0d4-1724b516b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18c91-8c3e-4273-991e-cd83a2252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Comments" ma:index="15" nillable="true" ma:displayName="Comments" ma:format="Dropdown" ma:internalName="Comments">
      <xsd:simpleType>
        <xsd:restriction base="dms:Text">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587771-b97d-4f8f-a128-1a1aaef26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ba343-45e7-4b06-b0d4-1724b516bed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280afb4-37b2-4f1b-bdd1-078353812f6b}" ma:internalName="TaxCatchAll" ma:showField="CatchAllData" ma:web="e5eba343-45e7-4b06-b0d4-1724b516b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7c018c91-8c3e-4273-991e-cd83a2252de2" xsi:nil="true"/>
    <lcf76f155ced4ddcb4097134ff3c332f xmlns="7c018c91-8c3e-4273-991e-cd83a2252de2">
      <Terms xmlns="http://schemas.microsoft.com/office/infopath/2007/PartnerControls"/>
    </lcf76f155ced4ddcb4097134ff3c332f>
    <TaxCatchAll xmlns="e5eba343-45e7-4b06-b0d4-1724b516bedd" xsi:nil="true"/>
  </documentManagement>
</p:properties>
</file>

<file path=customXml/itemProps1.xml><?xml version="1.0" encoding="utf-8"?>
<ds:datastoreItem xmlns:ds="http://schemas.openxmlformats.org/officeDocument/2006/customXml" ds:itemID="{63FB10EC-53BF-43FE-9F11-923966625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18c91-8c3e-4273-991e-cd83a2252de2"/>
    <ds:schemaRef ds:uri="e5eba343-45e7-4b06-b0d4-1724b516b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C5F4F5-706F-448F-8AFF-3699C05C382C}">
  <ds:schemaRefs>
    <ds:schemaRef ds:uri="http://schemas.microsoft.com/sharepoint/v3/contenttype/forms"/>
  </ds:schemaRefs>
</ds:datastoreItem>
</file>

<file path=customXml/itemProps3.xml><?xml version="1.0" encoding="utf-8"?>
<ds:datastoreItem xmlns:ds="http://schemas.openxmlformats.org/officeDocument/2006/customXml" ds:itemID="{C0EEEB2E-6CC2-45EC-9164-F24F979FC534}">
  <ds:schemaRefs>
    <ds:schemaRef ds:uri="http://schemas.microsoft.com/office/2006/metadata/properties"/>
    <ds:schemaRef ds:uri="http://schemas.microsoft.com/office/infopath/2007/PartnerControls"/>
    <ds:schemaRef ds:uri="7c018c91-8c3e-4273-991e-cd83a2252de2"/>
    <ds:schemaRef ds:uri="e5eba343-45e7-4b06-b0d4-1724b516bed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1075</cp:revision>
  <dcterms:created xsi:type="dcterms:W3CDTF">2025-05-28T13:34:17Z</dcterms:created>
  <dcterms:modified xsi:type="dcterms:W3CDTF">2025-08-01T13:08:44Z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0x0101006DAE24FF560251419F994932156E1A7B</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