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12"/>
  </p:notesMasterIdLst>
  <p:sldIdLst>
    <p:sldId id="1260" r:id="rId5"/>
    <p:sldId id="1450" r:id="rId6"/>
    <p:sldId id="1451" r:id="rId7"/>
    <p:sldId id="1453" r:id="rId8"/>
    <p:sldId id="1454" r:id="rId9"/>
    <p:sldId id="1449" r:id="rId10"/>
    <p:sldId id="1445" r:id="rId11"/>
  </p:sldIdLst>
  <p:sldSz cx="12192000" cy="6858000"/>
  <p:notesSz cx="6858000" cy="9144000"/>
  <p:defaultTextStyle>
    <a:defPPr>
      <a:defRPr lang="en-GB"/>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30128372-6DDB-3CD6-2C9F-EC98DC67B7C1}" name="Sophie Whitcombe" initials="" userId="S::sophie@talkabouttrust.org::96b93879-58c2-43c8-8be0-05735f70e199" providerId="AD"/>
  <p188:author id="{43D5E991-F6D5-0ECE-6CB6-F9ABF44FF63E}" name="Helena Conibear" initials="HC" userId="S::helena@talkabouttrust.org::14702610-6db2-485a-bfee-48fdd19d9556" providerId="AD"/>
  <p188:author id="{A307CEC3-763B-E53B-255E-257AB989E2D1}" name="Alison Rees" initials="" userId="S::alison@talkabouttrust.org::643807b7-95c8-4d06-bfbd-2c8a4c2b8f9b" providerId="AD"/>
</p188:authorLst>
</file>

<file path=ppt/presProps.xml><?xml version="1.0" encoding="utf-8"?>
<p:presentationPr xmlns:a="http://schemas.openxmlformats.org/drawingml/2006/main" xmlns:r="http://schemas.openxmlformats.org/officeDocument/2006/relationships" xmlns:p="http://schemas.openxmlformats.org/presentationml/2006/main">
  <p:clrMru>
    <a:srgbClr val="F8941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5D5B7DD-CC52-7153-CD52-37FBB979B436}" v="71" dt="2025-08-04T05:51:30.291"/>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cSldViewPr>
  </p:slide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presProps" Target="presProps.xml"/><Relationship Id="rId18" Type="http://schemas.microsoft.com/office/2015/10/relationships/revisionInfo" Target="revisionInfo.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notesMaster" Target="notesMasters/notesMaster1.xml"/><Relationship Id="rId17" Type="http://schemas.microsoft.com/office/2016/11/relationships/changesInfo" Target="changesInfos/changesInfo1.xml"/><Relationship Id="rId2" Type="http://schemas.openxmlformats.org/officeDocument/2006/relationships/customXml" Target="../customXml/item2.xml"/><Relationship Id="rId16"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theme" Target="theme/theme1.xml"/><Relationship Id="rId10" Type="http://schemas.openxmlformats.org/officeDocument/2006/relationships/slide" Target="slides/slide6.xml"/><Relationship Id="rId19" Type="http://schemas.microsoft.com/office/2018/10/relationships/authors" Target="author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lison Rees" userId="S::alison@talkabouttrust.org::643807b7-95c8-4d06-bfbd-2c8a4c2b8f9b" providerId="AD" clId="Web-{00A612F7-D8E1-2B39-947F-D6F36650B204}"/>
    <pc:docChg chg="modSld">
      <pc:chgData name="Alison Rees" userId="S::alison@talkabouttrust.org::643807b7-95c8-4d06-bfbd-2c8a4c2b8f9b" providerId="AD" clId="Web-{00A612F7-D8E1-2B39-947F-D6F36650B204}" dt="2025-06-06T10:04:35.773" v="534" actId="20577"/>
      <pc:docMkLst>
        <pc:docMk/>
      </pc:docMkLst>
      <pc:sldChg chg="addSp delSp modSp">
        <pc:chgData name="Alison Rees" userId="S::alison@talkabouttrust.org::643807b7-95c8-4d06-bfbd-2c8a4c2b8f9b" providerId="AD" clId="Web-{00A612F7-D8E1-2B39-947F-D6F36650B204}" dt="2025-06-06T09:56:57.623" v="433" actId="14100"/>
        <pc:sldMkLst>
          <pc:docMk/>
          <pc:sldMk cId="268071293" sldId="1260"/>
        </pc:sldMkLst>
      </pc:sldChg>
      <pc:sldChg chg="addSp delSp modSp">
        <pc:chgData name="Alison Rees" userId="S::alison@talkabouttrust.org::643807b7-95c8-4d06-bfbd-2c8a4c2b8f9b" providerId="AD" clId="Web-{00A612F7-D8E1-2B39-947F-D6F36650B204}" dt="2025-06-06T09:58:45.066" v="445"/>
        <pc:sldMkLst>
          <pc:docMk/>
          <pc:sldMk cId="1483054456" sldId="1436"/>
        </pc:sldMkLst>
      </pc:sldChg>
      <pc:sldChg chg="addSp delSp modSp">
        <pc:chgData name="Alison Rees" userId="S::alison@talkabouttrust.org::643807b7-95c8-4d06-bfbd-2c8a4c2b8f9b" providerId="AD" clId="Web-{00A612F7-D8E1-2B39-947F-D6F36650B204}" dt="2025-06-06T09:59:40.538" v="460" actId="14100"/>
        <pc:sldMkLst>
          <pc:docMk/>
          <pc:sldMk cId="1078124016" sldId="1437"/>
        </pc:sldMkLst>
      </pc:sldChg>
      <pc:sldChg chg="addSp delSp modSp">
        <pc:chgData name="Alison Rees" userId="S::alison@talkabouttrust.org::643807b7-95c8-4d06-bfbd-2c8a4c2b8f9b" providerId="AD" clId="Web-{00A612F7-D8E1-2B39-947F-D6F36650B204}" dt="2025-06-06T10:01:16.403" v="488" actId="20577"/>
        <pc:sldMkLst>
          <pc:docMk/>
          <pc:sldMk cId="1149422020" sldId="1439"/>
        </pc:sldMkLst>
      </pc:sldChg>
      <pc:sldChg chg="addSp delSp modSp">
        <pc:chgData name="Alison Rees" userId="S::alison@talkabouttrust.org::643807b7-95c8-4d06-bfbd-2c8a4c2b8f9b" providerId="AD" clId="Web-{00A612F7-D8E1-2B39-947F-D6F36650B204}" dt="2025-06-06T10:02:53.877" v="511" actId="14100"/>
        <pc:sldMkLst>
          <pc:docMk/>
          <pc:sldMk cId="2117000354" sldId="1440"/>
        </pc:sldMkLst>
      </pc:sldChg>
      <pc:sldChg chg="addSp delSp modSp">
        <pc:chgData name="Alison Rees" userId="S::alison@talkabouttrust.org::643807b7-95c8-4d06-bfbd-2c8a4c2b8f9b" providerId="AD" clId="Web-{00A612F7-D8E1-2B39-947F-D6F36650B204}" dt="2025-06-06T10:03:39.989" v="530" actId="14100"/>
        <pc:sldMkLst>
          <pc:docMk/>
          <pc:sldMk cId="4036087276" sldId="1441"/>
        </pc:sldMkLst>
      </pc:sldChg>
      <pc:sldChg chg="addSp delSp modSp">
        <pc:chgData name="Alison Rees" userId="S::alison@talkabouttrust.org::643807b7-95c8-4d06-bfbd-2c8a4c2b8f9b" providerId="AD" clId="Web-{00A612F7-D8E1-2B39-947F-D6F36650B204}" dt="2025-06-06T10:04:35.773" v="534" actId="20577"/>
        <pc:sldMkLst>
          <pc:docMk/>
          <pc:sldMk cId="2544933180" sldId="1442"/>
        </pc:sldMkLst>
      </pc:sldChg>
      <pc:sldChg chg="addSp delSp modSp">
        <pc:chgData name="Alison Rees" userId="S::alison@talkabouttrust.org::643807b7-95c8-4d06-bfbd-2c8a4c2b8f9b" providerId="AD" clId="Web-{00A612F7-D8E1-2B39-947F-D6F36650B204}" dt="2025-06-06T09:38:10.233" v="160" actId="1076"/>
        <pc:sldMkLst>
          <pc:docMk/>
          <pc:sldMk cId="2402756531" sldId="1444"/>
        </pc:sldMkLst>
      </pc:sldChg>
      <pc:sldChg chg="modSp">
        <pc:chgData name="Alison Rees" userId="S::alison@talkabouttrust.org::643807b7-95c8-4d06-bfbd-2c8a4c2b8f9b" providerId="AD" clId="Web-{00A612F7-D8E1-2B39-947F-D6F36650B204}" dt="2025-06-06T09:55:59.245" v="421" actId="20577"/>
        <pc:sldMkLst>
          <pc:docMk/>
          <pc:sldMk cId="218380731" sldId="1445"/>
        </pc:sldMkLst>
      </pc:sldChg>
      <pc:sldChg chg="addSp delSp modSp">
        <pc:chgData name="Alison Rees" userId="S::alison@talkabouttrust.org::643807b7-95c8-4d06-bfbd-2c8a4c2b8f9b" providerId="AD" clId="Web-{00A612F7-D8E1-2B39-947F-D6F36650B204}" dt="2025-06-06T09:36:57.323" v="136" actId="1076"/>
        <pc:sldMkLst>
          <pc:docMk/>
          <pc:sldMk cId="3700079424" sldId="1446"/>
        </pc:sldMkLst>
      </pc:sldChg>
      <pc:sldChg chg="addSp delSp modSp">
        <pc:chgData name="Alison Rees" userId="S::alison@talkabouttrust.org::643807b7-95c8-4d06-bfbd-2c8a4c2b8f9b" providerId="AD" clId="Web-{00A612F7-D8E1-2B39-947F-D6F36650B204}" dt="2025-06-06T09:39:15.330" v="180" actId="1076"/>
        <pc:sldMkLst>
          <pc:docMk/>
          <pc:sldMk cId="65674908" sldId="1447"/>
        </pc:sldMkLst>
      </pc:sldChg>
      <pc:sldChg chg="addSp delSp modSp">
        <pc:chgData name="Alison Rees" userId="S::alison@talkabouttrust.org::643807b7-95c8-4d06-bfbd-2c8a4c2b8f9b" providerId="AD" clId="Web-{00A612F7-D8E1-2B39-947F-D6F36650B204}" dt="2025-06-06T09:40:23.490" v="215" actId="1076"/>
        <pc:sldMkLst>
          <pc:docMk/>
          <pc:sldMk cId="1916820674" sldId="1448"/>
        </pc:sldMkLst>
      </pc:sldChg>
    </pc:docChg>
  </pc:docChgLst>
  <pc:docChgLst>
    <pc:chgData name="Sophie Whitcombe" userId="S::sophie@talkabouttrust.org::96b93879-58c2-43c8-8be0-05735f70e199" providerId="AD" clId="Web-{70A2D09F-7D95-D87E-6EA5-8CA7C80C00DC}"/>
    <pc:docChg chg="delSld modSld">
      <pc:chgData name="Sophie Whitcombe" userId="S::sophie@talkabouttrust.org::96b93879-58c2-43c8-8be0-05735f70e199" providerId="AD" clId="Web-{70A2D09F-7D95-D87E-6EA5-8CA7C80C00DC}" dt="2025-07-29T15:12:19.655" v="18"/>
      <pc:docMkLst>
        <pc:docMk/>
      </pc:docMkLst>
      <pc:sldChg chg="modNotes">
        <pc:chgData name="Sophie Whitcombe" userId="S::sophie@talkabouttrust.org::96b93879-58c2-43c8-8be0-05735f70e199" providerId="AD" clId="Web-{70A2D09F-7D95-D87E-6EA5-8CA7C80C00DC}" dt="2025-07-29T15:11:28.717" v="0"/>
        <pc:sldMkLst>
          <pc:docMk/>
          <pc:sldMk cId="268071293" sldId="1260"/>
        </pc:sldMkLst>
      </pc:sldChg>
      <pc:sldChg chg="del">
        <pc:chgData name="Sophie Whitcombe" userId="S::sophie@talkabouttrust.org::96b93879-58c2-43c8-8be0-05735f70e199" providerId="AD" clId="Web-{70A2D09F-7D95-D87E-6EA5-8CA7C80C00DC}" dt="2025-07-29T15:12:00.295" v="11"/>
        <pc:sldMkLst>
          <pc:docMk/>
          <pc:sldMk cId="1483054456" sldId="1436"/>
        </pc:sldMkLst>
      </pc:sldChg>
      <pc:sldChg chg="del">
        <pc:chgData name="Sophie Whitcombe" userId="S::sophie@talkabouttrust.org::96b93879-58c2-43c8-8be0-05735f70e199" providerId="AD" clId="Web-{70A2D09F-7D95-D87E-6EA5-8CA7C80C00DC}" dt="2025-07-29T15:12:00.295" v="10"/>
        <pc:sldMkLst>
          <pc:docMk/>
          <pc:sldMk cId="1078124016" sldId="1437"/>
        </pc:sldMkLst>
      </pc:sldChg>
      <pc:sldChg chg="del">
        <pc:chgData name="Sophie Whitcombe" userId="S::sophie@talkabouttrust.org::96b93879-58c2-43c8-8be0-05735f70e199" providerId="AD" clId="Web-{70A2D09F-7D95-D87E-6EA5-8CA7C80C00DC}" dt="2025-07-29T15:12:00.295" v="9"/>
        <pc:sldMkLst>
          <pc:docMk/>
          <pc:sldMk cId="1149422020" sldId="1439"/>
        </pc:sldMkLst>
      </pc:sldChg>
      <pc:sldChg chg="del">
        <pc:chgData name="Sophie Whitcombe" userId="S::sophie@talkabouttrust.org::96b93879-58c2-43c8-8be0-05735f70e199" providerId="AD" clId="Web-{70A2D09F-7D95-D87E-6EA5-8CA7C80C00DC}" dt="2025-07-29T15:12:00.295" v="8"/>
        <pc:sldMkLst>
          <pc:docMk/>
          <pc:sldMk cId="2117000354" sldId="1440"/>
        </pc:sldMkLst>
      </pc:sldChg>
      <pc:sldChg chg="del">
        <pc:chgData name="Sophie Whitcombe" userId="S::sophie@talkabouttrust.org::96b93879-58c2-43c8-8be0-05735f70e199" providerId="AD" clId="Web-{70A2D09F-7D95-D87E-6EA5-8CA7C80C00DC}" dt="2025-07-29T15:12:00.295" v="7"/>
        <pc:sldMkLst>
          <pc:docMk/>
          <pc:sldMk cId="4036087276" sldId="1441"/>
        </pc:sldMkLst>
      </pc:sldChg>
      <pc:sldChg chg="del">
        <pc:chgData name="Sophie Whitcombe" userId="S::sophie@talkabouttrust.org::96b93879-58c2-43c8-8be0-05735f70e199" providerId="AD" clId="Web-{70A2D09F-7D95-D87E-6EA5-8CA7C80C00DC}" dt="2025-07-29T15:12:00.295" v="6"/>
        <pc:sldMkLst>
          <pc:docMk/>
          <pc:sldMk cId="2544933180" sldId="1442"/>
        </pc:sldMkLst>
      </pc:sldChg>
      <pc:sldChg chg="del">
        <pc:chgData name="Sophie Whitcombe" userId="S::sophie@talkabouttrust.org::96b93879-58c2-43c8-8be0-05735f70e199" providerId="AD" clId="Web-{70A2D09F-7D95-D87E-6EA5-8CA7C80C00DC}" dt="2025-07-29T15:12:00.311" v="14"/>
        <pc:sldMkLst>
          <pc:docMk/>
          <pc:sldMk cId="2402756531" sldId="1444"/>
        </pc:sldMkLst>
      </pc:sldChg>
      <pc:sldChg chg="modNotes">
        <pc:chgData name="Sophie Whitcombe" userId="S::sophie@talkabouttrust.org::96b93879-58c2-43c8-8be0-05735f70e199" providerId="AD" clId="Web-{70A2D09F-7D95-D87E-6EA5-8CA7C80C00DC}" dt="2025-07-29T15:12:19.655" v="18"/>
        <pc:sldMkLst>
          <pc:docMk/>
          <pc:sldMk cId="218380731" sldId="1445"/>
        </pc:sldMkLst>
      </pc:sldChg>
      <pc:sldChg chg="del">
        <pc:chgData name="Sophie Whitcombe" userId="S::sophie@talkabouttrust.org::96b93879-58c2-43c8-8be0-05735f70e199" providerId="AD" clId="Web-{70A2D09F-7D95-D87E-6EA5-8CA7C80C00DC}" dt="2025-07-29T15:12:00.311" v="13"/>
        <pc:sldMkLst>
          <pc:docMk/>
          <pc:sldMk cId="65674908" sldId="1447"/>
        </pc:sldMkLst>
      </pc:sldChg>
      <pc:sldChg chg="del">
        <pc:chgData name="Sophie Whitcombe" userId="S::sophie@talkabouttrust.org::96b93879-58c2-43c8-8be0-05735f70e199" providerId="AD" clId="Web-{70A2D09F-7D95-D87E-6EA5-8CA7C80C00DC}" dt="2025-07-29T15:12:00.311" v="12"/>
        <pc:sldMkLst>
          <pc:docMk/>
          <pc:sldMk cId="1916820674" sldId="1448"/>
        </pc:sldMkLst>
      </pc:sldChg>
      <pc:sldChg chg="modSp modNotes">
        <pc:chgData name="Sophie Whitcombe" userId="S::sophie@talkabouttrust.org::96b93879-58c2-43c8-8be0-05735f70e199" providerId="AD" clId="Web-{70A2D09F-7D95-D87E-6EA5-8CA7C80C00DC}" dt="2025-07-29T15:12:18.046" v="17" actId="20577"/>
        <pc:sldMkLst>
          <pc:docMk/>
          <pc:sldMk cId="1982008235" sldId="1449"/>
        </pc:sldMkLst>
        <pc:spChg chg="mod">
          <ac:chgData name="Sophie Whitcombe" userId="S::sophie@talkabouttrust.org::96b93879-58c2-43c8-8be0-05735f70e199" providerId="AD" clId="Web-{70A2D09F-7D95-D87E-6EA5-8CA7C80C00DC}" dt="2025-07-29T15:12:18.046" v="17" actId="20577"/>
          <ac:spMkLst>
            <pc:docMk/>
            <pc:sldMk cId="1982008235" sldId="1449"/>
            <ac:spMk id="24" creationId="{E917722D-578C-F5AF-4331-881D8106543F}"/>
          </ac:spMkLst>
        </pc:spChg>
      </pc:sldChg>
      <pc:sldChg chg="modNotes">
        <pc:chgData name="Sophie Whitcombe" userId="S::sophie@talkabouttrust.org::96b93879-58c2-43c8-8be0-05735f70e199" providerId="AD" clId="Web-{70A2D09F-7D95-D87E-6EA5-8CA7C80C00DC}" dt="2025-07-29T15:11:54.311" v="1"/>
        <pc:sldMkLst>
          <pc:docMk/>
          <pc:sldMk cId="2668624345" sldId="1450"/>
        </pc:sldMkLst>
      </pc:sldChg>
      <pc:sldChg chg="modNotes">
        <pc:chgData name="Sophie Whitcombe" userId="S::sophie@talkabouttrust.org::96b93879-58c2-43c8-8be0-05735f70e199" providerId="AD" clId="Web-{70A2D09F-7D95-D87E-6EA5-8CA7C80C00DC}" dt="2025-07-29T15:11:58.389" v="2"/>
        <pc:sldMkLst>
          <pc:docMk/>
          <pc:sldMk cId="4050602196" sldId="1451"/>
        </pc:sldMkLst>
      </pc:sldChg>
      <pc:sldChg chg="modNotes">
        <pc:chgData name="Sophie Whitcombe" userId="S::sophie@talkabouttrust.org::96b93879-58c2-43c8-8be0-05735f70e199" providerId="AD" clId="Web-{70A2D09F-7D95-D87E-6EA5-8CA7C80C00DC}" dt="2025-07-29T15:11:58.545" v="3"/>
        <pc:sldMkLst>
          <pc:docMk/>
          <pc:sldMk cId="1756545865" sldId="1453"/>
        </pc:sldMkLst>
      </pc:sldChg>
      <pc:sldChg chg="modNotes">
        <pc:chgData name="Sophie Whitcombe" userId="S::sophie@talkabouttrust.org::96b93879-58c2-43c8-8be0-05735f70e199" providerId="AD" clId="Web-{70A2D09F-7D95-D87E-6EA5-8CA7C80C00DC}" dt="2025-07-29T15:12:00.077" v="4"/>
        <pc:sldMkLst>
          <pc:docMk/>
          <pc:sldMk cId="4164809688" sldId="1454"/>
        </pc:sldMkLst>
      </pc:sldChg>
    </pc:docChg>
  </pc:docChgLst>
  <pc:docChgLst>
    <pc:chgData name="Sophie Whitcombe" userId="S::sophie@talkabouttrust.org::96b93879-58c2-43c8-8be0-05735f70e199" providerId="AD" clId="Web-{9ACEE191-B0EB-B1E2-EA33-AA7FA43832F0}"/>
    <pc:docChg chg="addSld modSld">
      <pc:chgData name="Sophie Whitcombe" userId="S::sophie@talkabouttrust.org::96b93879-58c2-43c8-8be0-05735f70e199" providerId="AD" clId="Web-{9ACEE191-B0EB-B1E2-EA33-AA7FA43832F0}" dt="2025-05-28T12:39:57.824" v="63"/>
      <pc:docMkLst>
        <pc:docMk/>
      </pc:docMkLst>
      <pc:sldChg chg="modNotes">
        <pc:chgData name="Sophie Whitcombe" userId="S::sophie@talkabouttrust.org::96b93879-58c2-43c8-8be0-05735f70e199" providerId="AD" clId="Web-{9ACEE191-B0EB-B1E2-EA33-AA7FA43832F0}" dt="2025-05-28T12:38:48.275" v="17"/>
        <pc:sldMkLst>
          <pc:docMk/>
          <pc:sldMk cId="268071293" sldId="1260"/>
        </pc:sldMkLst>
      </pc:sldChg>
      <pc:sldChg chg="modSp add replId modNotes">
        <pc:chgData name="Sophie Whitcombe" userId="S::sophie@talkabouttrust.org::96b93879-58c2-43c8-8be0-05735f70e199" providerId="AD" clId="Web-{9ACEE191-B0EB-B1E2-EA33-AA7FA43832F0}" dt="2025-05-28T12:39:57.824" v="63"/>
        <pc:sldMkLst>
          <pc:docMk/>
          <pc:sldMk cId="218380731" sldId="1445"/>
        </pc:sldMkLst>
      </pc:sldChg>
    </pc:docChg>
  </pc:docChgLst>
  <pc:docChgLst>
    <pc:chgData name="Sophie Whitcombe" userId="S::sophie@talkabouttrust.org::96b93879-58c2-43c8-8be0-05735f70e199" providerId="AD" clId="Web-{2645A543-30F7-FA89-67F2-E02F5DD32DC8}"/>
    <pc:docChg chg="modSld">
      <pc:chgData name="Sophie Whitcombe" userId="S::sophie@talkabouttrust.org::96b93879-58c2-43c8-8be0-05735f70e199" providerId="AD" clId="Web-{2645A543-30F7-FA89-67F2-E02F5DD32DC8}" dt="2025-07-29T20:15:32.451" v="39"/>
      <pc:docMkLst>
        <pc:docMk/>
      </pc:docMkLst>
      <pc:sldChg chg="modNotes">
        <pc:chgData name="Sophie Whitcombe" userId="S::sophie@talkabouttrust.org::96b93879-58c2-43c8-8be0-05735f70e199" providerId="AD" clId="Web-{2645A543-30F7-FA89-67F2-E02F5DD32DC8}" dt="2025-07-29T20:14:49.183" v="12"/>
        <pc:sldMkLst>
          <pc:docMk/>
          <pc:sldMk cId="268071293" sldId="1260"/>
        </pc:sldMkLst>
      </pc:sldChg>
      <pc:sldChg chg="modNotes">
        <pc:chgData name="Sophie Whitcombe" userId="S::sophie@talkabouttrust.org::96b93879-58c2-43c8-8be0-05735f70e199" providerId="AD" clId="Web-{2645A543-30F7-FA89-67F2-E02F5DD32DC8}" dt="2025-07-29T20:15:32.451" v="39"/>
        <pc:sldMkLst>
          <pc:docMk/>
          <pc:sldMk cId="1982008235" sldId="1449"/>
        </pc:sldMkLst>
      </pc:sldChg>
    </pc:docChg>
  </pc:docChgLst>
  <pc:docChgLst>
    <pc:chgData name="Alison Rees" userId="S::alison@talkabouttrust.org::643807b7-95c8-4d06-bfbd-2c8a4c2b8f9b" providerId="AD" clId="Web-{D8CAE5C2-2F3A-6B20-D2D2-2DBF1120D561}"/>
    <pc:docChg chg="modSld">
      <pc:chgData name="Alison Rees" userId="S::alison@talkabouttrust.org::643807b7-95c8-4d06-bfbd-2c8a4c2b8f9b" providerId="AD" clId="Web-{D8CAE5C2-2F3A-6B20-D2D2-2DBF1120D561}" dt="2025-06-25T10:59:18.968" v="151"/>
      <pc:docMkLst>
        <pc:docMk/>
      </pc:docMkLst>
      <pc:sldChg chg="addSp delSp modSp">
        <pc:chgData name="Alison Rees" userId="S::alison@talkabouttrust.org::643807b7-95c8-4d06-bfbd-2c8a4c2b8f9b" providerId="AD" clId="Web-{D8CAE5C2-2F3A-6B20-D2D2-2DBF1120D561}" dt="2025-06-25T10:58:56.796" v="139" actId="1076"/>
        <pc:sldMkLst>
          <pc:docMk/>
          <pc:sldMk cId="2402756531" sldId="1444"/>
        </pc:sldMkLst>
      </pc:sldChg>
      <pc:sldChg chg="addSp delSp modSp">
        <pc:chgData name="Alison Rees" userId="S::alison@talkabouttrust.org::643807b7-95c8-4d06-bfbd-2c8a4c2b8f9b" providerId="AD" clId="Web-{D8CAE5C2-2F3A-6B20-D2D2-2DBF1120D561}" dt="2025-06-25T10:50:42.425" v="18" actId="14100"/>
        <pc:sldMkLst>
          <pc:docMk/>
          <pc:sldMk cId="3700079424" sldId="1446"/>
        </pc:sldMkLst>
      </pc:sldChg>
      <pc:sldChg chg="addSp delSp">
        <pc:chgData name="Alison Rees" userId="S::alison@talkabouttrust.org::643807b7-95c8-4d06-bfbd-2c8a4c2b8f9b" providerId="AD" clId="Web-{D8CAE5C2-2F3A-6B20-D2D2-2DBF1120D561}" dt="2025-06-25T10:59:08.968" v="145"/>
        <pc:sldMkLst>
          <pc:docMk/>
          <pc:sldMk cId="65674908" sldId="1447"/>
        </pc:sldMkLst>
      </pc:sldChg>
      <pc:sldChg chg="addSp delSp">
        <pc:chgData name="Alison Rees" userId="S::alison@talkabouttrust.org::643807b7-95c8-4d06-bfbd-2c8a4c2b8f9b" providerId="AD" clId="Web-{D8CAE5C2-2F3A-6B20-D2D2-2DBF1120D561}" dt="2025-06-25T10:59:18.968" v="151"/>
        <pc:sldMkLst>
          <pc:docMk/>
          <pc:sldMk cId="1916820674" sldId="1448"/>
        </pc:sldMkLst>
      </pc:sldChg>
      <pc:sldChg chg="addSp delSp modSp addAnim delAnim">
        <pc:chgData name="Alison Rees" userId="S::alison@talkabouttrust.org::643807b7-95c8-4d06-bfbd-2c8a4c2b8f9b" providerId="AD" clId="Web-{D8CAE5C2-2F3A-6B20-D2D2-2DBF1120D561}" dt="2025-06-25T10:58:29.670" v="130" actId="1076"/>
        <pc:sldMkLst>
          <pc:docMk/>
          <pc:sldMk cId="1982008235" sldId="1449"/>
        </pc:sldMkLst>
      </pc:sldChg>
    </pc:docChg>
  </pc:docChgLst>
  <pc:docChgLst>
    <pc:chgData name="Sophie Whitcombe" userId="S::sophie@talkabouttrust.org::96b93879-58c2-43c8-8be0-05735f70e199" providerId="AD" clId="Web-{E07CB51C-B5EB-5CDD-654E-1BDE849E7C05}"/>
    <pc:docChg chg="addSld delSld modSld">
      <pc:chgData name="Sophie Whitcombe" userId="S::sophie@talkabouttrust.org::96b93879-58c2-43c8-8be0-05735f70e199" providerId="AD" clId="Web-{E07CB51C-B5EB-5CDD-654E-1BDE849E7C05}" dt="2025-05-27T14:41:25.604" v="91"/>
      <pc:docMkLst>
        <pc:docMk/>
      </pc:docMkLst>
      <pc:sldChg chg="del">
        <pc:chgData name="Sophie Whitcombe" userId="S::sophie@talkabouttrust.org::96b93879-58c2-43c8-8be0-05735f70e199" providerId="AD" clId="Web-{E07CB51C-B5EB-5CDD-654E-1BDE849E7C05}" dt="2025-05-27T14:36:08.955" v="3"/>
        <pc:sldMkLst>
          <pc:docMk/>
          <pc:sldMk cId="109857222" sldId="256"/>
        </pc:sldMkLst>
      </pc:sldChg>
      <pc:sldChg chg="modSp add del">
        <pc:chgData name="Sophie Whitcombe" userId="S::sophie@talkabouttrust.org::96b93879-58c2-43c8-8be0-05735f70e199" providerId="AD" clId="Web-{E07CB51C-B5EB-5CDD-654E-1BDE849E7C05}" dt="2025-05-27T14:40:38.712" v="76" actId="1076"/>
        <pc:sldMkLst>
          <pc:docMk/>
          <pc:sldMk cId="268071293" sldId="1260"/>
        </pc:sldMkLst>
      </pc:sldChg>
      <pc:sldChg chg="add">
        <pc:chgData name="Sophie Whitcombe" userId="S::sophie@talkabouttrust.org::96b93879-58c2-43c8-8be0-05735f70e199" providerId="AD" clId="Web-{E07CB51C-B5EB-5CDD-654E-1BDE849E7C05}" dt="2025-05-27T14:41:25.573" v="86"/>
        <pc:sldMkLst>
          <pc:docMk/>
          <pc:sldMk cId="1483054456" sldId="1436"/>
        </pc:sldMkLst>
      </pc:sldChg>
      <pc:sldChg chg="add">
        <pc:chgData name="Sophie Whitcombe" userId="S::sophie@talkabouttrust.org::96b93879-58c2-43c8-8be0-05735f70e199" providerId="AD" clId="Web-{E07CB51C-B5EB-5CDD-654E-1BDE849E7C05}" dt="2025-05-27T14:41:25.573" v="87"/>
        <pc:sldMkLst>
          <pc:docMk/>
          <pc:sldMk cId="1078124016" sldId="1437"/>
        </pc:sldMkLst>
      </pc:sldChg>
      <pc:sldChg chg="add">
        <pc:chgData name="Sophie Whitcombe" userId="S::sophie@talkabouttrust.org::96b93879-58c2-43c8-8be0-05735f70e199" providerId="AD" clId="Web-{E07CB51C-B5EB-5CDD-654E-1BDE849E7C05}" dt="2025-05-27T14:41:25.588" v="88"/>
        <pc:sldMkLst>
          <pc:docMk/>
          <pc:sldMk cId="1149422020" sldId="1439"/>
        </pc:sldMkLst>
      </pc:sldChg>
      <pc:sldChg chg="add">
        <pc:chgData name="Sophie Whitcombe" userId="S::sophie@talkabouttrust.org::96b93879-58c2-43c8-8be0-05735f70e199" providerId="AD" clId="Web-{E07CB51C-B5EB-5CDD-654E-1BDE849E7C05}" dt="2025-05-27T14:41:25.588" v="89"/>
        <pc:sldMkLst>
          <pc:docMk/>
          <pc:sldMk cId="2117000354" sldId="1440"/>
        </pc:sldMkLst>
      </pc:sldChg>
      <pc:sldChg chg="add">
        <pc:chgData name="Sophie Whitcombe" userId="S::sophie@talkabouttrust.org::96b93879-58c2-43c8-8be0-05735f70e199" providerId="AD" clId="Web-{E07CB51C-B5EB-5CDD-654E-1BDE849E7C05}" dt="2025-05-27T14:41:25.604" v="90"/>
        <pc:sldMkLst>
          <pc:docMk/>
          <pc:sldMk cId="4036087276" sldId="1441"/>
        </pc:sldMkLst>
      </pc:sldChg>
      <pc:sldChg chg="add">
        <pc:chgData name="Sophie Whitcombe" userId="S::sophie@talkabouttrust.org::96b93879-58c2-43c8-8be0-05735f70e199" providerId="AD" clId="Web-{E07CB51C-B5EB-5CDD-654E-1BDE849E7C05}" dt="2025-05-27T14:41:25.604" v="91"/>
        <pc:sldMkLst>
          <pc:docMk/>
          <pc:sldMk cId="2544933180" sldId="1442"/>
        </pc:sldMkLst>
      </pc:sldChg>
      <pc:sldChg chg="delSp modSp add delAnim">
        <pc:chgData name="Sophie Whitcombe" userId="S::sophie@talkabouttrust.org::96b93879-58c2-43c8-8be0-05735f70e199" providerId="AD" clId="Web-{E07CB51C-B5EB-5CDD-654E-1BDE849E7C05}" dt="2025-05-27T14:41:07.604" v="85"/>
        <pc:sldMkLst>
          <pc:docMk/>
          <pc:sldMk cId="2402756531" sldId="1444"/>
        </pc:sldMkLst>
      </pc:sldChg>
    </pc:docChg>
  </pc:docChgLst>
  <pc:docChgLst>
    <pc:chgData name="Alison Rees" userId="S::alison@talkabouttrust.org::643807b7-95c8-4d06-bfbd-2c8a4c2b8f9b" providerId="AD" clId="Web-{3CCB8E3D-9230-06B5-BC37-88B1D2B16E4D}"/>
    <pc:docChg chg="modSld">
      <pc:chgData name="Alison Rees" userId="S::alison@talkabouttrust.org::643807b7-95c8-4d06-bfbd-2c8a4c2b8f9b" providerId="AD" clId="Web-{3CCB8E3D-9230-06B5-BC37-88B1D2B16E4D}" dt="2025-07-18T20:41:14.023" v="20" actId="1076"/>
      <pc:docMkLst>
        <pc:docMk/>
      </pc:docMkLst>
      <pc:sldChg chg="modSp">
        <pc:chgData name="Alison Rees" userId="S::alison@talkabouttrust.org::643807b7-95c8-4d06-bfbd-2c8a4c2b8f9b" providerId="AD" clId="Web-{3CCB8E3D-9230-06B5-BC37-88B1D2B16E4D}" dt="2025-07-18T20:36:15.402" v="0" actId="1076"/>
        <pc:sldMkLst>
          <pc:docMk/>
          <pc:sldMk cId="268071293" sldId="1260"/>
        </pc:sldMkLst>
        <pc:spChg chg="mod">
          <ac:chgData name="Alison Rees" userId="S::alison@talkabouttrust.org::643807b7-95c8-4d06-bfbd-2c8a4c2b8f9b" providerId="AD" clId="Web-{3CCB8E3D-9230-06B5-BC37-88B1D2B16E4D}" dt="2025-07-18T20:36:15.402" v="0" actId="1076"/>
          <ac:spMkLst>
            <pc:docMk/>
            <pc:sldMk cId="268071293" sldId="1260"/>
            <ac:spMk id="4" creationId="{097026F8-E999-9526-FDDE-4C420596A070}"/>
          </ac:spMkLst>
        </pc:spChg>
      </pc:sldChg>
      <pc:sldChg chg="modSp">
        <pc:chgData name="Alison Rees" userId="S::alison@talkabouttrust.org::643807b7-95c8-4d06-bfbd-2c8a4c2b8f9b" providerId="AD" clId="Web-{3CCB8E3D-9230-06B5-BC37-88B1D2B16E4D}" dt="2025-07-18T20:39:48.084" v="13"/>
        <pc:sldMkLst>
          <pc:docMk/>
          <pc:sldMk cId="218380731" sldId="1445"/>
        </pc:sldMkLst>
        <pc:spChg chg="mod">
          <ac:chgData name="Alison Rees" userId="S::alison@talkabouttrust.org::643807b7-95c8-4d06-bfbd-2c8a4c2b8f9b" providerId="AD" clId="Web-{3CCB8E3D-9230-06B5-BC37-88B1D2B16E4D}" dt="2025-07-18T20:39:48.084" v="13"/>
          <ac:spMkLst>
            <pc:docMk/>
            <pc:sldMk cId="218380731" sldId="1445"/>
            <ac:spMk id="2" creationId="{4CB2769F-8247-EDA2-4576-8E09642AB270}"/>
          </ac:spMkLst>
        </pc:spChg>
      </pc:sldChg>
      <pc:sldChg chg="addSp modSp">
        <pc:chgData name="Alison Rees" userId="S::alison@talkabouttrust.org::643807b7-95c8-4d06-bfbd-2c8a4c2b8f9b" providerId="AD" clId="Web-{3CCB8E3D-9230-06B5-BC37-88B1D2B16E4D}" dt="2025-07-18T20:41:14.023" v="20" actId="1076"/>
        <pc:sldMkLst>
          <pc:docMk/>
          <pc:sldMk cId="1982008235" sldId="1449"/>
        </pc:sldMkLst>
        <pc:spChg chg="mod">
          <ac:chgData name="Alison Rees" userId="S::alison@talkabouttrust.org::643807b7-95c8-4d06-bfbd-2c8a4c2b8f9b" providerId="AD" clId="Web-{3CCB8E3D-9230-06B5-BC37-88B1D2B16E4D}" dt="2025-07-18T20:40:58.367" v="17" actId="14100"/>
          <ac:spMkLst>
            <pc:docMk/>
            <pc:sldMk cId="1982008235" sldId="1449"/>
            <ac:spMk id="24" creationId="{E917722D-578C-F5AF-4331-881D8106543F}"/>
          </ac:spMkLst>
        </pc:spChg>
        <pc:picChg chg="add mod">
          <ac:chgData name="Alison Rees" userId="S::alison@talkabouttrust.org::643807b7-95c8-4d06-bfbd-2c8a4c2b8f9b" providerId="AD" clId="Web-{3CCB8E3D-9230-06B5-BC37-88B1D2B16E4D}" dt="2025-07-18T20:41:14.023" v="20" actId="1076"/>
          <ac:picMkLst>
            <pc:docMk/>
            <pc:sldMk cId="1982008235" sldId="1449"/>
            <ac:picMk id="3" creationId="{328AE7E8-DE8B-9D4A-9F34-6B273A4C0AAE}"/>
          </ac:picMkLst>
        </pc:picChg>
      </pc:sldChg>
      <pc:sldChg chg="modSp">
        <pc:chgData name="Alison Rees" userId="S::alison@talkabouttrust.org::643807b7-95c8-4d06-bfbd-2c8a4c2b8f9b" providerId="AD" clId="Web-{3CCB8E3D-9230-06B5-BC37-88B1D2B16E4D}" dt="2025-07-18T20:38:40.098" v="6"/>
        <pc:sldMkLst>
          <pc:docMk/>
          <pc:sldMk cId="2668624345" sldId="1450"/>
        </pc:sldMkLst>
        <pc:spChg chg="mod">
          <ac:chgData name="Alison Rees" userId="S::alison@talkabouttrust.org::643807b7-95c8-4d06-bfbd-2c8a4c2b8f9b" providerId="AD" clId="Web-{3CCB8E3D-9230-06B5-BC37-88B1D2B16E4D}" dt="2025-07-18T20:38:40.098" v="6"/>
          <ac:spMkLst>
            <pc:docMk/>
            <pc:sldMk cId="2668624345" sldId="1450"/>
            <ac:spMk id="2" creationId="{119CECB2-E022-10F7-80EC-C7D0A393E0D3}"/>
          </ac:spMkLst>
        </pc:spChg>
      </pc:sldChg>
      <pc:sldChg chg="modSp">
        <pc:chgData name="Alison Rees" userId="S::alison@talkabouttrust.org::643807b7-95c8-4d06-bfbd-2c8a4c2b8f9b" providerId="AD" clId="Web-{3CCB8E3D-9230-06B5-BC37-88B1D2B16E4D}" dt="2025-07-18T20:39:05.286" v="8"/>
        <pc:sldMkLst>
          <pc:docMk/>
          <pc:sldMk cId="4050602196" sldId="1451"/>
        </pc:sldMkLst>
        <pc:spChg chg="mod">
          <ac:chgData name="Alison Rees" userId="S::alison@talkabouttrust.org::643807b7-95c8-4d06-bfbd-2c8a4c2b8f9b" providerId="AD" clId="Web-{3CCB8E3D-9230-06B5-BC37-88B1D2B16E4D}" dt="2025-07-18T20:39:05.286" v="8"/>
          <ac:spMkLst>
            <pc:docMk/>
            <pc:sldMk cId="4050602196" sldId="1451"/>
            <ac:spMk id="24" creationId="{6F008F4A-0460-8CEB-61CE-51F3A4608B41}"/>
          </ac:spMkLst>
        </pc:spChg>
        <pc:picChg chg="mod">
          <ac:chgData name="Alison Rees" userId="S::alison@talkabouttrust.org::643807b7-95c8-4d06-bfbd-2c8a4c2b8f9b" providerId="AD" clId="Web-{3CCB8E3D-9230-06B5-BC37-88B1D2B16E4D}" dt="2025-07-18T20:37:36.545" v="1" actId="1076"/>
          <ac:picMkLst>
            <pc:docMk/>
            <pc:sldMk cId="4050602196" sldId="1451"/>
            <ac:picMk id="5" creationId="{AB93013D-3C37-F126-0EB2-CFF36ACC4312}"/>
          </ac:picMkLst>
        </pc:picChg>
      </pc:sldChg>
      <pc:sldChg chg="modSp">
        <pc:chgData name="Alison Rees" userId="S::alison@talkabouttrust.org::643807b7-95c8-4d06-bfbd-2c8a4c2b8f9b" providerId="AD" clId="Web-{3CCB8E3D-9230-06B5-BC37-88B1D2B16E4D}" dt="2025-07-18T20:40:12.475" v="14" actId="1076"/>
        <pc:sldMkLst>
          <pc:docMk/>
          <pc:sldMk cId="1756545865" sldId="1453"/>
        </pc:sldMkLst>
        <pc:spChg chg="mod">
          <ac:chgData name="Alison Rees" userId="S::alison@talkabouttrust.org::643807b7-95c8-4d06-bfbd-2c8a4c2b8f9b" providerId="AD" clId="Web-{3CCB8E3D-9230-06B5-BC37-88B1D2B16E4D}" dt="2025-07-18T20:39:19.349" v="10"/>
          <ac:spMkLst>
            <pc:docMk/>
            <pc:sldMk cId="1756545865" sldId="1453"/>
            <ac:spMk id="24" creationId="{A11B06D8-D6A0-5C5F-324D-F39F7D946C7D}"/>
          </ac:spMkLst>
        </pc:spChg>
        <pc:picChg chg="mod">
          <ac:chgData name="Alison Rees" userId="S::alison@talkabouttrust.org::643807b7-95c8-4d06-bfbd-2c8a4c2b8f9b" providerId="AD" clId="Web-{3CCB8E3D-9230-06B5-BC37-88B1D2B16E4D}" dt="2025-07-18T20:40:12.475" v="14" actId="1076"/>
          <ac:picMkLst>
            <pc:docMk/>
            <pc:sldMk cId="1756545865" sldId="1453"/>
            <ac:picMk id="5" creationId="{C4CDE86B-835A-AE3A-AAE3-81F9A7E9AC86}"/>
          </ac:picMkLst>
        </pc:picChg>
      </pc:sldChg>
      <pc:sldChg chg="modSp">
        <pc:chgData name="Alison Rees" userId="S::alison@talkabouttrust.org::643807b7-95c8-4d06-bfbd-2c8a4c2b8f9b" providerId="AD" clId="Web-{3CCB8E3D-9230-06B5-BC37-88B1D2B16E4D}" dt="2025-07-18T20:40:31.538" v="15" actId="1076"/>
        <pc:sldMkLst>
          <pc:docMk/>
          <pc:sldMk cId="4164809688" sldId="1454"/>
        </pc:sldMkLst>
        <pc:spChg chg="mod">
          <ac:chgData name="Alison Rees" userId="S::alison@talkabouttrust.org::643807b7-95c8-4d06-bfbd-2c8a4c2b8f9b" providerId="AD" clId="Web-{3CCB8E3D-9230-06B5-BC37-88B1D2B16E4D}" dt="2025-07-18T20:39:35.443" v="12"/>
          <ac:spMkLst>
            <pc:docMk/>
            <pc:sldMk cId="4164809688" sldId="1454"/>
            <ac:spMk id="24" creationId="{B04F5077-8035-0E5A-C002-1E974AE2FA0D}"/>
          </ac:spMkLst>
        </pc:spChg>
        <pc:picChg chg="mod">
          <ac:chgData name="Alison Rees" userId="S::alison@talkabouttrust.org::643807b7-95c8-4d06-bfbd-2c8a4c2b8f9b" providerId="AD" clId="Web-{3CCB8E3D-9230-06B5-BC37-88B1D2B16E4D}" dt="2025-07-18T20:40:31.538" v="15" actId="1076"/>
          <ac:picMkLst>
            <pc:docMk/>
            <pc:sldMk cId="4164809688" sldId="1454"/>
            <ac:picMk id="5" creationId="{DB2E1B9F-6DDC-0EAD-F9BB-4C7BC1B3EB75}"/>
          </ac:picMkLst>
        </pc:picChg>
      </pc:sldChg>
    </pc:docChg>
  </pc:docChgLst>
  <pc:docChgLst>
    <pc:chgData name="Sophie Whitcombe" userId="S::sophie@talkabouttrust.org::96b93879-58c2-43c8-8be0-05735f70e199" providerId="AD" clId="Web-{BE0532F8-7659-96CC-32B5-7E3A8D9AD913}"/>
    <pc:docChg chg="modSld">
      <pc:chgData name="Sophie Whitcombe" userId="S::sophie@talkabouttrust.org::96b93879-58c2-43c8-8be0-05735f70e199" providerId="AD" clId="Web-{BE0532F8-7659-96CC-32B5-7E3A8D9AD913}" dt="2025-07-21T13:21:16.540" v="7" actId="20577"/>
      <pc:docMkLst>
        <pc:docMk/>
      </pc:docMkLst>
      <pc:sldChg chg="modSp">
        <pc:chgData name="Sophie Whitcombe" userId="S::sophie@talkabouttrust.org::96b93879-58c2-43c8-8be0-05735f70e199" providerId="AD" clId="Web-{BE0532F8-7659-96CC-32B5-7E3A8D9AD913}" dt="2025-07-21T13:20:52.070" v="3" actId="20577"/>
        <pc:sldMkLst>
          <pc:docMk/>
          <pc:sldMk cId="268071293" sldId="1260"/>
        </pc:sldMkLst>
        <pc:spChg chg="mod">
          <ac:chgData name="Sophie Whitcombe" userId="S::sophie@talkabouttrust.org::96b93879-58c2-43c8-8be0-05735f70e199" providerId="AD" clId="Web-{BE0532F8-7659-96CC-32B5-7E3A8D9AD913}" dt="2025-07-21T13:20:52.070" v="3" actId="20577"/>
          <ac:spMkLst>
            <pc:docMk/>
            <pc:sldMk cId="268071293" sldId="1260"/>
            <ac:spMk id="4" creationId="{097026F8-E999-9526-FDDE-4C420596A070}"/>
          </ac:spMkLst>
        </pc:spChg>
      </pc:sldChg>
      <pc:sldChg chg="modSp">
        <pc:chgData name="Sophie Whitcombe" userId="S::sophie@talkabouttrust.org::96b93879-58c2-43c8-8be0-05735f70e199" providerId="AD" clId="Web-{BE0532F8-7659-96CC-32B5-7E3A8D9AD913}" dt="2025-07-21T13:21:16.540" v="7" actId="20577"/>
        <pc:sldMkLst>
          <pc:docMk/>
          <pc:sldMk cId="2668624345" sldId="1450"/>
        </pc:sldMkLst>
        <pc:spChg chg="mod">
          <ac:chgData name="Sophie Whitcombe" userId="S::sophie@talkabouttrust.org::96b93879-58c2-43c8-8be0-05735f70e199" providerId="AD" clId="Web-{BE0532F8-7659-96CC-32B5-7E3A8D9AD913}" dt="2025-07-21T13:21:16.540" v="7" actId="20577"/>
          <ac:spMkLst>
            <pc:docMk/>
            <pc:sldMk cId="2668624345" sldId="1450"/>
            <ac:spMk id="4" creationId="{097026F8-E999-9526-FDDE-4C420596A070}"/>
          </ac:spMkLst>
        </pc:spChg>
      </pc:sldChg>
    </pc:docChg>
  </pc:docChgLst>
  <pc:docChgLst>
    <pc:chgData name="Sophie Whitcombe" userId="S::sophie@talkabouttrust.org::96b93879-58c2-43c8-8be0-05735f70e199" providerId="AD" clId="Web-{C2486BFC-5592-2A95-731B-617E72A01452}"/>
    <pc:docChg chg="modSld sldOrd">
      <pc:chgData name="Sophie Whitcombe" userId="S::sophie@talkabouttrust.org::96b93879-58c2-43c8-8be0-05735f70e199" providerId="AD" clId="Web-{C2486BFC-5592-2A95-731B-617E72A01452}" dt="2025-05-30T10:59:31.357" v="115"/>
      <pc:docMkLst>
        <pc:docMk/>
      </pc:docMkLst>
      <pc:sldChg chg="mod modShow">
        <pc:chgData name="Sophie Whitcombe" userId="S::sophie@talkabouttrust.org::96b93879-58c2-43c8-8be0-05735f70e199" providerId="AD" clId="Web-{C2486BFC-5592-2A95-731B-617E72A01452}" dt="2025-05-30T10:59:31.060" v="109"/>
        <pc:sldMkLst>
          <pc:docMk/>
          <pc:sldMk cId="1483054456" sldId="1436"/>
        </pc:sldMkLst>
      </pc:sldChg>
      <pc:sldChg chg="mod modShow">
        <pc:chgData name="Sophie Whitcombe" userId="S::sophie@talkabouttrust.org::96b93879-58c2-43c8-8be0-05735f70e199" providerId="AD" clId="Web-{C2486BFC-5592-2A95-731B-617E72A01452}" dt="2025-05-30T10:59:31.091" v="110"/>
        <pc:sldMkLst>
          <pc:docMk/>
          <pc:sldMk cId="1078124016" sldId="1437"/>
        </pc:sldMkLst>
      </pc:sldChg>
      <pc:sldChg chg="mod modShow">
        <pc:chgData name="Sophie Whitcombe" userId="S::sophie@talkabouttrust.org::96b93879-58c2-43c8-8be0-05735f70e199" providerId="AD" clId="Web-{C2486BFC-5592-2A95-731B-617E72A01452}" dt="2025-05-30T10:59:31.138" v="111"/>
        <pc:sldMkLst>
          <pc:docMk/>
          <pc:sldMk cId="1149422020" sldId="1439"/>
        </pc:sldMkLst>
      </pc:sldChg>
      <pc:sldChg chg="mod modShow">
        <pc:chgData name="Sophie Whitcombe" userId="S::sophie@talkabouttrust.org::96b93879-58c2-43c8-8be0-05735f70e199" providerId="AD" clId="Web-{C2486BFC-5592-2A95-731B-617E72A01452}" dt="2025-05-30T10:59:31.185" v="112"/>
        <pc:sldMkLst>
          <pc:docMk/>
          <pc:sldMk cId="2117000354" sldId="1440"/>
        </pc:sldMkLst>
      </pc:sldChg>
      <pc:sldChg chg="mod modShow">
        <pc:chgData name="Sophie Whitcombe" userId="S::sophie@talkabouttrust.org::96b93879-58c2-43c8-8be0-05735f70e199" providerId="AD" clId="Web-{C2486BFC-5592-2A95-731B-617E72A01452}" dt="2025-05-30T10:59:31.232" v="113"/>
        <pc:sldMkLst>
          <pc:docMk/>
          <pc:sldMk cId="4036087276" sldId="1441"/>
        </pc:sldMkLst>
      </pc:sldChg>
      <pc:sldChg chg="mod modShow">
        <pc:chgData name="Sophie Whitcombe" userId="S::sophie@talkabouttrust.org::96b93879-58c2-43c8-8be0-05735f70e199" providerId="AD" clId="Web-{C2486BFC-5592-2A95-731B-617E72A01452}" dt="2025-05-30T10:59:31.278" v="114"/>
        <pc:sldMkLst>
          <pc:docMk/>
          <pc:sldMk cId="2544933180" sldId="1442"/>
        </pc:sldMkLst>
      </pc:sldChg>
      <pc:sldChg chg="mod modShow">
        <pc:chgData name="Sophie Whitcombe" userId="S::sophie@talkabouttrust.org::96b93879-58c2-43c8-8be0-05735f70e199" providerId="AD" clId="Web-{C2486BFC-5592-2A95-731B-617E72A01452}" dt="2025-05-30T10:59:31.357" v="115"/>
        <pc:sldMkLst>
          <pc:docMk/>
          <pc:sldMk cId="2402756531" sldId="1444"/>
        </pc:sldMkLst>
      </pc:sldChg>
      <pc:sldChg chg="addSp modSp ord">
        <pc:chgData name="Sophie Whitcombe" userId="S::sophie@talkabouttrust.org::96b93879-58c2-43c8-8be0-05735f70e199" providerId="AD" clId="Web-{C2486BFC-5592-2A95-731B-617E72A01452}" dt="2025-05-30T10:59:19.309" v="106"/>
        <pc:sldMkLst>
          <pc:docMk/>
          <pc:sldMk cId="3700079424" sldId="1446"/>
        </pc:sldMkLst>
      </pc:sldChg>
      <pc:sldChg chg="mod modShow">
        <pc:chgData name="Sophie Whitcombe" userId="S::sophie@talkabouttrust.org::96b93879-58c2-43c8-8be0-05735f70e199" providerId="AD" clId="Web-{C2486BFC-5592-2A95-731B-617E72A01452}" dt="2025-05-30T10:59:30.935" v="107"/>
        <pc:sldMkLst>
          <pc:docMk/>
          <pc:sldMk cId="65674908" sldId="1447"/>
        </pc:sldMkLst>
      </pc:sldChg>
      <pc:sldChg chg="mod modShow">
        <pc:chgData name="Sophie Whitcombe" userId="S::sophie@talkabouttrust.org::96b93879-58c2-43c8-8be0-05735f70e199" providerId="AD" clId="Web-{C2486BFC-5592-2A95-731B-617E72A01452}" dt="2025-05-30T10:59:31.013" v="108"/>
        <pc:sldMkLst>
          <pc:docMk/>
          <pc:sldMk cId="1916820674" sldId="1448"/>
        </pc:sldMkLst>
      </pc:sldChg>
    </pc:docChg>
  </pc:docChgLst>
  <pc:docChgLst>
    <pc:chgData name="Sophie Whitcombe" userId="S::sophie@talkabouttrust.org::96b93879-58c2-43c8-8be0-05735f70e199" providerId="AD" clId="Web-{BE13D579-CE70-889D-CEBD-8BC03F2E3367}"/>
    <pc:docChg chg="addSld delSld modSld">
      <pc:chgData name="Sophie Whitcombe" userId="S::sophie@talkabouttrust.org::96b93879-58c2-43c8-8be0-05735f70e199" providerId="AD" clId="Web-{BE13D579-CE70-889D-CEBD-8BC03F2E3367}" dt="2025-05-29T14:36:35.884" v="88" actId="1076"/>
      <pc:docMkLst>
        <pc:docMk/>
      </pc:docMkLst>
      <pc:sldChg chg="addSp delSp">
        <pc:chgData name="Sophie Whitcombe" userId="S::sophie@talkabouttrust.org::96b93879-58c2-43c8-8be0-05735f70e199" providerId="AD" clId="Web-{BE13D579-CE70-889D-CEBD-8BC03F2E3367}" dt="2025-05-29T14:35:43.804" v="60"/>
        <pc:sldMkLst>
          <pc:docMk/>
          <pc:sldMk cId="2544933180" sldId="1442"/>
        </pc:sldMkLst>
      </pc:sldChg>
      <pc:sldChg chg="addSp modSp">
        <pc:chgData name="Sophie Whitcombe" userId="S::sophie@talkabouttrust.org::96b93879-58c2-43c8-8be0-05735f70e199" providerId="AD" clId="Web-{BE13D579-CE70-889D-CEBD-8BC03F2E3367}" dt="2025-05-29T14:34:25.848" v="24" actId="1076"/>
        <pc:sldMkLst>
          <pc:docMk/>
          <pc:sldMk cId="2402756531" sldId="1444"/>
        </pc:sldMkLst>
      </pc:sldChg>
      <pc:sldChg chg="add del replId">
        <pc:chgData name="Sophie Whitcombe" userId="S::sophie@talkabouttrust.org::96b93879-58c2-43c8-8be0-05735f70e199" providerId="AD" clId="Web-{BE13D579-CE70-889D-CEBD-8BC03F2E3367}" dt="2025-05-29T14:36:35.556" v="87"/>
        <pc:sldMkLst>
          <pc:docMk/>
          <pc:sldMk cId="3700079424" sldId="1446"/>
        </pc:sldMkLst>
      </pc:sldChg>
      <pc:sldChg chg="addSp delSp modSp add replId">
        <pc:chgData name="Sophie Whitcombe" userId="S::sophie@talkabouttrust.org::96b93879-58c2-43c8-8be0-05735f70e199" providerId="AD" clId="Web-{BE13D579-CE70-889D-CEBD-8BC03F2E3367}" dt="2025-05-29T14:35:16.381" v="46" actId="1076"/>
        <pc:sldMkLst>
          <pc:docMk/>
          <pc:sldMk cId="65674908" sldId="1447"/>
        </pc:sldMkLst>
      </pc:sldChg>
      <pc:sldChg chg="addSp delSp modSp add replId">
        <pc:chgData name="Sophie Whitcombe" userId="S::sophie@talkabouttrust.org::96b93879-58c2-43c8-8be0-05735f70e199" providerId="AD" clId="Web-{BE13D579-CE70-889D-CEBD-8BC03F2E3367}" dt="2025-05-29T14:36:35.884" v="88" actId="1076"/>
        <pc:sldMkLst>
          <pc:docMk/>
          <pc:sldMk cId="1916820674" sldId="1448"/>
        </pc:sldMkLst>
      </pc:sldChg>
    </pc:docChg>
  </pc:docChgLst>
  <pc:docChgLst>
    <pc:chgData name="Helena Conibear" userId="S::helena@talkabouttrust.org::14702610-6db2-485a-bfee-48fdd19d9556" providerId="AD" clId="Web-{0D6D2880-B224-673C-C4B3-160F61322416}"/>
    <pc:docChg chg="mod modSld">
      <pc:chgData name="Helena Conibear" userId="S::helena@talkabouttrust.org::14702610-6db2-485a-bfee-48fdd19d9556" providerId="AD" clId="Web-{0D6D2880-B224-673C-C4B3-160F61322416}" dt="2025-06-04T16:30:55.426" v="355"/>
      <pc:docMkLst>
        <pc:docMk/>
      </pc:docMkLst>
      <pc:sldChg chg="modSp">
        <pc:chgData name="Helena Conibear" userId="S::helena@talkabouttrust.org::14702610-6db2-485a-bfee-48fdd19d9556" providerId="AD" clId="Web-{0D6D2880-B224-673C-C4B3-160F61322416}" dt="2025-06-04T16:28:56.704" v="353" actId="20577"/>
        <pc:sldMkLst>
          <pc:docMk/>
          <pc:sldMk cId="268071293" sldId="1260"/>
        </pc:sldMkLst>
      </pc:sldChg>
      <pc:sldChg chg="modSp">
        <pc:chgData name="Helena Conibear" userId="S::helena@talkabouttrust.org::14702610-6db2-485a-bfee-48fdd19d9556" providerId="AD" clId="Web-{0D6D2880-B224-673C-C4B3-160F61322416}" dt="2025-06-04T16:19:41.864" v="161" actId="20577"/>
        <pc:sldMkLst>
          <pc:docMk/>
          <pc:sldMk cId="1483054456" sldId="1436"/>
        </pc:sldMkLst>
      </pc:sldChg>
      <pc:sldChg chg="modSp">
        <pc:chgData name="Helena Conibear" userId="S::helena@talkabouttrust.org::14702610-6db2-485a-bfee-48fdd19d9556" providerId="AD" clId="Web-{0D6D2880-B224-673C-C4B3-160F61322416}" dt="2025-06-04T16:21:06.600" v="199" actId="20577"/>
        <pc:sldMkLst>
          <pc:docMk/>
          <pc:sldMk cId="1078124016" sldId="1437"/>
        </pc:sldMkLst>
      </pc:sldChg>
      <pc:sldChg chg="modSp">
        <pc:chgData name="Helena Conibear" userId="S::helena@talkabouttrust.org::14702610-6db2-485a-bfee-48fdd19d9556" providerId="AD" clId="Web-{0D6D2880-B224-673C-C4B3-160F61322416}" dt="2025-06-04T16:22:07.727" v="217" actId="20577"/>
        <pc:sldMkLst>
          <pc:docMk/>
          <pc:sldMk cId="1149422020" sldId="1439"/>
        </pc:sldMkLst>
      </pc:sldChg>
      <pc:sldChg chg="modSp">
        <pc:chgData name="Helena Conibear" userId="S::helena@talkabouttrust.org::14702610-6db2-485a-bfee-48fdd19d9556" providerId="AD" clId="Web-{0D6D2880-B224-673C-C4B3-160F61322416}" dt="2025-06-04T16:23:26.260" v="255" actId="20577"/>
        <pc:sldMkLst>
          <pc:docMk/>
          <pc:sldMk cId="2117000354" sldId="1440"/>
        </pc:sldMkLst>
      </pc:sldChg>
      <pc:sldChg chg="modSp">
        <pc:chgData name="Helena Conibear" userId="S::helena@talkabouttrust.org::14702610-6db2-485a-bfee-48fdd19d9556" providerId="AD" clId="Web-{0D6D2880-B224-673C-C4B3-160F61322416}" dt="2025-06-04T16:23:55.073" v="261" actId="20577"/>
        <pc:sldMkLst>
          <pc:docMk/>
          <pc:sldMk cId="4036087276" sldId="1441"/>
        </pc:sldMkLst>
      </pc:sldChg>
      <pc:sldChg chg="modSp">
        <pc:chgData name="Helena Conibear" userId="S::helena@talkabouttrust.org::14702610-6db2-485a-bfee-48fdd19d9556" providerId="AD" clId="Web-{0D6D2880-B224-673C-C4B3-160F61322416}" dt="2025-06-04T16:26:35.029" v="310" actId="20577"/>
        <pc:sldMkLst>
          <pc:docMk/>
          <pc:sldMk cId="2544933180" sldId="1442"/>
        </pc:sldMkLst>
      </pc:sldChg>
      <pc:sldChg chg="delSp modSp">
        <pc:chgData name="Helena Conibear" userId="S::helena@talkabouttrust.org::14702610-6db2-485a-bfee-48fdd19d9556" providerId="AD" clId="Web-{0D6D2880-B224-673C-C4B3-160F61322416}" dt="2025-06-04T16:28:43.642" v="352" actId="20577"/>
        <pc:sldMkLst>
          <pc:docMk/>
          <pc:sldMk cId="218380731" sldId="1445"/>
        </pc:sldMkLst>
      </pc:sldChg>
    </pc:docChg>
  </pc:docChgLst>
  <pc:docChgLst>
    <pc:chgData name="Sophie Whitcombe" userId="S::sophie@talkabouttrust.org::96b93879-58c2-43c8-8be0-05735f70e199" providerId="AD" clId="Web-{35D99870-6A71-B1B3-3268-F22DBE3F3D47}"/>
    <pc:docChg chg="addSld delSld modSld">
      <pc:chgData name="Sophie Whitcombe" userId="S::sophie@talkabouttrust.org::96b93879-58c2-43c8-8be0-05735f70e199" providerId="AD" clId="Web-{35D99870-6A71-B1B3-3268-F22DBE3F3D47}" dt="2025-07-14T17:20:14.336" v="83" actId="1076"/>
      <pc:docMkLst>
        <pc:docMk/>
      </pc:docMkLst>
      <pc:sldChg chg="del">
        <pc:chgData name="Sophie Whitcombe" userId="S::sophie@talkabouttrust.org::96b93879-58c2-43c8-8be0-05735f70e199" providerId="AD" clId="Web-{35D99870-6A71-B1B3-3268-F22DBE3F3D47}" dt="2025-07-14T17:18:26.172" v="72"/>
        <pc:sldMkLst>
          <pc:docMk/>
          <pc:sldMk cId="3700079424" sldId="1446"/>
        </pc:sldMkLst>
      </pc:sldChg>
      <pc:sldChg chg="modSp">
        <pc:chgData name="Sophie Whitcombe" userId="S::sophie@talkabouttrust.org::96b93879-58c2-43c8-8be0-05735f70e199" providerId="AD" clId="Web-{35D99870-6A71-B1B3-3268-F22DBE3F3D47}" dt="2025-07-14T17:20:14.336" v="83" actId="1076"/>
        <pc:sldMkLst>
          <pc:docMk/>
          <pc:sldMk cId="1982008235" sldId="1449"/>
        </pc:sldMkLst>
        <pc:picChg chg="mod">
          <ac:chgData name="Sophie Whitcombe" userId="S::sophie@talkabouttrust.org::96b93879-58c2-43c8-8be0-05735f70e199" providerId="AD" clId="Web-{35D99870-6A71-B1B3-3268-F22DBE3F3D47}" dt="2025-07-14T17:20:14.336" v="83" actId="1076"/>
          <ac:picMkLst>
            <pc:docMk/>
            <pc:sldMk cId="1982008235" sldId="1449"/>
            <ac:picMk id="21" creationId="{DDBF4341-21CB-C3FB-A5D5-C031754D475E}"/>
          </ac:picMkLst>
        </pc:picChg>
      </pc:sldChg>
      <pc:sldChg chg="addSp delSp modSp">
        <pc:chgData name="Sophie Whitcombe" userId="S::sophie@talkabouttrust.org::96b93879-58c2-43c8-8be0-05735f70e199" providerId="AD" clId="Web-{35D99870-6A71-B1B3-3268-F22DBE3F3D47}" dt="2025-07-14T17:18:54.424" v="78" actId="1076"/>
        <pc:sldMkLst>
          <pc:docMk/>
          <pc:sldMk cId="4050602196" sldId="1451"/>
        </pc:sldMkLst>
        <pc:picChg chg="mod">
          <ac:chgData name="Sophie Whitcombe" userId="S::sophie@talkabouttrust.org::96b93879-58c2-43c8-8be0-05735f70e199" providerId="AD" clId="Web-{35D99870-6A71-B1B3-3268-F22DBE3F3D47}" dt="2025-07-14T17:18:44.079" v="76" actId="1076"/>
          <ac:picMkLst>
            <pc:docMk/>
            <pc:sldMk cId="4050602196" sldId="1451"/>
            <ac:picMk id="6" creationId="{F1E28169-A7AC-CB7D-CFD0-F2AB076BC7F9}"/>
          </ac:picMkLst>
        </pc:picChg>
        <pc:picChg chg="add mod">
          <ac:chgData name="Sophie Whitcombe" userId="S::sophie@talkabouttrust.org::96b93879-58c2-43c8-8be0-05735f70e199" providerId="AD" clId="Web-{35D99870-6A71-B1B3-3268-F22DBE3F3D47}" dt="2025-07-14T17:18:41.642" v="75" actId="1076"/>
          <ac:picMkLst>
            <pc:docMk/>
            <pc:sldMk cId="4050602196" sldId="1451"/>
            <ac:picMk id="8" creationId="{69291F24-2E5C-0F35-3603-2794FE2DF45B}"/>
          </ac:picMkLst>
        </pc:picChg>
        <pc:picChg chg="add mod">
          <ac:chgData name="Sophie Whitcombe" userId="S::sophie@talkabouttrust.org::96b93879-58c2-43c8-8be0-05735f70e199" providerId="AD" clId="Web-{35D99870-6A71-B1B3-3268-F22DBE3F3D47}" dt="2025-07-14T17:18:40.095" v="74" actId="1076"/>
          <ac:picMkLst>
            <pc:docMk/>
            <pc:sldMk cId="4050602196" sldId="1451"/>
            <ac:picMk id="11" creationId="{560B0644-2161-CDFE-C500-F3621468A285}"/>
          </ac:picMkLst>
        </pc:picChg>
        <pc:picChg chg="add mod">
          <ac:chgData name="Sophie Whitcombe" userId="S::sophie@talkabouttrust.org::96b93879-58c2-43c8-8be0-05735f70e199" providerId="AD" clId="Web-{35D99870-6A71-B1B3-3268-F22DBE3F3D47}" dt="2025-07-14T17:18:54.424" v="78" actId="1076"/>
          <ac:picMkLst>
            <pc:docMk/>
            <pc:sldMk cId="4050602196" sldId="1451"/>
            <ac:picMk id="13" creationId="{99A9A7A3-489B-6C39-AF2A-869A8DE203D8}"/>
          </ac:picMkLst>
        </pc:picChg>
      </pc:sldChg>
      <pc:sldChg chg="del">
        <pc:chgData name="Sophie Whitcombe" userId="S::sophie@talkabouttrust.org::96b93879-58c2-43c8-8be0-05735f70e199" providerId="AD" clId="Web-{35D99870-6A71-B1B3-3268-F22DBE3F3D47}" dt="2025-07-14T16:33:57.228" v="23"/>
        <pc:sldMkLst>
          <pc:docMk/>
          <pc:sldMk cId="3036427951" sldId="1452"/>
        </pc:sldMkLst>
      </pc:sldChg>
      <pc:sldChg chg="addSp delSp modSp add replId">
        <pc:chgData name="Sophie Whitcombe" userId="S::sophie@talkabouttrust.org::96b93879-58c2-43c8-8be0-05735f70e199" providerId="AD" clId="Web-{35D99870-6A71-B1B3-3268-F22DBE3F3D47}" dt="2025-07-14T17:19:10.347" v="82" actId="1076"/>
        <pc:sldMkLst>
          <pc:docMk/>
          <pc:sldMk cId="1756545865" sldId="1453"/>
        </pc:sldMkLst>
        <pc:picChg chg="add mod">
          <ac:chgData name="Sophie Whitcombe" userId="S::sophie@talkabouttrust.org::96b93879-58c2-43c8-8be0-05735f70e199" providerId="AD" clId="Web-{35D99870-6A71-B1B3-3268-F22DBE3F3D47}" dt="2025-07-14T16:34:16.009" v="30" actId="14100"/>
          <ac:picMkLst>
            <pc:docMk/>
            <pc:sldMk cId="1756545865" sldId="1453"/>
            <ac:picMk id="3" creationId="{A7BE8EAB-996A-BA38-B25E-FA4EE16CD10A}"/>
          </ac:picMkLst>
        </pc:picChg>
        <pc:picChg chg="add mod">
          <ac:chgData name="Sophie Whitcombe" userId="S::sophie@talkabouttrust.org::96b93879-58c2-43c8-8be0-05735f70e199" providerId="AD" clId="Web-{35D99870-6A71-B1B3-3268-F22DBE3F3D47}" dt="2025-07-14T17:19:08.128" v="81" actId="1076"/>
          <ac:picMkLst>
            <pc:docMk/>
            <pc:sldMk cId="1756545865" sldId="1453"/>
            <ac:picMk id="10" creationId="{B4B9766C-E6CC-611A-000E-BA2599EADA80}"/>
          </ac:picMkLst>
        </pc:picChg>
        <pc:picChg chg="add mod">
          <ac:chgData name="Sophie Whitcombe" userId="S::sophie@talkabouttrust.org::96b93879-58c2-43c8-8be0-05735f70e199" providerId="AD" clId="Web-{35D99870-6A71-B1B3-3268-F22DBE3F3D47}" dt="2025-07-14T17:19:10.347" v="82" actId="1076"/>
          <ac:picMkLst>
            <pc:docMk/>
            <pc:sldMk cId="1756545865" sldId="1453"/>
            <ac:picMk id="14" creationId="{9D23257E-7F0D-96B0-4AFD-6534B4ED6759}"/>
          </ac:picMkLst>
        </pc:picChg>
        <pc:picChg chg="add mod">
          <ac:chgData name="Sophie Whitcombe" userId="S::sophie@talkabouttrust.org::96b93879-58c2-43c8-8be0-05735f70e199" providerId="AD" clId="Web-{35D99870-6A71-B1B3-3268-F22DBE3F3D47}" dt="2025-07-14T17:19:03.471" v="79" actId="1076"/>
          <ac:picMkLst>
            <pc:docMk/>
            <pc:sldMk cId="1756545865" sldId="1453"/>
            <ac:picMk id="16" creationId="{09BB2A63-F3EB-BD87-9172-AF0F0B52F772}"/>
          </ac:picMkLst>
        </pc:picChg>
      </pc:sldChg>
      <pc:sldChg chg="addSp delSp modSp add replId">
        <pc:chgData name="Sophie Whitcombe" userId="S::sophie@talkabouttrust.org::96b93879-58c2-43c8-8be0-05735f70e199" providerId="AD" clId="Web-{35D99870-6A71-B1B3-3268-F22DBE3F3D47}" dt="2025-07-14T16:36:38.888" v="71" actId="14100"/>
        <pc:sldMkLst>
          <pc:docMk/>
          <pc:sldMk cId="4164809688" sldId="1454"/>
        </pc:sldMkLst>
        <pc:picChg chg="add mod">
          <ac:chgData name="Sophie Whitcombe" userId="S::sophie@talkabouttrust.org::96b93879-58c2-43c8-8be0-05735f70e199" providerId="AD" clId="Web-{35D99870-6A71-B1B3-3268-F22DBE3F3D47}" dt="2025-07-14T16:36:11.278" v="60" actId="1076"/>
          <ac:picMkLst>
            <pc:docMk/>
            <pc:sldMk cId="4164809688" sldId="1454"/>
            <ac:picMk id="4" creationId="{470D2303-9630-63F4-4423-10188478E013}"/>
          </ac:picMkLst>
        </pc:picChg>
        <pc:picChg chg="add mod">
          <ac:chgData name="Sophie Whitcombe" userId="S::sophie@talkabouttrust.org::96b93879-58c2-43c8-8be0-05735f70e199" providerId="AD" clId="Web-{35D99870-6A71-B1B3-3268-F22DBE3F3D47}" dt="2025-07-14T16:36:11.293" v="61" actId="1076"/>
          <ac:picMkLst>
            <pc:docMk/>
            <pc:sldMk cId="4164809688" sldId="1454"/>
            <ac:picMk id="8" creationId="{EC934977-D919-8B41-04C6-E04B1BBDE0AC}"/>
          </ac:picMkLst>
        </pc:picChg>
        <pc:picChg chg="add mod">
          <ac:chgData name="Sophie Whitcombe" userId="S::sophie@talkabouttrust.org::96b93879-58c2-43c8-8be0-05735f70e199" providerId="AD" clId="Web-{35D99870-6A71-B1B3-3268-F22DBE3F3D47}" dt="2025-07-14T16:36:11.293" v="62" actId="1076"/>
          <ac:picMkLst>
            <pc:docMk/>
            <pc:sldMk cId="4164809688" sldId="1454"/>
            <ac:picMk id="12" creationId="{54AA7E40-C8AA-7CCF-13C5-16333A2844A4}"/>
          </ac:picMkLst>
        </pc:picChg>
        <pc:picChg chg="add mod">
          <ac:chgData name="Sophie Whitcombe" userId="S::sophie@talkabouttrust.org::96b93879-58c2-43c8-8be0-05735f70e199" providerId="AD" clId="Web-{35D99870-6A71-B1B3-3268-F22DBE3F3D47}" dt="2025-07-14T16:36:28.512" v="68" actId="1076"/>
          <ac:picMkLst>
            <pc:docMk/>
            <pc:sldMk cId="4164809688" sldId="1454"/>
            <ac:picMk id="15" creationId="{3CEEBA72-DE5C-07D0-19F6-3C728F3F7350}"/>
          </ac:picMkLst>
        </pc:picChg>
        <pc:picChg chg="add mod">
          <ac:chgData name="Sophie Whitcombe" userId="S::sophie@talkabouttrust.org::96b93879-58c2-43c8-8be0-05735f70e199" providerId="AD" clId="Web-{35D99870-6A71-B1B3-3268-F22DBE3F3D47}" dt="2025-07-14T16:36:38.888" v="71" actId="14100"/>
          <ac:picMkLst>
            <pc:docMk/>
            <pc:sldMk cId="4164809688" sldId="1454"/>
            <ac:picMk id="18" creationId="{37BD618A-628F-650D-D734-5281B65EA6D8}"/>
          </ac:picMkLst>
        </pc:picChg>
      </pc:sldChg>
    </pc:docChg>
  </pc:docChgLst>
  <pc:docChgLst>
    <pc:chgData name="Sophie Whitcombe" userId="S::sophie@talkabouttrust.org::96b93879-58c2-43c8-8be0-05735f70e199" providerId="AD" clId="Web-{484031AE-C6E9-DCA6-A9AD-A1A4B8C7C764}"/>
    <pc:docChg chg="mod addSld modSld">
      <pc:chgData name="Sophie Whitcombe" userId="S::sophie@talkabouttrust.org::96b93879-58c2-43c8-8be0-05735f70e199" providerId="AD" clId="Web-{484031AE-C6E9-DCA6-A9AD-A1A4B8C7C764}" dt="2025-06-16T15:23:06.461" v="493"/>
      <pc:docMkLst>
        <pc:docMk/>
      </pc:docMkLst>
      <pc:sldChg chg="modSp modNotes">
        <pc:chgData name="Sophie Whitcombe" userId="S::sophie@talkabouttrust.org::96b93879-58c2-43c8-8be0-05735f70e199" providerId="AD" clId="Web-{484031AE-C6E9-DCA6-A9AD-A1A4B8C7C764}" dt="2025-06-16T15:19:29.805" v="492"/>
        <pc:sldMkLst>
          <pc:docMk/>
          <pc:sldMk cId="268071293" sldId="1260"/>
        </pc:sldMkLst>
      </pc:sldChg>
      <pc:sldChg chg="addSp delSp modSp">
        <pc:chgData name="Sophie Whitcombe" userId="S::sophie@talkabouttrust.org::96b93879-58c2-43c8-8be0-05735f70e199" providerId="AD" clId="Web-{484031AE-C6E9-DCA6-A9AD-A1A4B8C7C764}" dt="2025-06-16T14:47:44.814" v="334" actId="20577"/>
        <pc:sldMkLst>
          <pc:docMk/>
          <pc:sldMk cId="1078124016" sldId="1437"/>
        </pc:sldMkLst>
      </pc:sldChg>
      <pc:sldChg chg="modSp">
        <pc:chgData name="Sophie Whitcombe" userId="S::sophie@talkabouttrust.org::96b93879-58c2-43c8-8be0-05735f70e199" providerId="AD" clId="Web-{484031AE-C6E9-DCA6-A9AD-A1A4B8C7C764}" dt="2025-06-16T14:45:29.060" v="306" actId="20577"/>
        <pc:sldMkLst>
          <pc:docMk/>
          <pc:sldMk cId="4036087276" sldId="1441"/>
        </pc:sldMkLst>
      </pc:sldChg>
      <pc:sldChg chg="modNotes">
        <pc:chgData name="Sophie Whitcombe" userId="S::sophie@talkabouttrust.org::96b93879-58c2-43c8-8be0-05735f70e199" providerId="AD" clId="Web-{484031AE-C6E9-DCA6-A9AD-A1A4B8C7C764}" dt="2025-06-16T15:19:21.914" v="490"/>
        <pc:sldMkLst>
          <pc:docMk/>
          <pc:sldMk cId="3700079424" sldId="1446"/>
        </pc:sldMkLst>
      </pc:sldChg>
      <pc:sldChg chg="addSp delSp modSp add replId addAnim modNotes">
        <pc:chgData name="Sophie Whitcombe" userId="S::sophie@talkabouttrust.org::96b93879-58c2-43c8-8be0-05735f70e199" providerId="AD" clId="Web-{484031AE-C6E9-DCA6-A9AD-A1A4B8C7C764}" dt="2025-06-16T15:19:00.131" v="485"/>
        <pc:sldMkLst>
          <pc:docMk/>
          <pc:sldMk cId="1982008235" sldId="1449"/>
        </pc:sldMkLst>
      </pc:sldChg>
    </pc:docChg>
  </pc:docChgLst>
  <pc:docChgLst>
    <pc:chgData name="Alison Rees" userId="S::alison@talkabouttrust.org::643807b7-95c8-4d06-bfbd-2c8a4c2b8f9b" providerId="AD" clId="Web-{4F50755B-1FC2-EC31-D636-BFFC7F602205}"/>
    <pc:docChg chg="modSld">
      <pc:chgData name="Alison Rees" userId="S::alison@talkabouttrust.org::643807b7-95c8-4d06-bfbd-2c8a4c2b8f9b" providerId="AD" clId="Web-{4F50755B-1FC2-EC31-D636-BFFC7F602205}" dt="2025-08-01T13:09:51.793" v="14" actId="20577"/>
      <pc:docMkLst>
        <pc:docMk/>
      </pc:docMkLst>
      <pc:sldChg chg="delSp modSp">
        <pc:chgData name="Alison Rees" userId="S::alison@talkabouttrust.org::643807b7-95c8-4d06-bfbd-2c8a4c2b8f9b" providerId="AD" clId="Web-{4F50755B-1FC2-EC31-D636-BFFC7F602205}" dt="2025-08-01T13:09:51.793" v="14" actId="20577"/>
        <pc:sldMkLst>
          <pc:docMk/>
          <pc:sldMk cId="218380731" sldId="1445"/>
        </pc:sldMkLst>
        <pc:spChg chg="mod">
          <ac:chgData name="Alison Rees" userId="S::alison@talkabouttrust.org::643807b7-95c8-4d06-bfbd-2c8a4c2b8f9b" providerId="AD" clId="Web-{4F50755B-1FC2-EC31-D636-BFFC7F602205}" dt="2025-08-01T13:09:51.793" v="14" actId="20577"/>
          <ac:spMkLst>
            <pc:docMk/>
            <pc:sldMk cId="218380731" sldId="1445"/>
            <ac:spMk id="4" creationId="{92920329-D5DC-43C4-C06C-793FD2F479F0}"/>
          </ac:spMkLst>
        </pc:spChg>
      </pc:sldChg>
      <pc:sldChg chg="delSp">
        <pc:chgData name="Alison Rees" userId="S::alison@talkabouttrust.org::643807b7-95c8-4d06-bfbd-2c8a4c2b8f9b" providerId="AD" clId="Web-{4F50755B-1FC2-EC31-D636-BFFC7F602205}" dt="2025-08-01T13:09:32.620" v="5"/>
        <pc:sldMkLst>
          <pc:docMk/>
          <pc:sldMk cId="1982008235" sldId="1449"/>
        </pc:sldMkLst>
      </pc:sldChg>
      <pc:sldChg chg="delSp">
        <pc:chgData name="Alison Rees" userId="S::alison@talkabouttrust.org::643807b7-95c8-4d06-bfbd-2c8a4c2b8f9b" providerId="AD" clId="Web-{4F50755B-1FC2-EC31-D636-BFFC7F602205}" dt="2025-08-01T13:09:29.824" v="4"/>
        <pc:sldMkLst>
          <pc:docMk/>
          <pc:sldMk cId="2668624345" sldId="1450"/>
        </pc:sldMkLst>
      </pc:sldChg>
    </pc:docChg>
  </pc:docChgLst>
  <pc:docChgLst>
    <pc:chgData name="Sophie Whitcombe" userId="S::sophie@talkabouttrust.org::96b93879-58c2-43c8-8be0-05735f70e199" providerId="AD" clId="Web-{1E866681-0625-EA0B-6611-45D400CAFCD2}"/>
    <pc:docChg chg="modSld sldOrd">
      <pc:chgData name="Sophie Whitcombe" userId="S::sophie@talkabouttrust.org::96b93879-58c2-43c8-8be0-05735f70e199" providerId="AD" clId="Web-{1E866681-0625-EA0B-6611-45D400CAFCD2}" dt="2025-05-27T14:50:18.241" v="3"/>
      <pc:docMkLst>
        <pc:docMk/>
      </pc:docMkLst>
      <pc:sldChg chg="ord">
        <pc:chgData name="Sophie Whitcombe" userId="S::sophie@talkabouttrust.org::96b93879-58c2-43c8-8be0-05735f70e199" providerId="AD" clId="Web-{1E866681-0625-EA0B-6611-45D400CAFCD2}" dt="2025-05-27T14:50:18.241" v="3"/>
        <pc:sldMkLst>
          <pc:docMk/>
          <pc:sldMk cId="2402756531" sldId="1444"/>
        </pc:sldMkLst>
      </pc:sldChg>
    </pc:docChg>
  </pc:docChgLst>
  <pc:docChgLst>
    <pc:chgData name="Sophie Whitcombe" userId="S::sophie@talkabouttrust.org::96b93879-58c2-43c8-8be0-05735f70e199" providerId="AD" clId="Web-{93A4302A-002B-26F4-3AC5-218D3BE8DA72}"/>
    <pc:docChg chg="addSld modSld">
      <pc:chgData name="Sophie Whitcombe" userId="S::sophie@talkabouttrust.org::96b93879-58c2-43c8-8be0-05735f70e199" providerId="AD" clId="Web-{93A4302A-002B-26F4-3AC5-218D3BE8DA72}" dt="2025-06-26T15:03:07.004" v="19"/>
      <pc:docMkLst>
        <pc:docMk/>
      </pc:docMkLst>
      <pc:sldChg chg="modSp add">
        <pc:chgData name="Sophie Whitcombe" userId="S::sophie@talkabouttrust.org::96b93879-58c2-43c8-8be0-05735f70e199" providerId="AD" clId="Web-{93A4302A-002B-26F4-3AC5-218D3BE8DA72}" dt="2025-06-26T14:59:49.718" v="4" actId="20577"/>
        <pc:sldMkLst>
          <pc:docMk/>
          <pc:sldMk cId="2668624345" sldId="1450"/>
        </pc:sldMkLst>
      </pc:sldChg>
      <pc:sldChg chg="delSp add replId">
        <pc:chgData name="Sophie Whitcombe" userId="S::sophie@talkabouttrust.org::96b93879-58c2-43c8-8be0-05735f70e199" providerId="AD" clId="Web-{93A4302A-002B-26F4-3AC5-218D3BE8DA72}" dt="2025-06-26T15:02:58.613" v="17"/>
        <pc:sldMkLst>
          <pc:docMk/>
          <pc:sldMk cId="4050602196" sldId="1451"/>
        </pc:sldMkLst>
      </pc:sldChg>
      <pc:sldChg chg="addSp add replId">
        <pc:chgData name="Sophie Whitcombe" userId="S::sophie@talkabouttrust.org::96b93879-58c2-43c8-8be0-05735f70e199" providerId="AD" clId="Web-{93A4302A-002B-26F4-3AC5-218D3BE8DA72}" dt="2025-06-26T15:03:07.004" v="19"/>
        <pc:sldMkLst>
          <pc:docMk/>
          <pc:sldMk cId="3036427951" sldId="1452"/>
        </pc:sldMkLst>
      </pc:sldChg>
    </pc:docChg>
  </pc:docChgLst>
  <pc:docChgLst>
    <pc:chgData name="Alison Rees" userId="S::alison@talkabouttrust.org::643807b7-95c8-4d06-bfbd-2c8a4c2b8f9b" providerId="AD" clId="Web-{35D5B7DD-CC52-7153-CD52-37FBB979B436}"/>
    <pc:docChg chg="modSld">
      <pc:chgData name="Alison Rees" userId="S::alison@talkabouttrust.org::643807b7-95c8-4d06-bfbd-2c8a4c2b8f9b" providerId="AD" clId="Web-{35D5B7DD-CC52-7153-CD52-37FBB979B436}" dt="2025-08-04T05:51:30.291" v="68" actId="1076"/>
      <pc:docMkLst>
        <pc:docMk/>
      </pc:docMkLst>
      <pc:sldChg chg="addSp modSp">
        <pc:chgData name="Alison Rees" userId="S::alison@talkabouttrust.org::643807b7-95c8-4d06-bfbd-2c8a4c2b8f9b" providerId="AD" clId="Web-{35D5B7DD-CC52-7153-CD52-37FBB979B436}" dt="2025-08-04T05:51:30.291" v="68" actId="1076"/>
        <pc:sldMkLst>
          <pc:docMk/>
          <pc:sldMk cId="1982008235" sldId="1449"/>
        </pc:sldMkLst>
        <pc:spChg chg="add mod">
          <ac:chgData name="Alison Rees" userId="S::alison@talkabouttrust.org::643807b7-95c8-4d06-bfbd-2c8a4c2b8f9b" providerId="AD" clId="Web-{35D5B7DD-CC52-7153-CD52-37FBB979B436}" dt="2025-08-04T05:51:12.010" v="61" actId="1076"/>
          <ac:spMkLst>
            <pc:docMk/>
            <pc:sldMk cId="1982008235" sldId="1449"/>
            <ac:spMk id="5" creationId="{D6D6DDD8-179D-009B-D167-4B472C937EEE}"/>
          </ac:spMkLst>
        </pc:spChg>
        <pc:spChg chg="add mod">
          <ac:chgData name="Alison Rees" userId="S::alison@talkabouttrust.org::643807b7-95c8-4d06-bfbd-2c8a4c2b8f9b" providerId="AD" clId="Web-{35D5B7DD-CC52-7153-CD52-37FBB979B436}" dt="2025-08-04T05:50:06.680" v="39" actId="1076"/>
          <ac:spMkLst>
            <pc:docMk/>
            <pc:sldMk cId="1982008235" sldId="1449"/>
            <ac:spMk id="15" creationId="{7B81C218-2B2D-F96B-D07D-C9C0FBFD38E7}"/>
          </ac:spMkLst>
        </pc:spChg>
        <pc:spChg chg="add mod">
          <ac:chgData name="Alison Rees" userId="S::alison@talkabouttrust.org::643807b7-95c8-4d06-bfbd-2c8a4c2b8f9b" providerId="AD" clId="Web-{35D5B7DD-CC52-7153-CD52-37FBB979B436}" dt="2025-08-04T05:50:11.352" v="41" actId="1076"/>
          <ac:spMkLst>
            <pc:docMk/>
            <pc:sldMk cId="1982008235" sldId="1449"/>
            <ac:spMk id="18" creationId="{A4BE465C-BD8C-077D-125F-554754003EBA}"/>
          </ac:spMkLst>
        </pc:spChg>
        <pc:spChg chg="add mod">
          <ac:chgData name="Alison Rees" userId="S::alison@talkabouttrust.org::643807b7-95c8-4d06-bfbd-2c8a4c2b8f9b" providerId="AD" clId="Web-{35D5B7DD-CC52-7153-CD52-37FBB979B436}" dt="2025-08-04T05:50:15.430" v="43" actId="1076"/>
          <ac:spMkLst>
            <pc:docMk/>
            <pc:sldMk cId="1982008235" sldId="1449"/>
            <ac:spMk id="20" creationId="{40351842-4BAB-7273-D6F3-E3B602754675}"/>
          </ac:spMkLst>
        </pc:spChg>
        <pc:spChg chg="add mod">
          <ac:chgData name="Alison Rees" userId="S::alison@talkabouttrust.org::643807b7-95c8-4d06-bfbd-2c8a4c2b8f9b" providerId="AD" clId="Web-{35D5B7DD-CC52-7153-CD52-37FBB979B436}" dt="2025-08-04T05:50:26.618" v="46" actId="1076"/>
          <ac:spMkLst>
            <pc:docMk/>
            <pc:sldMk cId="1982008235" sldId="1449"/>
            <ac:spMk id="22" creationId="{B9D61006-EC0A-FECD-4C02-5318A32C9718}"/>
          </ac:spMkLst>
        </pc:spChg>
        <pc:spChg chg="add mod">
          <ac:chgData name="Alison Rees" userId="S::alison@talkabouttrust.org::643807b7-95c8-4d06-bfbd-2c8a4c2b8f9b" providerId="AD" clId="Web-{35D5B7DD-CC52-7153-CD52-37FBB979B436}" dt="2025-08-04T05:50:35.806" v="49" actId="1076"/>
          <ac:spMkLst>
            <pc:docMk/>
            <pc:sldMk cId="1982008235" sldId="1449"/>
            <ac:spMk id="25" creationId="{0BBAF0E1-FBA4-1173-6E7E-CC58BF9FAAE1}"/>
          </ac:spMkLst>
        </pc:spChg>
        <pc:spChg chg="add mod">
          <ac:chgData name="Alison Rees" userId="S::alison@talkabouttrust.org::643807b7-95c8-4d06-bfbd-2c8a4c2b8f9b" providerId="AD" clId="Web-{35D5B7DD-CC52-7153-CD52-37FBB979B436}" dt="2025-08-04T05:50:40.665" v="51" actId="1076"/>
          <ac:spMkLst>
            <pc:docMk/>
            <pc:sldMk cId="1982008235" sldId="1449"/>
            <ac:spMk id="27" creationId="{6B229679-9B91-F80C-5F3D-2684A6EA3864}"/>
          </ac:spMkLst>
        </pc:spChg>
        <pc:spChg chg="add mod">
          <ac:chgData name="Alison Rees" userId="S::alison@talkabouttrust.org::643807b7-95c8-4d06-bfbd-2c8a4c2b8f9b" providerId="AD" clId="Web-{35D5B7DD-CC52-7153-CD52-37FBB979B436}" dt="2025-08-04T05:50:49.994" v="54" actId="1076"/>
          <ac:spMkLst>
            <pc:docMk/>
            <pc:sldMk cId="1982008235" sldId="1449"/>
            <ac:spMk id="28" creationId="{AD027282-D2C2-7E10-D3E5-AE7D5C4B0462}"/>
          </ac:spMkLst>
        </pc:spChg>
        <pc:spChg chg="add mod">
          <ac:chgData name="Alison Rees" userId="S::alison@talkabouttrust.org::643807b7-95c8-4d06-bfbd-2c8a4c2b8f9b" providerId="AD" clId="Web-{35D5B7DD-CC52-7153-CD52-37FBB979B436}" dt="2025-08-04T05:50:59.353" v="57" actId="1076"/>
          <ac:spMkLst>
            <pc:docMk/>
            <pc:sldMk cId="1982008235" sldId="1449"/>
            <ac:spMk id="29" creationId="{7271FFB8-F28C-78B4-0E93-821BAA66C738}"/>
          </ac:spMkLst>
        </pc:spChg>
        <pc:spChg chg="add mod">
          <ac:chgData name="Alison Rees" userId="S::alison@talkabouttrust.org::643807b7-95c8-4d06-bfbd-2c8a4c2b8f9b" providerId="AD" clId="Web-{35D5B7DD-CC52-7153-CD52-37FBB979B436}" dt="2025-08-04T05:51:04.494" v="59" actId="1076"/>
          <ac:spMkLst>
            <pc:docMk/>
            <pc:sldMk cId="1982008235" sldId="1449"/>
            <ac:spMk id="31" creationId="{DD530E2A-4C32-0C54-5D7B-2BE07BBBDE2F}"/>
          </ac:spMkLst>
        </pc:spChg>
        <pc:spChg chg="add mod">
          <ac:chgData name="Alison Rees" userId="S::alison@talkabouttrust.org::643807b7-95c8-4d06-bfbd-2c8a4c2b8f9b" providerId="AD" clId="Web-{35D5B7DD-CC52-7153-CD52-37FBB979B436}" dt="2025-08-04T05:51:16.401" v="63" actId="1076"/>
          <ac:spMkLst>
            <pc:docMk/>
            <pc:sldMk cId="1982008235" sldId="1449"/>
            <ac:spMk id="32" creationId="{73ED8E37-C603-17B8-4C38-207AEF37AB63}"/>
          </ac:spMkLst>
        </pc:spChg>
        <pc:spChg chg="add mod">
          <ac:chgData name="Alison Rees" userId="S::alison@talkabouttrust.org::643807b7-95c8-4d06-bfbd-2c8a4c2b8f9b" providerId="AD" clId="Web-{35D5B7DD-CC52-7153-CD52-37FBB979B436}" dt="2025-08-04T05:51:25.416" v="66" actId="14100"/>
          <ac:spMkLst>
            <pc:docMk/>
            <pc:sldMk cId="1982008235" sldId="1449"/>
            <ac:spMk id="33" creationId="{08A74381-C36F-FDB9-9AFD-F3B6890225E8}"/>
          </ac:spMkLst>
        </pc:spChg>
        <pc:spChg chg="add mod">
          <ac:chgData name="Alison Rees" userId="S::alison@talkabouttrust.org::643807b7-95c8-4d06-bfbd-2c8a4c2b8f9b" providerId="AD" clId="Web-{35D5B7DD-CC52-7153-CD52-37FBB979B436}" dt="2025-08-04T05:51:30.291" v="68" actId="1076"/>
          <ac:spMkLst>
            <pc:docMk/>
            <pc:sldMk cId="1982008235" sldId="1449"/>
            <ac:spMk id="34" creationId="{C7A2ED71-EB4A-CE64-A5DF-F8AB1344FB4C}"/>
          </ac:spMkLst>
        </pc:spChg>
      </pc:sldChg>
      <pc:sldChg chg="modSp">
        <pc:chgData name="Alison Rees" userId="S::alison@talkabouttrust.org::643807b7-95c8-4d06-bfbd-2c8a4c2b8f9b" providerId="AD" clId="Web-{35D5B7DD-CC52-7153-CD52-37FBB979B436}" dt="2025-08-04T05:43:57.030" v="2" actId="20577"/>
        <pc:sldMkLst>
          <pc:docMk/>
          <pc:sldMk cId="2668624345" sldId="1450"/>
        </pc:sldMkLst>
        <pc:spChg chg="mod">
          <ac:chgData name="Alison Rees" userId="S::alison@talkabouttrust.org::643807b7-95c8-4d06-bfbd-2c8a4c2b8f9b" providerId="AD" clId="Web-{35D5B7DD-CC52-7153-CD52-37FBB979B436}" dt="2025-08-04T05:43:57.030" v="2" actId="20577"/>
          <ac:spMkLst>
            <pc:docMk/>
            <pc:sldMk cId="2668624345" sldId="1450"/>
            <ac:spMk id="4" creationId="{097026F8-E999-9526-FDDE-4C420596A070}"/>
          </ac:spMkLst>
        </pc:spChg>
      </pc:sldChg>
      <pc:sldChg chg="addSp modSp">
        <pc:chgData name="Alison Rees" userId="S::alison@talkabouttrust.org::643807b7-95c8-4d06-bfbd-2c8a4c2b8f9b" providerId="AD" clId="Web-{35D5B7DD-CC52-7153-CD52-37FBB979B436}" dt="2025-08-04T05:47:51.815" v="26" actId="1076"/>
        <pc:sldMkLst>
          <pc:docMk/>
          <pc:sldMk cId="4050602196" sldId="1451"/>
        </pc:sldMkLst>
        <pc:spChg chg="add mod">
          <ac:chgData name="Alison Rees" userId="S::alison@talkabouttrust.org::643807b7-95c8-4d06-bfbd-2c8a4c2b8f9b" providerId="AD" clId="Web-{35D5B7DD-CC52-7153-CD52-37FBB979B436}" dt="2025-08-04T05:47:39.205" v="20" actId="1076"/>
          <ac:spMkLst>
            <pc:docMk/>
            <pc:sldMk cId="4050602196" sldId="1451"/>
            <ac:spMk id="3" creationId="{209745AC-3B31-1238-6EDF-9EC023947F9D}"/>
          </ac:spMkLst>
        </pc:spChg>
        <pc:spChg chg="add mod">
          <ac:chgData name="Alison Rees" userId="S::alison@talkabouttrust.org::643807b7-95c8-4d06-bfbd-2c8a4c2b8f9b" providerId="AD" clId="Web-{35D5B7DD-CC52-7153-CD52-37FBB979B436}" dt="2025-08-04T05:47:43.190" v="22" actId="1076"/>
          <ac:spMkLst>
            <pc:docMk/>
            <pc:sldMk cId="4050602196" sldId="1451"/>
            <ac:spMk id="10" creationId="{B31B18E6-8CF5-8F1B-DF4E-DE3F7872906A}"/>
          </ac:spMkLst>
        </pc:spChg>
        <pc:spChg chg="add mod">
          <ac:chgData name="Alison Rees" userId="S::alison@talkabouttrust.org::643807b7-95c8-4d06-bfbd-2c8a4c2b8f9b" providerId="AD" clId="Web-{35D5B7DD-CC52-7153-CD52-37FBB979B436}" dt="2025-08-04T05:47:47.674" v="24" actId="1076"/>
          <ac:spMkLst>
            <pc:docMk/>
            <pc:sldMk cId="4050602196" sldId="1451"/>
            <ac:spMk id="14" creationId="{C702F9C6-5A87-DD5C-4FEB-7B239EB89E8C}"/>
          </ac:spMkLst>
        </pc:spChg>
        <pc:spChg chg="add mod">
          <ac:chgData name="Alison Rees" userId="S::alison@talkabouttrust.org::643807b7-95c8-4d06-bfbd-2c8a4c2b8f9b" providerId="AD" clId="Web-{35D5B7DD-CC52-7153-CD52-37FBB979B436}" dt="2025-08-04T05:47:51.815" v="26" actId="1076"/>
          <ac:spMkLst>
            <pc:docMk/>
            <pc:sldMk cId="4050602196" sldId="1451"/>
            <ac:spMk id="16" creationId="{829E2273-24F4-C959-B5F7-673054725140}"/>
          </ac:spMkLst>
        </pc:spChg>
      </pc:sldChg>
      <pc:sldChg chg="addSp modSp">
        <pc:chgData name="Alison Rees" userId="S::alison@talkabouttrust.org::643807b7-95c8-4d06-bfbd-2c8a4c2b8f9b" providerId="AD" clId="Web-{35D5B7DD-CC52-7153-CD52-37FBB979B436}" dt="2025-08-04T05:48:11.582" v="34" actId="1076"/>
        <pc:sldMkLst>
          <pc:docMk/>
          <pc:sldMk cId="1756545865" sldId="1453"/>
        </pc:sldMkLst>
        <pc:spChg chg="add mod">
          <ac:chgData name="Alison Rees" userId="S::alison@talkabouttrust.org::643807b7-95c8-4d06-bfbd-2c8a4c2b8f9b" providerId="AD" clId="Web-{35D5B7DD-CC52-7153-CD52-37FBB979B436}" dt="2025-08-04T05:47:59.988" v="28" actId="1076"/>
          <ac:spMkLst>
            <pc:docMk/>
            <pc:sldMk cId="1756545865" sldId="1453"/>
            <ac:spMk id="4" creationId="{980E1510-021A-2FA5-FAE1-260A90F5C005}"/>
          </ac:spMkLst>
        </pc:spChg>
        <pc:spChg chg="add mod">
          <ac:chgData name="Alison Rees" userId="S::alison@talkabouttrust.org::643807b7-95c8-4d06-bfbd-2c8a4c2b8f9b" providerId="AD" clId="Web-{35D5B7DD-CC52-7153-CD52-37FBB979B436}" dt="2025-08-04T05:48:03.581" v="30" actId="1076"/>
          <ac:spMkLst>
            <pc:docMk/>
            <pc:sldMk cId="1756545865" sldId="1453"/>
            <ac:spMk id="8" creationId="{D1B445AA-7D1C-5017-938F-1EF0229BFD17}"/>
          </ac:spMkLst>
        </pc:spChg>
        <pc:spChg chg="add mod">
          <ac:chgData name="Alison Rees" userId="S::alison@talkabouttrust.org::643807b7-95c8-4d06-bfbd-2c8a4c2b8f9b" providerId="AD" clId="Web-{35D5B7DD-CC52-7153-CD52-37FBB979B436}" dt="2025-08-04T05:48:07.613" v="32" actId="1076"/>
          <ac:spMkLst>
            <pc:docMk/>
            <pc:sldMk cId="1756545865" sldId="1453"/>
            <ac:spMk id="12" creationId="{0F0ED636-E01A-3F7E-B66B-8CD391AE5F92}"/>
          </ac:spMkLst>
        </pc:spChg>
        <pc:spChg chg="add mod">
          <ac:chgData name="Alison Rees" userId="S::alison@talkabouttrust.org::643807b7-95c8-4d06-bfbd-2c8a4c2b8f9b" providerId="AD" clId="Web-{35D5B7DD-CC52-7153-CD52-37FBB979B436}" dt="2025-08-04T05:48:11.582" v="34" actId="1076"/>
          <ac:spMkLst>
            <pc:docMk/>
            <pc:sldMk cId="1756545865" sldId="1453"/>
            <ac:spMk id="15" creationId="{9D6AF479-5124-D474-08F2-D431852C963D}"/>
          </ac:spMkLst>
        </pc:spChg>
      </pc:sldChg>
      <pc:sldChg chg="addSp modSp">
        <pc:chgData name="Alison Rees" userId="S::alison@talkabouttrust.org::643807b7-95c8-4d06-bfbd-2c8a4c2b8f9b" providerId="AD" clId="Web-{35D5B7DD-CC52-7153-CD52-37FBB979B436}" dt="2025-08-04T05:47:13.063" v="18" actId="1076"/>
        <pc:sldMkLst>
          <pc:docMk/>
          <pc:sldMk cId="4164809688" sldId="1454"/>
        </pc:sldMkLst>
        <pc:spChg chg="add mod">
          <ac:chgData name="Alison Rees" userId="S::alison@talkabouttrust.org::643807b7-95c8-4d06-bfbd-2c8a4c2b8f9b" providerId="AD" clId="Web-{35D5B7DD-CC52-7153-CD52-37FBB979B436}" dt="2025-08-04T05:46:44.808" v="9" actId="1076"/>
          <ac:spMkLst>
            <pc:docMk/>
            <pc:sldMk cId="4164809688" sldId="1454"/>
            <ac:spMk id="2" creationId="{C5F73B4F-5377-5773-9ED1-E52806147C0A}"/>
          </ac:spMkLst>
        </pc:spChg>
        <pc:spChg chg="add mod">
          <ac:chgData name="Alison Rees" userId="S::alison@talkabouttrust.org::643807b7-95c8-4d06-bfbd-2c8a4c2b8f9b" providerId="AD" clId="Web-{35D5B7DD-CC52-7153-CD52-37FBB979B436}" dt="2025-08-04T05:46:51.011" v="11" actId="1076"/>
          <ac:spMkLst>
            <pc:docMk/>
            <pc:sldMk cId="4164809688" sldId="1454"/>
            <ac:spMk id="3" creationId="{F820520A-8D71-6E66-3F5D-80468C9A6742}"/>
          </ac:spMkLst>
        </pc:spChg>
        <pc:spChg chg="add mod">
          <ac:chgData name="Alison Rees" userId="S::alison@talkabouttrust.org::643807b7-95c8-4d06-bfbd-2c8a4c2b8f9b" providerId="AD" clId="Web-{35D5B7DD-CC52-7153-CD52-37FBB979B436}" dt="2025-08-04T05:46:55.886" v="13" actId="1076"/>
          <ac:spMkLst>
            <pc:docMk/>
            <pc:sldMk cId="4164809688" sldId="1454"/>
            <ac:spMk id="6" creationId="{57D9CD44-A62F-634E-0CE0-44B0E8DF9076}"/>
          </ac:spMkLst>
        </pc:spChg>
        <pc:spChg chg="add mod">
          <ac:chgData name="Alison Rees" userId="S::alison@talkabouttrust.org::643807b7-95c8-4d06-bfbd-2c8a4c2b8f9b" providerId="AD" clId="Web-{35D5B7DD-CC52-7153-CD52-37FBB979B436}" dt="2025-08-04T05:47:04.153" v="15" actId="1076"/>
          <ac:spMkLst>
            <pc:docMk/>
            <pc:sldMk cId="4164809688" sldId="1454"/>
            <ac:spMk id="10" creationId="{DB1E9092-DDB7-B6A6-E7C2-609FC0F581B0}"/>
          </ac:spMkLst>
        </pc:spChg>
        <pc:spChg chg="add mod">
          <ac:chgData name="Alison Rees" userId="S::alison@talkabouttrust.org::643807b7-95c8-4d06-bfbd-2c8a4c2b8f9b" providerId="AD" clId="Web-{35D5B7DD-CC52-7153-CD52-37FBB979B436}" dt="2025-08-04T05:47:13.063" v="18" actId="1076"/>
          <ac:spMkLst>
            <pc:docMk/>
            <pc:sldMk cId="4164809688" sldId="1454"/>
            <ac:spMk id="11" creationId="{7BC72C8C-FB07-C314-D717-E7F4EB82BD2F}"/>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DC2138D-02A5-496F-8198-13B7AECE7791}" type="datetimeFigureOut">
              <a:t>8/3/2025</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3E6ED25-1D32-4B08-BE5A-ABEAD39D0965}" type="slidenum">
              <a:t>‹#›</a:t>
            </a:fld>
            <a:endParaRPr lang="en-GB"/>
          </a:p>
        </p:txBody>
      </p:sp>
    </p:spTree>
    <p:extLst>
      <p:ext uri="{BB962C8B-B14F-4D97-AF65-F5344CB8AC3E}">
        <p14:creationId xmlns:p14="http://schemas.microsoft.com/office/powerpoint/2010/main" val="80139664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i="1" dirty="0">
                <a:ea typeface="Calibri"/>
                <a:cs typeface="Calibri"/>
              </a:rPr>
              <a:t>Teacher Notes -</a:t>
            </a:r>
            <a:br>
              <a:rPr lang="en-GB" dirty="0">
                <a:ea typeface="Calibri"/>
                <a:cs typeface="+mn-lt"/>
              </a:rPr>
            </a:br>
            <a:r>
              <a:rPr lang="en-GB" b="1" dirty="0"/>
              <a:t>PowerPoint or Interactive Whiteboard Option:</a:t>
            </a:r>
            <a:r>
              <a:rPr lang="en-GB" dirty="0"/>
              <a:t> Display the timeline (from “2 weeks” to “1–2 million years”) on an interactive whiteboard. Show item images one at a time and write on the board with a regular or interactive whiteboard pen the students' suggestions.  </a:t>
            </a:r>
            <a:br>
              <a:rPr lang="en-GB" dirty="0">
                <a:cs typeface="+mn-lt"/>
              </a:rPr>
            </a:br>
            <a:r>
              <a:rPr lang="en-GB" dirty="0"/>
              <a:t> </a:t>
            </a:r>
            <a:r>
              <a:rPr lang="en-GB" b="1" dirty="0"/>
              <a:t>Printed Option: </a:t>
            </a:r>
            <a:r>
              <a:rPr lang="en-GB" dirty="0"/>
              <a:t>Print out the timeline and item cards. Lay them on the floor, a desk, or pin them on a wall or board. Students can come up, choose an item, and place it where they think it belongs on the timeline. </a:t>
            </a:r>
            <a:br>
              <a:rPr lang="en-GB" dirty="0">
                <a:cs typeface="+mn-lt"/>
              </a:rPr>
            </a:br>
            <a:r>
              <a:rPr lang="en-GB" dirty="0"/>
              <a:t> Once all guesses have been made, reveal the correct breakdown times. Then, discuss and rearrange any misplaced items as a class. </a:t>
            </a:r>
            <a:endParaRPr lang="en-US" dirty="0"/>
          </a:p>
          <a:p>
            <a:endParaRPr lang="en-GB" dirty="0">
              <a:ea typeface="Calibri"/>
              <a:cs typeface="Calibri"/>
            </a:endParaRPr>
          </a:p>
        </p:txBody>
      </p:sp>
      <p:sp>
        <p:nvSpPr>
          <p:cNvPr id="4" name="Slide Number Placeholder 3"/>
          <p:cNvSpPr>
            <a:spLocks noGrp="1"/>
          </p:cNvSpPr>
          <p:nvPr>
            <p:ph type="sldNum" sz="quarter" idx="5"/>
          </p:nvPr>
        </p:nvSpPr>
        <p:spPr/>
        <p:txBody>
          <a:bodyPr/>
          <a:lstStyle/>
          <a:p>
            <a:fld id="{148689C8-C92C-4FAC-AD59-D06DD6FFE5B6}" type="slidenum">
              <a:t>1</a:t>
            </a:fld>
            <a:endParaRPr lang="en-GB"/>
          </a:p>
        </p:txBody>
      </p:sp>
    </p:spTree>
    <p:extLst>
      <p:ext uri="{BB962C8B-B14F-4D97-AF65-F5344CB8AC3E}">
        <p14:creationId xmlns:p14="http://schemas.microsoft.com/office/powerpoint/2010/main" val="78286568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ea typeface="Calibri"/>
              <a:cs typeface="Calibri"/>
            </a:endParaRPr>
          </a:p>
        </p:txBody>
      </p:sp>
      <p:sp>
        <p:nvSpPr>
          <p:cNvPr id="4" name="Slide Number Placeholder 3"/>
          <p:cNvSpPr>
            <a:spLocks noGrp="1"/>
          </p:cNvSpPr>
          <p:nvPr>
            <p:ph type="sldNum" sz="quarter" idx="5"/>
          </p:nvPr>
        </p:nvSpPr>
        <p:spPr/>
        <p:txBody>
          <a:bodyPr/>
          <a:lstStyle/>
          <a:p>
            <a:fld id="{148689C8-C92C-4FAC-AD59-D06DD6FFE5B6}" type="slidenum">
              <a:t>2</a:t>
            </a:fld>
            <a:endParaRPr lang="en-GB"/>
          </a:p>
        </p:txBody>
      </p:sp>
    </p:spTree>
    <p:extLst>
      <p:ext uri="{BB962C8B-B14F-4D97-AF65-F5344CB8AC3E}">
        <p14:creationId xmlns:p14="http://schemas.microsoft.com/office/powerpoint/2010/main" val="78286568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FE7C88B-21D6-E967-B314-5E5CDC75BEC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B62AAD6-2596-35F8-0396-F8CA8B6D71D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4480645-1ED5-085D-E98C-8D46901299B2}"/>
              </a:ext>
            </a:extLst>
          </p:cNvPr>
          <p:cNvSpPr>
            <a:spLocks noGrp="1"/>
          </p:cNvSpPr>
          <p:nvPr>
            <p:ph type="body" idx="1"/>
          </p:nvPr>
        </p:nvSpPr>
        <p:spPr/>
        <p:txBody>
          <a:bodyPr/>
          <a:lstStyle/>
          <a:p>
            <a:endParaRPr lang="en-GB">
              <a:ea typeface="Calibri"/>
              <a:cs typeface="Calibri"/>
            </a:endParaRPr>
          </a:p>
        </p:txBody>
      </p:sp>
      <p:sp>
        <p:nvSpPr>
          <p:cNvPr id="4" name="Slide Number Placeholder 3">
            <a:extLst>
              <a:ext uri="{FF2B5EF4-FFF2-40B4-BE49-F238E27FC236}">
                <a16:creationId xmlns:a16="http://schemas.microsoft.com/office/drawing/2014/main" id="{15B6B34B-6D10-E169-5BA4-CEEB5136115B}"/>
              </a:ext>
            </a:extLst>
          </p:cNvPr>
          <p:cNvSpPr>
            <a:spLocks noGrp="1"/>
          </p:cNvSpPr>
          <p:nvPr>
            <p:ph type="sldNum" sz="quarter" idx="5"/>
          </p:nvPr>
        </p:nvSpPr>
        <p:spPr/>
        <p:txBody>
          <a:bodyPr/>
          <a:lstStyle/>
          <a:p>
            <a:fld id="{7ED2583B-0416-4875-B919-A7A9CBD1C777}" type="slidenum">
              <a:rPr lang="en-GB" smtClean="0"/>
              <a:t>3</a:t>
            </a:fld>
            <a:endParaRPr lang="en-GB"/>
          </a:p>
        </p:txBody>
      </p:sp>
    </p:spTree>
    <p:extLst>
      <p:ext uri="{BB962C8B-B14F-4D97-AF65-F5344CB8AC3E}">
        <p14:creationId xmlns:p14="http://schemas.microsoft.com/office/powerpoint/2010/main" val="234750807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870A0B5-FDD9-6055-1EE4-12557D528ED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4A37F4F-BE8E-A8E0-6DC1-A33BC57FB59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1A0331F-01AB-7287-2ED5-D02227301233}"/>
              </a:ext>
            </a:extLst>
          </p:cNvPr>
          <p:cNvSpPr>
            <a:spLocks noGrp="1"/>
          </p:cNvSpPr>
          <p:nvPr>
            <p:ph type="body" idx="1"/>
          </p:nvPr>
        </p:nvSpPr>
        <p:spPr/>
        <p:txBody>
          <a:bodyPr/>
          <a:lstStyle/>
          <a:p>
            <a:endParaRPr lang="en-GB">
              <a:ea typeface="Calibri"/>
              <a:cs typeface="Calibri"/>
            </a:endParaRPr>
          </a:p>
        </p:txBody>
      </p:sp>
      <p:sp>
        <p:nvSpPr>
          <p:cNvPr id="4" name="Slide Number Placeholder 3">
            <a:extLst>
              <a:ext uri="{FF2B5EF4-FFF2-40B4-BE49-F238E27FC236}">
                <a16:creationId xmlns:a16="http://schemas.microsoft.com/office/drawing/2014/main" id="{DFC3E83D-ABB5-7482-0B72-94574A243720}"/>
              </a:ext>
            </a:extLst>
          </p:cNvPr>
          <p:cNvSpPr>
            <a:spLocks noGrp="1"/>
          </p:cNvSpPr>
          <p:nvPr>
            <p:ph type="sldNum" sz="quarter" idx="5"/>
          </p:nvPr>
        </p:nvSpPr>
        <p:spPr/>
        <p:txBody>
          <a:bodyPr/>
          <a:lstStyle/>
          <a:p>
            <a:fld id="{7ED2583B-0416-4875-B919-A7A9CBD1C777}" type="slidenum">
              <a:rPr lang="en-GB" smtClean="0"/>
              <a:t>4</a:t>
            </a:fld>
            <a:endParaRPr lang="en-GB"/>
          </a:p>
        </p:txBody>
      </p:sp>
    </p:spTree>
    <p:extLst>
      <p:ext uri="{BB962C8B-B14F-4D97-AF65-F5344CB8AC3E}">
        <p14:creationId xmlns:p14="http://schemas.microsoft.com/office/powerpoint/2010/main" val="145969220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D5675F4-502E-66AC-2278-AB2E28ECEC4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5182464-A3F7-C037-0C4B-B6F275B10F5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6B5A895-8241-1505-8F66-36E73D3EAFBC}"/>
              </a:ext>
            </a:extLst>
          </p:cNvPr>
          <p:cNvSpPr>
            <a:spLocks noGrp="1"/>
          </p:cNvSpPr>
          <p:nvPr>
            <p:ph type="body" idx="1"/>
          </p:nvPr>
        </p:nvSpPr>
        <p:spPr/>
        <p:txBody>
          <a:bodyPr/>
          <a:lstStyle/>
          <a:p>
            <a:endParaRPr lang="en-GB">
              <a:ea typeface="Calibri"/>
              <a:cs typeface="Calibri"/>
            </a:endParaRPr>
          </a:p>
        </p:txBody>
      </p:sp>
      <p:sp>
        <p:nvSpPr>
          <p:cNvPr id="4" name="Slide Number Placeholder 3">
            <a:extLst>
              <a:ext uri="{FF2B5EF4-FFF2-40B4-BE49-F238E27FC236}">
                <a16:creationId xmlns:a16="http://schemas.microsoft.com/office/drawing/2014/main" id="{A1ACA2E7-ABD4-EB02-F751-FCF39A78FD8C}"/>
              </a:ext>
            </a:extLst>
          </p:cNvPr>
          <p:cNvSpPr>
            <a:spLocks noGrp="1"/>
          </p:cNvSpPr>
          <p:nvPr>
            <p:ph type="sldNum" sz="quarter" idx="5"/>
          </p:nvPr>
        </p:nvSpPr>
        <p:spPr/>
        <p:txBody>
          <a:bodyPr/>
          <a:lstStyle/>
          <a:p>
            <a:fld id="{7ED2583B-0416-4875-B919-A7A9CBD1C777}" type="slidenum">
              <a:rPr lang="en-GB" smtClean="0"/>
              <a:t>5</a:t>
            </a:fld>
            <a:endParaRPr lang="en-GB"/>
          </a:p>
        </p:txBody>
      </p:sp>
    </p:spTree>
    <p:extLst>
      <p:ext uri="{BB962C8B-B14F-4D97-AF65-F5344CB8AC3E}">
        <p14:creationId xmlns:p14="http://schemas.microsoft.com/office/powerpoint/2010/main" val="201807566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B7FF2B8-6804-9E43-4173-2619741CA18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FFE31CB-9DD4-B02A-73FB-7C63C83E2AE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68F657D-304E-9C7D-572D-2C71AC290BB0}"/>
              </a:ext>
            </a:extLst>
          </p:cNvPr>
          <p:cNvSpPr>
            <a:spLocks noGrp="1"/>
          </p:cNvSpPr>
          <p:nvPr>
            <p:ph type="body" idx="1"/>
          </p:nvPr>
        </p:nvSpPr>
        <p:spPr/>
        <p:txBody>
          <a:bodyPr/>
          <a:lstStyle/>
          <a:p>
            <a:r>
              <a:rPr lang="en-US" b="1" i="1" dirty="0">
                <a:ea typeface="Calibri"/>
                <a:cs typeface="Calibri"/>
              </a:rPr>
              <a:t>Teacher Notes –</a:t>
            </a:r>
            <a:r>
              <a:rPr lang="en-US" dirty="0">
                <a:ea typeface="Calibri"/>
                <a:cs typeface="Calibri"/>
              </a:rPr>
              <a:t> Reveal the answers.</a:t>
            </a:r>
          </a:p>
        </p:txBody>
      </p:sp>
      <p:sp>
        <p:nvSpPr>
          <p:cNvPr id="4" name="Slide Number Placeholder 3">
            <a:extLst>
              <a:ext uri="{FF2B5EF4-FFF2-40B4-BE49-F238E27FC236}">
                <a16:creationId xmlns:a16="http://schemas.microsoft.com/office/drawing/2014/main" id="{22BD47AF-CF9A-2797-6CDB-E9B7D6F2245F}"/>
              </a:ext>
            </a:extLst>
          </p:cNvPr>
          <p:cNvSpPr>
            <a:spLocks noGrp="1"/>
          </p:cNvSpPr>
          <p:nvPr>
            <p:ph type="sldNum" sz="quarter" idx="5"/>
          </p:nvPr>
        </p:nvSpPr>
        <p:spPr/>
        <p:txBody>
          <a:bodyPr/>
          <a:lstStyle/>
          <a:p>
            <a:fld id="{7ED2583B-0416-4875-B919-A7A9CBD1C777}" type="slidenum">
              <a:rPr lang="en-GB" smtClean="0"/>
              <a:t>6</a:t>
            </a:fld>
            <a:endParaRPr lang="en-GB"/>
          </a:p>
        </p:txBody>
      </p:sp>
    </p:spTree>
    <p:extLst>
      <p:ext uri="{BB962C8B-B14F-4D97-AF65-F5344CB8AC3E}">
        <p14:creationId xmlns:p14="http://schemas.microsoft.com/office/powerpoint/2010/main" val="314544680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D08C2D3-FFC5-6CEB-54CE-ACC571AB64D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A47E14C-DE58-4940-1496-5F7DE738596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682FD39-0E40-F85E-C442-9368A27F77B7}"/>
              </a:ext>
            </a:extLst>
          </p:cNvPr>
          <p:cNvSpPr>
            <a:spLocks noGrp="1"/>
          </p:cNvSpPr>
          <p:nvPr>
            <p:ph type="body" idx="1"/>
          </p:nvPr>
        </p:nvSpPr>
        <p:spPr/>
        <p:txBody>
          <a:bodyPr/>
          <a:lstStyle/>
          <a:p>
            <a:endParaRPr lang="en-GB" b="1">
              <a:ea typeface="Calibri"/>
              <a:cs typeface="Calibri"/>
            </a:endParaRPr>
          </a:p>
        </p:txBody>
      </p:sp>
      <p:sp>
        <p:nvSpPr>
          <p:cNvPr id="4" name="Slide Number Placeholder 3">
            <a:extLst>
              <a:ext uri="{FF2B5EF4-FFF2-40B4-BE49-F238E27FC236}">
                <a16:creationId xmlns:a16="http://schemas.microsoft.com/office/drawing/2014/main" id="{3B5345B4-18D5-0C41-FCEA-EC064B97F5B3}"/>
              </a:ext>
            </a:extLst>
          </p:cNvPr>
          <p:cNvSpPr>
            <a:spLocks noGrp="1"/>
          </p:cNvSpPr>
          <p:nvPr>
            <p:ph type="sldNum" sz="quarter" idx="5"/>
          </p:nvPr>
        </p:nvSpPr>
        <p:spPr/>
        <p:txBody>
          <a:bodyPr/>
          <a:lstStyle/>
          <a:p>
            <a:fld id="{148689C8-C92C-4FAC-AD59-D06DD6FFE5B6}" type="slidenum">
              <a:t>7</a:t>
            </a:fld>
            <a:endParaRPr lang="en-GB"/>
          </a:p>
        </p:txBody>
      </p:sp>
    </p:spTree>
    <p:extLst>
      <p:ext uri="{BB962C8B-B14F-4D97-AF65-F5344CB8AC3E}">
        <p14:creationId xmlns:p14="http://schemas.microsoft.com/office/powerpoint/2010/main" val="71005735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GB"/>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p>
        </p:txBody>
      </p:sp>
      <p:sp>
        <p:nvSpPr>
          <p:cNvPr id="4" name="Date Placeholder 3"/>
          <p:cNvSpPr>
            <a:spLocks noGrp="1"/>
          </p:cNvSpPr>
          <p:nvPr>
            <p:ph type="dt" sz="half" idx="10"/>
          </p:nvPr>
        </p:nvSpPr>
        <p:spPr/>
        <p:txBody>
          <a:bodyPr/>
          <a:lstStyle/>
          <a:p>
            <a:fld id="{846CE7D5-CF57-46EF-B807-FDD0502418D4}" type="datetimeFigureOut">
              <a:rPr lang="en-GB" smtClean="0"/>
              <a:t>03/08/2025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23853878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p>
        </p:txBody>
      </p:sp>
      <p:sp>
        <p:nvSpPr>
          <p:cNvPr id="3" name="Vertical Text Placeholder 2"/>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p:cNvSpPr>
            <a:spLocks noGrp="1"/>
          </p:cNvSpPr>
          <p:nvPr>
            <p:ph type="dt" sz="half" idx="10"/>
          </p:nvPr>
        </p:nvSpPr>
        <p:spPr/>
        <p:txBody>
          <a:bodyPr/>
          <a:lstStyle/>
          <a:p>
            <a:fld id="{846CE7D5-CF57-46EF-B807-FDD0502418D4}" type="datetimeFigureOut">
              <a:rPr lang="en-GB" smtClean="0"/>
              <a:t>03/08/2025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22029054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GB"/>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p:cNvSpPr>
            <a:spLocks noGrp="1"/>
          </p:cNvSpPr>
          <p:nvPr>
            <p:ph type="dt" sz="half" idx="10"/>
          </p:nvPr>
        </p:nvSpPr>
        <p:spPr/>
        <p:txBody>
          <a:bodyPr/>
          <a:lstStyle/>
          <a:p>
            <a:fld id="{846CE7D5-CF57-46EF-B807-FDD0502418D4}" type="datetimeFigureOut">
              <a:rPr lang="en-GB" smtClean="0"/>
              <a:t>03/08/2025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34794456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p>
        </p:txBody>
      </p:sp>
      <p:sp>
        <p:nvSpPr>
          <p:cNvPr id="3" name="Content Placeholder 2"/>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p:cNvSpPr>
            <a:spLocks noGrp="1"/>
          </p:cNvSpPr>
          <p:nvPr>
            <p:ph type="dt" sz="half" idx="10"/>
          </p:nvPr>
        </p:nvSpPr>
        <p:spPr/>
        <p:txBody>
          <a:bodyPr/>
          <a:lstStyle/>
          <a:p>
            <a:fld id="{846CE7D5-CF57-46EF-B807-FDD0502418D4}" type="datetimeFigureOut">
              <a:rPr lang="en-GB" smtClean="0"/>
              <a:t>03/08/2025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9491384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GB"/>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GB"/>
              <a:t>Click to edit Master text styles</a:t>
            </a:r>
          </a:p>
        </p:txBody>
      </p:sp>
      <p:sp>
        <p:nvSpPr>
          <p:cNvPr id="4" name="Date Placeholder 3"/>
          <p:cNvSpPr>
            <a:spLocks noGrp="1"/>
          </p:cNvSpPr>
          <p:nvPr>
            <p:ph type="dt" sz="half" idx="10"/>
          </p:nvPr>
        </p:nvSpPr>
        <p:spPr/>
        <p:txBody>
          <a:bodyPr/>
          <a:lstStyle/>
          <a:p>
            <a:fld id="{846CE7D5-CF57-46EF-B807-FDD0502418D4}" type="datetimeFigureOut">
              <a:rPr lang="en-GB" smtClean="0"/>
              <a:t>03/08/2025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25915245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Content Placeholder 3"/>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5" name="Date Placeholder 4"/>
          <p:cNvSpPr>
            <a:spLocks noGrp="1"/>
          </p:cNvSpPr>
          <p:nvPr>
            <p:ph type="dt" sz="half" idx="10"/>
          </p:nvPr>
        </p:nvSpPr>
        <p:spPr/>
        <p:txBody>
          <a:bodyPr/>
          <a:lstStyle/>
          <a:p>
            <a:fld id="{846CE7D5-CF57-46EF-B807-FDD0502418D4}" type="datetimeFigureOut">
              <a:rPr lang="en-GB" smtClean="0"/>
              <a:t>03/08/2025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12030920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GB"/>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7" name="Date Placeholder 6"/>
          <p:cNvSpPr>
            <a:spLocks noGrp="1"/>
          </p:cNvSpPr>
          <p:nvPr>
            <p:ph type="dt" sz="half" idx="10"/>
          </p:nvPr>
        </p:nvSpPr>
        <p:spPr/>
        <p:txBody>
          <a:bodyPr/>
          <a:lstStyle/>
          <a:p>
            <a:fld id="{846CE7D5-CF57-46EF-B807-FDD0502418D4}" type="datetimeFigureOut">
              <a:rPr lang="en-GB" smtClean="0"/>
              <a:t>03/08/2025</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37331723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p>
        </p:txBody>
      </p:sp>
      <p:sp>
        <p:nvSpPr>
          <p:cNvPr id="3" name="Date Placeholder 2"/>
          <p:cNvSpPr>
            <a:spLocks noGrp="1"/>
          </p:cNvSpPr>
          <p:nvPr>
            <p:ph type="dt" sz="half" idx="10"/>
          </p:nvPr>
        </p:nvSpPr>
        <p:spPr/>
        <p:txBody>
          <a:bodyPr/>
          <a:lstStyle/>
          <a:p>
            <a:fld id="{846CE7D5-CF57-46EF-B807-FDD0502418D4}" type="datetimeFigureOut">
              <a:rPr lang="en-GB" smtClean="0"/>
              <a:t>03/08/2025</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32103125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46CE7D5-CF57-46EF-B807-FDD0502418D4}" type="datetimeFigureOut">
              <a:rPr lang="en-GB" smtClean="0"/>
              <a:t>03/08/2025</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31463889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GB"/>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p:cNvSpPr>
            <a:spLocks noGrp="1"/>
          </p:cNvSpPr>
          <p:nvPr>
            <p:ph type="dt" sz="half" idx="10"/>
          </p:nvPr>
        </p:nvSpPr>
        <p:spPr/>
        <p:txBody>
          <a:bodyPr/>
          <a:lstStyle/>
          <a:p>
            <a:fld id="{846CE7D5-CF57-46EF-B807-FDD0502418D4}" type="datetimeFigureOut">
              <a:rPr lang="en-GB" smtClean="0"/>
              <a:t>03/08/2025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31718414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GB"/>
              <a:t>Click to edit Master title style</a:t>
            </a:r>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GB"/>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p:cNvSpPr>
            <a:spLocks noGrp="1"/>
          </p:cNvSpPr>
          <p:nvPr>
            <p:ph type="dt" sz="half" idx="10"/>
          </p:nvPr>
        </p:nvSpPr>
        <p:spPr/>
        <p:txBody>
          <a:bodyPr/>
          <a:lstStyle/>
          <a:p>
            <a:fld id="{846CE7D5-CF57-46EF-B807-FDD0502418D4}" type="datetimeFigureOut">
              <a:rPr lang="en-GB" smtClean="0"/>
              <a:t>03/08/2025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17189582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846CE7D5-CF57-46EF-B807-FDD0502418D4}" type="datetimeFigureOut">
              <a:rPr lang="en-GB" smtClean="0"/>
              <a:t>03/08/2025</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330EA680-D336-4FF7-8B7A-9848BB0A1C32}" type="slidenum">
              <a:rPr lang="en-GB" smtClean="0"/>
              <a:t>‹#›</a:t>
            </a:fld>
            <a:endParaRPr lang="en-GB"/>
          </a:p>
        </p:txBody>
      </p:sp>
    </p:spTree>
    <p:extLst>
      <p:ext uri="{BB962C8B-B14F-4D97-AF65-F5344CB8AC3E}">
        <p14:creationId xmlns:p14="http://schemas.microsoft.com/office/powerpoint/2010/main" val="246095407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GB"/>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3.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jpeg"/><Relationship Id="rId9" Type="http://schemas.openxmlformats.org/officeDocument/2006/relationships/image" Target="../media/image9.png"/></Relationships>
</file>

<file path=ppt/slides/_rels/slide4.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4.jpeg"/><Relationship Id="rId7" Type="http://schemas.openxmlformats.org/officeDocument/2006/relationships/image" Target="../media/image11.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10.png"/><Relationship Id="rId5" Type="http://schemas.openxmlformats.org/officeDocument/2006/relationships/image" Target="../media/image6.png"/><Relationship Id="rId4" Type="http://schemas.openxmlformats.org/officeDocument/2006/relationships/image" Target="../media/image5.png"/><Relationship Id="rId9" Type="http://schemas.openxmlformats.org/officeDocument/2006/relationships/image" Target="../media/image13.png"/></Relationships>
</file>

<file path=ppt/slides/_rels/slide5.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4.jpeg"/><Relationship Id="rId7" Type="http://schemas.openxmlformats.org/officeDocument/2006/relationships/image" Target="../media/image15.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14.png"/><Relationship Id="rId5" Type="http://schemas.openxmlformats.org/officeDocument/2006/relationships/image" Target="../media/image6.png"/><Relationship Id="rId10" Type="http://schemas.openxmlformats.org/officeDocument/2006/relationships/image" Target="../media/image18.png"/><Relationship Id="rId4" Type="http://schemas.openxmlformats.org/officeDocument/2006/relationships/image" Target="../media/image5.png"/><Relationship Id="rId9" Type="http://schemas.openxmlformats.org/officeDocument/2006/relationships/image" Target="../media/image17.png"/></Relationships>
</file>

<file path=ppt/slides/_rels/slide6.xml.rels><?xml version="1.0" encoding="UTF-8" standalone="yes"?>
<Relationships xmlns="http://schemas.openxmlformats.org/package/2006/relationships"><Relationship Id="rId8" Type="http://schemas.openxmlformats.org/officeDocument/2006/relationships/image" Target="../media/image15.png"/><Relationship Id="rId13" Type="http://schemas.openxmlformats.org/officeDocument/2006/relationships/image" Target="../media/image12.png"/><Relationship Id="rId18" Type="http://schemas.openxmlformats.org/officeDocument/2006/relationships/image" Target="../media/image9.png"/><Relationship Id="rId3" Type="http://schemas.openxmlformats.org/officeDocument/2006/relationships/image" Target="../media/image4.jpeg"/><Relationship Id="rId7" Type="http://schemas.openxmlformats.org/officeDocument/2006/relationships/image" Target="../media/image3.png"/><Relationship Id="rId12" Type="http://schemas.openxmlformats.org/officeDocument/2006/relationships/image" Target="../media/image16.png"/><Relationship Id="rId17" Type="http://schemas.openxmlformats.org/officeDocument/2006/relationships/image" Target="../media/image8.png"/><Relationship Id="rId2" Type="http://schemas.openxmlformats.org/officeDocument/2006/relationships/notesSlide" Target="../notesSlides/notesSlide6.xml"/><Relationship Id="rId16" Type="http://schemas.openxmlformats.org/officeDocument/2006/relationships/image" Target="../media/image10.png"/><Relationship Id="rId1" Type="http://schemas.openxmlformats.org/officeDocument/2006/relationships/slideLayout" Target="../slideLayouts/slideLayout2.xml"/><Relationship Id="rId6" Type="http://schemas.openxmlformats.org/officeDocument/2006/relationships/image" Target="../media/image7.png"/><Relationship Id="rId11" Type="http://schemas.openxmlformats.org/officeDocument/2006/relationships/image" Target="../media/image17.png"/><Relationship Id="rId5" Type="http://schemas.openxmlformats.org/officeDocument/2006/relationships/image" Target="../media/image6.png"/><Relationship Id="rId15" Type="http://schemas.openxmlformats.org/officeDocument/2006/relationships/image" Target="../media/image11.png"/><Relationship Id="rId10" Type="http://schemas.openxmlformats.org/officeDocument/2006/relationships/image" Target="../media/image18.png"/><Relationship Id="rId19" Type="http://schemas.openxmlformats.org/officeDocument/2006/relationships/image" Target="../media/image1.jpeg"/><Relationship Id="rId4" Type="http://schemas.openxmlformats.org/officeDocument/2006/relationships/image" Target="../media/image5.png"/><Relationship Id="rId9" Type="http://schemas.openxmlformats.org/officeDocument/2006/relationships/image" Target="../media/image14.png"/><Relationship Id="rId14" Type="http://schemas.openxmlformats.org/officeDocument/2006/relationships/image" Target="../media/image13.png"/></Relationships>
</file>

<file path=ppt/slides/_rels/slide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2.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097026F8-E999-9526-FDDE-4C420596A070}"/>
              </a:ext>
            </a:extLst>
          </p:cNvPr>
          <p:cNvSpPr txBox="1"/>
          <p:nvPr/>
        </p:nvSpPr>
        <p:spPr>
          <a:xfrm>
            <a:off x="5193041" y="1178862"/>
            <a:ext cx="6637144" cy="464742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endParaRPr lang="en-GB" sz="2400">
              <a:latin typeface="Arial"/>
              <a:cs typeface="Arial"/>
            </a:endParaRPr>
          </a:p>
          <a:p>
            <a:r>
              <a:rPr lang="en-GB" sz="2800" dirty="0">
                <a:latin typeface="Arial"/>
                <a:cs typeface="Arial"/>
              </a:rPr>
              <a:t>Environmental Timeline Activity</a:t>
            </a:r>
            <a:endParaRPr lang="en-US" sz="2800" dirty="0">
              <a:latin typeface="Arial"/>
              <a:cs typeface="Arial"/>
            </a:endParaRPr>
          </a:p>
          <a:p>
            <a:pPr>
              <a:spcBef>
                <a:spcPts val="300"/>
              </a:spcBef>
            </a:pPr>
            <a:endParaRPr lang="en-GB">
              <a:latin typeface="Arial"/>
              <a:cs typeface="Arial"/>
            </a:endParaRPr>
          </a:p>
          <a:p>
            <a:pPr>
              <a:spcBef>
                <a:spcPts val="300"/>
              </a:spcBef>
            </a:pPr>
            <a:r>
              <a:rPr lang="en-GB" sz="2000" dirty="0">
                <a:latin typeface="Arial"/>
                <a:cs typeface="Arial"/>
              </a:rPr>
              <a:t>When we throw used items into the bin, some break down and mix with the soil. How long an item takes to break down depends on what the item is made of. Some things are good for the soil when they break down, but others can be harmful.</a:t>
            </a:r>
            <a:endParaRPr lang="en-US" sz="2000">
              <a:latin typeface="Arial"/>
              <a:cs typeface="Arial"/>
            </a:endParaRPr>
          </a:p>
          <a:p>
            <a:pPr>
              <a:spcBef>
                <a:spcPts val="300"/>
              </a:spcBef>
            </a:pPr>
            <a:r>
              <a:rPr lang="en-GB" sz="2000" dirty="0">
                <a:latin typeface="Arial"/>
                <a:cs typeface="Arial"/>
              </a:rPr>
              <a:t>For example, an apple breaks down in a few weeks and is good for the soil, but a plastic bottle takes hundreds of years to break down and can leave tiny harmful pieces called microplastics in the soil.</a:t>
            </a:r>
            <a:br>
              <a:rPr lang="en-GB" dirty="0">
                <a:latin typeface="Arial"/>
                <a:cs typeface="Arial"/>
              </a:rPr>
            </a:br>
            <a:endParaRPr lang="en-US">
              <a:latin typeface="Arial"/>
              <a:cs typeface="Arial"/>
            </a:endParaRPr>
          </a:p>
          <a:p>
            <a:pPr>
              <a:spcBef>
                <a:spcPts val="300"/>
              </a:spcBef>
            </a:pPr>
            <a:endParaRPr lang="en-GB" b="1">
              <a:latin typeface="Arial"/>
              <a:cs typeface="Arial"/>
            </a:endParaRPr>
          </a:p>
        </p:txBody>
      </p:sp>
      <p:pic>
        <p:nvPicPr>
          <p:cNvPr id="12" name="Picture 11" descr="A close up of a logo&#10;&#10;Description automatically generated">
            <a:extLst>
              <a:ext uri="{FF2B5EF4-FFF2-40B4-BE49-F238E27FC236}">
                <a16:creationId xmlns:a16="http://schemas.microsoft.com/office/drawing/2014/main" id="{C7183A02-0FAB-2288-3191-302072203E9B}"/>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487686" y="6034755"/>
            <a:ext cx="2381486" cy="728890"/>
          </a:xfrm>
          <a:prstGeom prst="rect">
            <a:avLst/>
          </a:prstGeom>
          <a:ln>
            <a:noFill/>
          </a:ln>
        </p:spPr>
      </p:pic>
      <p:sp>
        <p:nvSpPr>
          <p:cNvPr id="41" name="Title 1">
            <a:extLst>
              <a:ext uri="{FF2B5EF4-FFF2-40B4-BE49-F238E27FC236}">
                <a16:creationId xmlns:a16="http://schemas.microsoft.com/office/drawing/2014/main" id="{539092E9-2D91-4DF8-977F-3CD70F67853D}"/>
              </a:ext>
            </a:extLst>
          </p:cNvPr>
          <p:cNvSpPr>
            <a:spLocks noGrp="1"/>
          </p:cNvSpPr>
          <p:nvPr/>
        </p:nvSpPr>
        <p:spPr>
          <a:xfrm>
            <a:off x="5502110" y="354456"/>
            <a:ext cx="5579378" cy="4410291"/>
          </a:xfrm>
          <a:prstGeom prst="rect">
            <a:avLst/>
          </a:prstGeom>
          <a:noFill/>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endParaRPr lang="en-GB" sz="4000">
              <a:solidFill>
                <a:srgbClr val="D5127B"/>
              </a:solidFill>
              <a:latin typeface="Arial"/>
              <a:cs typeface="Arial"/>
            </a:endParaRPr>
          </a:p>
        </p:txBody>
      </p:sp>
      <p:sp>
        <p:nvSpPr>
          <p:cNvPr id="2" name="Oval 1">
            <a:extLst>
              <a:ext uri="{FF2B5EF4-FFF2-40B4-BE49-F238E27FC236}">
                <a16:creationId xmlns:a16="http://schemas.microsoft.com/office/drawing/2014/main" id="{119CECB2-E022-10F7-80EC-C7D0A393E0D3}"/>
              </a:ext>
            </a:extLst>
          </p:cNvPr>
          <p:cNvSpPr/>
          <p:nvPr/>
        </p:nvSpPr>
        <p:spPr>
          <a:xfrm>
            <a:off x="-2041730" y="-675441"/>
            <a:ext cx="6912112" cy="6809451"/>
          </a:xfrm>
          <a:prstGeom prst="ellipse">
            <a:avLst/>
          </a:prstGeom>
          <a:solidFill>
            <a:srgbClr val="F8941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3" name="Picture 2" descr="A yellow and orange text&#10;&#10;Description automatically generated with medium confidence">
            <a:extLst>
              <a:ext uri="{FF2B5EF4-FFF2-40B4-BE49-F238E27FC236}">
                <a16:creationId xmlns:a16="http://schemas.microsoft.com/office/drawing/2014/main" id="{0367866B-503D-6DB1-9ADF-8B44FBE0DABC}"/>
              </a:ext>
            </a:extLst>
          </p:cNvPr>
          <p:cNvPicPr>
            <a:picLocks noChangeAspect="1"/>
          </p:cNvPicPr>
          <p:nvPr/>
        </p:nvPicPr>
        <p:blipFill>
          <a:blip r:embed="rId4"/>
          <a:stretch>
            <a:fillRect/>
          </a:stretch>
        </p:blipFill>
        <p:spPr>
          <a:xfrm>
            <a:off x="517995" y="542796"/>
            <a:ext cx="3633709" cy="4145410"/>
          </a:xfrm>
          <a:prstGeom prst="rect">
            <a:avLst/>
          </a:prstGeom>
          <a:ln>
            <a:noFill/>
          </a:ln>
        </p:spPr>
      </p:pic>
      <p:sp>
        <p:nvSpPr>
          <p:cNvPr id="5" name="Oval 4">
            <a:extLst>
              <a:ext uri="{FF2B5EF4-FFF2-40B4-BE49-F238E27FC236}">
                <a16:creationId xmlns:a16="http://schemas.microsoft.com/office/drawing/2014/main" id="{11E3C109-7FC1-E435-F48D-C4C76B55ACDF}"/>
              </a:ext>
            </a:extLst>
          </p:cNvPr>
          <p:cNvSpPr/>
          <p:nvPr/>
        </p:nvSpPr>
        <p:spPr>
          <a:xfrm>
            <a:off x="3565741" y="-92619"/>
            <a:ext cx="1186188" cy="1270535"/>
          </a:xfrm>
          <a:prstGeom prst="ellipse">
            <a:avLst/>
          </a:prstGeom>
          <a:solidFill>
            <a:srgbClr val="8D24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 name="TextBox 9">
            <a:extLst>
              <a:ext uri="{FF2B5EF4-FFF2-40B4-BE49-F238E27FC236}">
                <a16:creationId xmlns:a16="http://schemas.microsoft.com/office/drawing/2014/main" id="{775E0384-59B2-93FE-925D-EE5E633C33E4}"/>
              </a:ext>
            </a:extLst>
          </p:cNvPr>
          <p:cNvSpPr txBox="1"/>
          <p:nvPr/>
        </p:nvSpPr>
        <p:spPr>
          <a:xfrm>
            <a:off x="5191885" y="190714"/>
            <a:ext cx="6599816" cy="1261884"/>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4000" b="1">
                <a:solidFill>
                  <a:srgbClr val="EB8B2D"/>
                </a:solidFill>
                <a:latin typeface="Arial"/>
                <a:cs typeface="Arial"/>
              </a:rPr>
              <a:t>talk</a:t>
            </a:r>
            <a:r>
              <a:rPr lang="en-GB" sz="1100" b="1">
                <a:solidFill>
                  <a:srgbClr val="EB8B2D"/>
                </a:solidFill>
                <a:latin typeface="Arial"/>
                <a:cs typeface="Arial"/>
              </a:rPr>
              <a:t> </a:t>
            </a:r>
            <a:r>
              <a:rPr lang="en-GB" sz="4000" b="1">
                <a:solidFill>
                  <a:srgbClr val="EB8B2D"/>
                </a:solidFill>
                <a:latin typeface="Arial"/>
                <a:cs typeface="Arial"/>
              </a:rPr>
              <a:t>about</a:t>
            </a:r>
            <a:r>
              <a:rPr lang="en-GB" sz="1100" b="1">
                <a:solidFill>
                  <a:srgbClr val="8D2456"/>
                </a:solidFill>
                <a:latin typeface="Arial"/>
                <a:cs typeface="Arial"/>
              </a:rPr>
              <a:t> </a:t>
            </a:r>
            <a:r>
              <a:rPr lang="en-GB" sz="4000">
                <a:solidFill>
                  <a:srgbClr val="8D2456"/>
                </a:solidFill>
                <a:latin typeface="Arial"/>
                <a:cs typeface="Arial"/>
              </a:rPr>
              <a:t>|</a:t>
            </a:r>
            <a:r>
              <a:rPr lang="en-GB" sz="1100">
                <a:solidFill>
                  <a:srgbClr val="8D2456"/>
                </a:solidFill>
                <a:latin typeface="Arial"/>
                <a:cs typeface="Arial"/>
              </a:rPr>
              <a:t> </a:t>
            </a:r>
            <a:r>
              <a:rPr lang="en-GB" sz="3600">
                <a:solidFill>
                  <a:srgbClr val="8D2456"/>
                </a:solidFill>
                <a:latin typeface="Arial"/>
                <a:cs typeface="Arial"/>
              </a:rPr>
              <a:t>our rubbish and the environment</a:t>
            </a:r>
          </a:p>
        </p:txBody>
      </p:sp>
    </p:spTree>
    <p:extLst>
      <p:ext uri="{BB962C8B-B14F-4D97-AF65-F5344CB8AC3E}">
        <p14:creationId xmlns:p14="http://schemas.microsoft.com/office/powerpoint/2010/main" val="26807129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097026F8-E999-9526-FDDE-4C420596A070}"/>
              </a:ext>
            </a:extLst>
          </p:cNvPr>
          <p:cNvSpPr txBox="1"/>
          <p:nvPr/>
        </p:nvSpPr>
        <p:spPr>
          <a:xfrm>
            <a:off x="5193041" y="1273455"/>
            <a:ext cx="6637144" cy="266996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endParaRPr lang="en-GB" sz="2400">
              <a:latin typeface="Arial"/>
              <a:cs typeface="Arial"/>
            </a:endParaRPr>
          </a:p>
          <a:p>
            <a:pPr>
              <a:spcBef>
                <a:spcPts val="300"/>
              </a:spcBef>
            </a:pPr>
            <a:br>
              <a:rPr lang="en-GB" dirty="0">
                <a:latin typeface="Arial"/>
                <a:cs typeface="Arial"/>
              </a:rPr>
            </a:br>
            <a:endParaRPr lang="en-US">
              <a:latin typeface="Arial"/>
              <a:cs typeface="Arial"/>
            </a:endParaRPr>
          </a:p>
          <a:p>
            <a:pPr>
              <a:spcBef>
                <a:spcPts val="300"/>
              </a:spcBef>
            </a:pPr>
            <a:r>
              <a:rPr lang="en-GB" sz="2000" b="1" dirty="0">
                <a:latin typeface="Arial"/>
                <a:cs typeface="Arial"/>
              </a:rPr>
              <a:t>Instructions: </a:t>
            </a:r>
            <a:endParaRPr lang="en-US" sz="2000" b="1" dirty="0">
              <a:latin typeface="Arial"/>
              <a:cs typeface="Arial"/>
            </a:endParaRPr>
          </a:p>
          <a:p>
            <a:pPr>
              <a:spcBef>
                <a:spcPts val="300"/>
              </a:spcBef>
            </a:pPr>
            <a:r>
              <a:rPr lang="en-GB" sz="2000" dirty="0">
                <a:latin typeface="Arial"/>
                <a:cs typeface="Arial"/>
              </a:rPr>
              <a:t>Look at the pictures in small groups or as a class and write or discuss how long you think each one takes to break down. Or place each item on the timeline. Discuss together and find out the correct answer!</a:t>
            </a:r>
          </a:p>
        </p:txBody>
      </p:sp>
      <p:pic>
        <p:nvPicPr>
          <p:cNvPr id="12" name="Picture 11" descr="A close up of a logo&#10;&#10;Description automatically generated">
            <a:extLst>
              <a:ext uri="{FF2B5EF4-FFF2-40B4-BE49-F238E27FC236}">
                <a16:creationId xmlns:a16="http://schemas.microsoft.com/office/drawing/2014/main" id="{C7183A02-0FAB-2288-3191-302072203E9B}"/>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487686" y="6034755"/>
            <a:ext cx="2381486" cy="728890"/>
          </a:xfrm>
          <a:prstGeom prst="rect">
            <a:avLst/>
          </a:prstGeom>
          <a:ln>
            <a:noFill/>
          </a:ln>
        </p:spPr>
      </p:pic>
      <p:sp>
        <p:nvSpPr>
          <p:cNvPr id="41" name="Title 1">
            <a:extLst>
              <a:ext uri="{FF2B5EF4-FFF2-40B4-BE49-F238E27FC236}">
                <a16:creationId xmlns:a16="http://schemas.microsoft.com/office/drawing/2014/main" id="{539092E9-2D91-4DF8-977F-3CD70F67853D}"/>
              </a:ext>
            </a:extLst>
          </p:cNvPr>
          <p:cNvSpPr>
            <a:spLocks noGrp="1"/>
          </p:cNvSpPr>
          <p:nvPr/>
        </p:nvSpPr>
        <p:spPr>
          <a:xfrm>
            <a:off x="5502110" y="354456"/>
            <a:ext cx="5579378" cy="4410291"/>
          </a:xfrm>
          <a:prstGeom prst="rect">
            <a:avLst/>
          </a:prstGeom>
          <a:noFill/>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endParaRPr lang="en-GB" sz="4000">
              <a:solidFill>
                <a:srgbClr val="D5127B"/>
              </a:solidFill>
              <a:latin typeface="Arial"/>
              <a:cs typeface="Arial"/>
            </a:endParaRPr>
          </a:p>
        </p:txBody>
      </p:sp>
      <p:sp>
        <p:nvSpPr>
          <p:cNvPr id="2" name="Oval 1">
            <a:extLst>
              <a:ext uri="{FF2B5EF4-FFF2-40B4-BE49-F238E27FC236}">
                <a16:creationId xmlns:a16="http://schemas.microsoft.com/office/drawing/2014/main" id="{119CECB2-E022-10F7-80EC-C7D0A393E0D3}"/>
              </a:ext>
            </a:extLst>
          </p:cNvPr>
          <p:cNvSpPr/>
          <p:nvPr/>
        </p:nvSpPr>
        <p:spPr>
          <a:xfrm>
            <a:off x="-2041730" y="-675441"/>
            <a:ext cx="6912112" cy="6809451"/>
          </a:xfrm>
          <a:prstGeom prst="ellipse">
            <a:avLst/>
          </a:prstGeom>
          <a:solidFill>
            <a:srgbClr val="F8941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3" name="Picture 2" descr="A yellow and orange text&#10;&#10;Description automatically generated with medium confidence">
            <a:extLst>
              <a:ext uri="{FF2B5EF4-FFF2-40B4-BE49-F238E27FC236}">
                <a16:creationId xmlns:a16="http://schemas.microsoft.com/office/drawing/2014/main" id="{0367866B-503D-6DB1-9ADF-8B44FBE0DABC}"/>
              </a:ext>
            </a:extLst>
          </p:cNvPr>
          <p:cNvPicPr>
            <a:picLocks noChangeAspect="1"/>
          </p:cNvPicPr>
          <p:nvPr/>
        </p:nvPicPr>
        <p:blipFill>
          <a:blip r:embed="rId4"/>
          <a:stretch>
            <a:fillRect/>
          </a:stretch>
        </p:blipFill>
        <p:spPr>
          <a:xfrm>
            <a:off x="517995" y="542796"/>
            <a:ext cx="3633709" cy="4145410"/>
          </a:xfrm>
          <a:prstGeom prst="rect">
            <a:avLst/>
          </a:prstGeom>
          <a:ln>
            <a:noFill/>
          </a:ln>
        </p:spPr>
      </p:pic>
      <p:sp>
        <p:nvSpPr>
          <p:cNvPr id="5" name="Oval 4">
            <a:extLst>
              <a:ext uri="{FF2B5EF4-FFF2-40B4-BE49-F238E27FC236}">
                <a16:creationId xmlns:a16="http://schemas.microsoft.com/office/drawing/2014/main" id="{11E3C109-7FC1-E435-F48D-C4C76B55ACDF}"/>
              </a:ext>
            </a:extLst>
          </p:cNvPr>
          <p:cNvSpPr/>
          <p:nvPr/>
        </p:nvSpPr>
        <p:spPr>
          <a:xfrm>
            <a:off x="3565741" y="-92619"/>
            <a:ext cx="1186188" cy="1270535"/>
          </a:xfrm>
          <a:prstGeom prst="ellipse">
            <a:avLst/>
          </a:prstGeom>
          <a:solidFill>
            <a:srgbClr val="8D24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 name="TextBox 9">
            <a:extLst>
              <a:ext uri="{FF2B5EF4-FFF2-40B4-BE49-F238E27FC236}">
                <a16:creationId xmlns:a16="http://schemas.microsoft.com/office/drawing/2014/main" id="{775E0384-59B2-93FE-925D-EE5E633C33E4}"/>
              </a:ext>
            </a:extLst>
          </p:cNvPr>
          <p:cNvSpPr txBox="1"/>
          <p:nvPr/>
        </p:nvSpPr>
        <p:spPr>
          <a:xfrm>
            <a:off x="5191885" y="190714"/>
            <a:ext cx="6599816" cy="1261884"/>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4000" b="1">
                <a:solidFill>
                  <a:srgbClr val="EB8B2D"/>
                </a:solidFill>
                <a:latin typeface="Arial"/>
                <a:cs typeface="Arial"/>
              </a:rPr>
              <a:t>talk</a:t>
            </a:r>
            <a:r>
              <a:rPr lang="en-GB" sz="1100" b="1">
                <a:solidFill>
                  <a:srgbClr val="EB8B2D"/>
                </a:solidFill>
                <a:latin typeface="Arial"/>
                <a:cs typeface="Arial"/>
              </a:rPr>
              <a:t> </a:t>
            </a:r>
            <a:r>
              <a:rPr lang="en-GB" sz="4000" b="1">
                <a:solidFill>
                  <a:srgbClr val="EB8B2D"/>
                </a:solidFill>
                <a:latin typeface="Arial"/>
                <a:cs typeface="Arial"/>
              </a:rPr>
              <a:t>about</a:t>
            </a:r>
            <a:r>
              <a:rPr lang="en-GB" sz="1100" b="1">
                <a:solidFill>
                  <a:srgbClr val="8D2456"/>
                </a:solidFill>
                <a:latin typeface="Arial"/>
                <a:cs typeface="Arial"/>
              </a:rPr>
              <a:t> </a:t>
            </a:r>
            <a:r>
              <a:rPr lang="en-GB" sz="4000">
                <a:solidFill>
                  <a:srgbClr val="8D2456"/>
                </a:solidFill>
                <a:latin typeface="Arial"/>
                <a:cs typeface="Arial"/>
              </a:rPr>
              <a:t>|</a:t>
            </a:r>
            <a:r>
              <a:rPr lang="en-GB" sz="1100">
                <a:solidFill>
                  <a:srgbClr val="8D2456"/>
                </a:solidFill>
                <a:latin typeface="Arial"/>
                <a:cs typeface="Arial"/>
              </a:rPr>
              <a:t> </a:t>
            </a:r>
            <a:r>
              <a:rPr lang="en-GB" sz="3600">
                <a:solidFill>
                  <a:srgbClr val="8D2456"/>
                </a:solidFill>
                <a:latin typeface="Arial"/>
                <a:cs typeface="Arial"/>
              </a:rPr>
              <a:t>our rubbish and the environment</a:t>
            </a:r>
          </a:p>
        </p:txBody>
      </p:sp>
    </p:spTree>
    <p:extLst>
      <p:ext uri="{BB962C8B-B14F-4D97-AF65-F5344CB8AC3E}">
        <p14:creationId xmlns:p14="http://schemas.microsoft.com/office/powerpoint/2010/main" val="266862434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39BFD6E-04B7-4A37-AB25-608D05631F92}"/>
            </a:ext>
          </a:extLst>
        </p:cNvPr>
        <p:cNvGrpSpPr/>
        <p:nvPr/>
      </p:nvGrpSpPr>
      <p:grpSpPr>
        <a:xfrm>
          <a:off x="0" y="0"/>
          <a:ext cx="0" cy="0"/>
          <a:chOff x="0" y="0"/>
          <a:chExt cx="0" cy="0"/>
        </a:xfrm>
      </p:grpSpPr>
      <p:sp>
        <p:nvSpPr>
          <p:cNvPr id="24" name="Title 5">
            <a:extLst>
              <a:ext uri="{FF2B5EF4-FFF2-40B4-BE49-F238E27FC236}">
                <a16:creationId xmlns:a16="http://schemas.microsoft.com/office/drawing/2014/main" id="{6F008F4A-0460-8CEB-61CE-51F3A4608B41}"/>
              </a:ext>
            </a:extLst>
          </p:cNvPr>
          <p:cNvSpPr txBox="1">
            <a:spLocks/>
          </p:cNvSpPr>
          <p:nvPr/>
        </p:nvSpPr>
        <p:spPr>
          <a:xfrm>
            <a:off x="3321" y="0"/>
            <a:ext cx="12188679" cy="657572"/>
          </a:xfrm>
          <a:prstGeom prst="rect">
            <a:avLst/>
          </a:prstGeom>
          <a:solidFill>
            <a:srgbClr val="F8941F"/>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lvl1pPr algn="l" defTabSz="914400" rtl="0" eaLnBrk="1" latinLnBrk="0" hangingPunct="1">
              <a:lnSpc>
                <a:spcPct val="90000"/>
              </a:lnSpc>
              <a:spcBef>
                <a:spcPct val="0"/>
              </a:spcBef>
              <a:buNone/>
              <a:defRPr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a:r>
              <a:rPr lang="en-US" sz="2800" b="1">
                <a:effectLst>
                  <a:outerShdw blurRad="50800" dist="38100" dir="2700000" algn="tl" rotWithShape="0">
                    <a:prstClr val="black">
                      <a:alpha val="40000"/>
                    </a:prstClr>
                  </a:outerShdw>
                </a:effectLst>
                <a:latin typeface="Arial"/>
                <a:ea typeface="Calibri"/>
                <a:cs typeface="Arial"/>
              </a:rPr>
              <a:t>E</a:t>
            </a:r>
            <a:r>
              <a:rPr lang="en-US" sz="2800" b="1">
                <a:effectLst/>
                <a:latin typeface="Arial"/>
                <a:ea typeface="Calibri"/>
                <a:cs typeface="Arial"/>
              </a:rPr>
              <a:t>nvironmental Continuum Activity</a:t>
            </a:r>
            <a:endParaRPr lang="en-US" sz="2800" b="1">
              <a:effectLst>
                <a:outerShdw blurRad="50800" dist="38100" dir="2700000" algn="tl" rotWithShape="0">
                  <a:prstClr val="black">
                    <a:alpha val="40000"/>
                  </a:prstClr>
                </a:outerShdw>
              </a:effectLst>
              <a:latin typeface="Arial"/>
              <a:ea typeface="Calibri"/>
              <a:cs typeface="Arial"/>
            </a:endParaRPr>
          </a:p>
        </p:txBody>
      </p:sp>
      <p:pic>
        <p:nvPicPr>
          <p:cNvPr id="6" name="Picture 5" descr="A screenshot of a phone&#10;&#10;AI-generated content may be incorrect.">
            <a:extLst>
              <a:ext uri="{FF2B5EF4-FFF2-40B4-BE49-F238E27FC236}">
                <a16:creationId xmlns:a16="http://schemas.microsoft.com/office/drawing/2014/main" id="{F1E28169-A7AC-CB7D-CFD0-F2AB076BC7F9}"/>
              </a:ext>
            </a:extLst>
          </p:cNvPr>
          <p:cNvPicPr>
            <a:picLocks noChangeAspect="1"/>
          </p:cNvPicPr>
          <p:nvPr/>
        </p:nvPicPr>
        <p:blipFill>
          <a:blip r:embed="rId3"/>
          <a:stretch>
            <a:fillRect/>
          </a:stretch>
        </p:blipFill>
        <p:spPr>
          <a:xfrm>
            <a:off x="963613" y="1383219"/>
            <a:ext cx="2080977" cy="3088195"/>
          </a:xfrm>
          <a:prstGeom prst="rect">
            <a:avLst/>
          </a:prstGeom>
          <a:ln>
            <a:solidFill>
              <a:schemeClr val="tx1"/>
            </a:solidFill>
          </a:ln>
        </p:spPr>
      </p:pic>
      <p:pic>
        <p:nvPicPr>
          <p:cNvPr id="5" name="Picture 4" descr="An orange rectangular sign with black text&#10;&#10;AI-generated content may be incorrect.">
            <a:extLst>
              <a:ext uri="{FF2B5EF4-FFF2-40B4-BE49-F238E27FC236}">
                <a16:creationId xmlns:a16="http://schemas.microsoft.com/office/drawing/2014/main" id="{AB93013D-3C37-F126-0EB2-CFF36ACC4312}"/>
              </a:ext>
            </a:extLst>
          </p:cNvPr>
          <p:cNvPicPr>
            <a:picLocks noChangeAspect="1"/>
          </p:cNvPicPr>
          <p:nvPr/>
        </p:nvPicPr>
        <p:blipFill>
          <a:blip r:embed="rId4"/>
          <a:stretch>
            <a:fillRect/>
          </a:stretch>
        </p:blipFill>
        <p:spPr>
          <a:xfrm>
            <a:off x="-43543" y="5172894"/>
            <a:ext cx="12192000" cy="898358"/>
          </a:xfrm>
          <a:prstGeom prst="rect">
            <a:avLst/>
          </a:prstGeom>
          <a:ln>
            <a:solidFill>
              <a:schemeClr val="bg1"/>
            </a:solidFill>
          </a:ln>
        </p:spPr>
      </p:pic>
      <p:pic>
        <p:nvPicPr>
          <p:cNvPr id="7" name="Picture 6" descr="A red face with a sad face&#10;&#10;AI-generated content may be incorrect.">
            <a:extLst>
              <a:ext uri="{FF2B5EF4-FFF2-40B4-BE49-F238E27FC236}">
                <a16:creationId xmlns:a16="http://schemas.microsoft.com/office/drawing/2014/main" id="{E0A09FBA-82CE-C86E-8F21-E3F738886C1E}"/>
              </a:ext>
            </a:extLst>
          </p:cNvPr>
          <p:cNvPicPr>
            <a:picLocks noChangeAspect="1"/>
          </p:cNvPicPr>
          <p:nvPr/>
        </p:nvPicPr>
        <p:blipFill>
          <a:blip r:embed="rId5"/>
          <a:stretch>
            <a:fillRect/>
          </a:stretch>
        </p:blipFill>
        <p:spPr>
          <a:xfrm>
            <a:off x="10882313" y="5854389"/>
            <a:ext cx="732961" cy="720184"/>
          </a:xfrm>
          <a:prstGeom prst="rect">
            <a:avLst/>
          </a:prstGeom>
        </p:spPr>
      </p:pic>
      <p:pic>
        <p:nvPicPr>
          <p:cNvPr id="9" name="Picture 8" descr="A green smiley face with black background&#10;&#10;AI-generated content may be incorrect.">
            <a:extLst>
              <a:ext uri="{FF2B5EF4-FFF2-40B4-BE49-F238E27FC236}">
                <a16:creationId xmlns:a16="http://schemas.microsoft.com/office/drawing/2014/main" id="{F6C1DFA7-0E4E-542F-B04D-E83C514C30F7}"/>
              </a:ext>
            </a:extLst>
          </p:cNvPr>
          <p:cNvPicPr>
            <a:picLocks noChangeAspect="1"/>
          </p:cNvPicPr>
          <p:nvPr/>
        </p:nvPicPr>
        <p:blipFill>
          <a:blip r:embed="rId6"/>
          <a:stretch>
            <a:fillRect/>
          </a:stretch>
        </p:blipFill>
        <p:spPr>
          <a:xfrm>
            <a:off x="658851" y="5863682"/>
            <a:ext cx="629116" cy="706246"/>
          </a:xfrm>
          <a:prstGeom prst="rect">
            <a:avLst/>
          </a:prstGeom>
        </p:spPr>
      </p:pic>
      <p:pic>
        <p:nvPicPr>
          <p:cNvPr id="8" name="Picture 7" descr="A blue and white diaper&#10;&#10;AI-generated content may be incorrect.">
            <a:extLst>
              <a:ext uri="{FF2B5EF4-FFF2-40B4-BE49-F238E27FC236}">
                <a16:creationId xmlns:a16="http://schemas.microsoft.com/office/drawing/2014/main" id="{69291F24-2E5C-0F35-3603-2794FE2DF45B}"/>
              </a:ext>
            </a:extLst>
          </p:cNvPr>
          <p:cNvPicPr>
            <a:picLocks noChangeAspect="1"/>
          </p:cNvPicPr>
          <p:nvPr/>
        </p:nvPicPr>
        <p:blipFill>
          <a:blip r:embed="rId7"/>
          <a:stretch>
            <a:fillRect/>
          </a:stretch>
        </p:blipFill>
        <p:spPr>
          <a:xfrm>
            <a:off x="3458293" y="1380226"/>
            <a:ext cx="2288009" cy="3145706"/>
          </a:xfrm>
          <a:prstGeom prst="rect">
            <a:avLst/>
          </a:prstGeom>
          <a:ln>
            <a:solidFill>
              <a:schemeClr val="tx1"/>
            </a:solidFill>
          </a:ln>
        </p:spPr>
      </p:pic>
      <p:pic>
        <p:nvPicPr>
          <p:cNvPr id="11" name="Picture 10" descr="A red bag of potato chips&#10;&#10;AI-generated content may be incorrect.">
            <a:extLst>
              <a:ext uri="{FF2B5EF4-FFF2-40B4-BE49-F238E27FC236}">
                <a16:creationId xmlns:a16="http://schemas.microsoft.com/office/drawing/2014/main" id="{560B0644-2161-CDFE-C500-F3621468A285}"/>
              </a:ext>
            </a:extLst>
          </p:cNvPr>
          <p:cNvPicPr>
            <a:picLocks noChangeAspect="1"/>
          </p:cNvPicPr>
          <p:nvPr/>
        </p:nvPicPr>
        <p:blipFill>
          <a:blip r:embed="rId8"/>
          <a:stretch>
            <a:fillRect/>
          </a:stretch>
        </p:blipFill>
        <p:spPr>
          <a:xfrm>
            <a:off x="6148441" y="1394601"/>
            <a:ext cx="2271870" cy="3131329"/>
          </a:xfrm>
          <a:prstGeom prst="rect">
            <a:avLst/>
          </a:prstGeom>
          <a:ln>
            <a:solidFill>
              <a:schemeClr val="tx1"/>
            </a:solidFill>
          </a:ln>
        </p:spPr>
      </p:pic>
      <p:pic>
        <p:nvPicPr>
          <p:cNvPr id="13" name="Picture 12" descr="A cartoon of a can of red beans&#10;&#10;AI-generated content may be incorrect.">
            <a:extLst>
              <a:ext uri="{FF2B5EF4-FFF2-40B4-BE49-F238E27FC236}">
                <a16:creationId xmlns:a16="http://schemas.microsoft.com/office/drawing/2014/main" id="{99A9A7A3-489B-6C39-AF2A-869A8DE203D8}"/>
              </a:ext>
            </a:extLst>
          </p:cNvPr>
          <p:cNvPicPr>
            <a:picLocks noChangeAspect="1"/>
          </p:cNvPicPr>
          <p:nvPr/>
        </p:nvPicPr>
        <p:blipFill>
          <a:blip r:embed="rId9"/>
          <a:stretch>
            <a:fillRect/>
          </a:stretch>
        </p:blipFill>
        <p:spPr>
          <a:xfrm>
            <a:off x="8813237" y="1382803"/>
            <a:ext cx="2197756" cy="3088197"/>
          </a:xfrm>
          <a:prstGeom prst="rect">
            <a:avLst/>
          </a:prstGeom>
          <a:ln>
            <a:solidFill>
              <a:schemeClr val="tx1"/>
            </a:solidFill>
          </a:ln>
        </p:spPr>
      </p:pic>
      <p:sp>
        <p:nvSpPr>
          <p:cNvPr id="3" name="Rectangle 2">
            <a:extLst>
              <a:ext uri="{FF2B5EF4-FFF2-40B4-BE49-F238E27FC236}">
                <a16:creationId xmlns:a16="http://schemas.microsoft.com/office/drawing/2014/main" id="{209745AC-3B31-1238-6EDF-9EC023947F9D}"/>
              </a:ext>
            </a:extLst>
          </p:cNvPr>
          <p:cNvSpPr/>
          <p:nvPr/>
        </p:nvSpPr>
        <p:spPr>
          <a:xfrm>
            <a:off x="7772495" y="3916586"/>
            <a:ext cx="406399" cy="381619"/>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B31B18E6-8CF5-8F1B-DF4E-DE3F7872906A}"/>
              </a:ext>
            </a:extLst>
          </p:cNvPr>
          <p:cNvSpPr/>
          <p:nvPr/>
        </p:nvSpPr>
        <p:spPr>
          <a:xfrm>
            <a:off x="10362056" y="3916586"/>
            <a:ext cx="406399" cy="381619"/>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C702F9C6-5A87-DD5C-4FEB-7B239EB89E8C}"/>
              </a:ext>
            </a:extLst>
          </p:cNvPr>
          <p:cNvSpPr/>
          <p:nvPr/>
        </p:nvSpPr>
        <p:spPr>
          <a:xfrm>
            <a:off x="5102397" y="3916586"/>
            <a:ext cx="406399" cy="381619"/>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829E2273-24F4-C959-B5F7-673054725140}"/>
              </a:ext>
            </a:extLst>
          </p:cNvPr>
          <p:cNvSpPr/>
          <p:nvPr/>
        </p:nvSpPr>
        <p:spPr>
          <a:xfrm>
            <a:off x="2432299" y="3916586"/>
            <a:ext cx="406399" cy="381619"/>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5060219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8CA1A1A-8903-1BD0-BAA4-677AE50497D4}"/>
            </a:ext>
          </a:extLst>
        </p:cNvPr>
        <p:cNvGrpSpPr/>
        <p:nvPr/>
      </p:nvGrpSpPr>
      <p:grpSpPr>
        <a:xfrm>
          <a:off x="0" y="0"/>
          <a:ext cx="0" cy="0"/>
          <a:chOff x="0" y="0"/>
          <a:chExt cx="0" cy="0"/>
        </a:xfrm>
      </p:grpSpPr>
      <p:sp>
        <p:nvSpPr>
          <p:cNvPr id="24" name="Title 5">
            <a:extLst>
              <a:ext uri="{FF2B5EF4-FFF2-40B4-BE49-F238E27FC236}">
                <a16:creationId xmlns:a16="http://schemas.microsoft.com/office/drawing/2014/main" id="{A11B06D8-D6A0-5C5F-324D-F39F7D946C7D}"/>
              </a:ext>
            </a:extLst>
          </p:cNvPr>
          <p:cNvSpPr txBox="1">
            <a:spLocks/>
          </p:cNvSpPr>
          <p:nvPr/>
        </p:nvSpPr>
        <p:spPr>
          <a:xfrm>
            <a:off x="-3936" y="0"/>
            <a:ext cx="12195936" cy="672086"/>
          </a:xfrm>
          <a:prstGeom prst="rect">
            <a:avLst/>
          </a:prstGeom>
          <a:solidFill>
            <a:srgbClr val="F8941F"/>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lvl1pPr algn="l" defTabSz="914400" rtl="0" eaLnBrk="1" latinLnBrk="0" hangingPunct="1">
              <a:lnSpc>
                <a:spcPct val="90000"/>
              </a:lnSpc>
              <a:spcBef>
                <a:spcPct val="0"/>
              </a:spcBef>
              <a:buNone/>
              <a:defRPr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a:r>
              <a:rPr lang="en-US" sz="2800" b="1">
                <a:effectLst>
                  <a:outerShdw blurRad="50800" dist="38100" dir="2700000" algn="tl" rotWithShape="0">
                    <a:prstClr val="black">
                      <a:alpha val="40000"/>
                    </a:prstClr>
                  </a:outerShdw>
                </a:effectLst>
                <a:latin typeface="Arial"/>
                <a:ea typeface="Calibri"/>
                <a:cs typeface="Arial"/>
              </a:rPr>
              <a:t>E</a:t>
            </a:r>
            <a:r>
              <a:rPr lang="en-US" sz="2800" b="1">
                <a:effectLst/>
                <a:latin typeface="Arial"/>
                <a:ea typeface="Calibri"/>
                <a:cs typeface="Arial"/>
              </a:rPr>
              <a:t>nvironmental Continuum Activity</a:t>
            </a:r>
            <a:endParaRPr lang="en-US" sz="2800" b="1">
              <a:effectLst>
                <a:outerShdw blurRad="50800" dist="38100" dir="2700000" algn="tl" rotWithShape="0">
                  <a:prstClr val="black">
                    <a:alpha val="40000"/>
                  </a:prstClr>
                </a:outerShdw>
              </a:effectLst>
              <a:latin typeface="Arial"/>
              <a:ea typeface="Calibri"/>
              <a:cs typeface="Arial"/>
            </a:endParaRPr>
          </a:p>
        </p:txBody>
      </p:sp>
      <p:pic>
        <p:nvPicPr>
          <p:cNvPr id="5" name="Picture 4" descr="An orange rectangular sign with black text&#10;&#10;AI-generated content may be incorrect.">
            <a:extLst>
              <a:ext uri="{FF2B5EF4-FFF2-40B4-BE49-F238E27FC236}">
                <a16:creationId xmlns:a16="http://schemas.microsoft.com/office/drawing/2014/main" id="{C4CDE86B-835A-AE3A-AAE3-81F9A7E9AC86}"/>
              </a:ext>
            </a:extLst>
          </p:cNvPr>
          <p:cNvPicPr>
            <a:picLocks noChangeAspect="1"/>
          </p:cNvPicPr>
          <p:nvPr/>
        </p:nvPicPr>
        <p:blipFill>
          <a:blip r:embed="rId3"/>
          <a:stretch>
            <a:fillRect/>
          </a:stretch>
        </p:blipFill>
        <p:spPr>
          <a:xfrm>
            <a:off x="-43543" y="5172894"/>
            <a:ext cx="12192000" cy="898358"/>
          </a:xfrm>
          <a:prstGeom prst="rect">
            <a:avLst/>
          </a:prstGeom>
          <a:ln>
            <a:solidFill>
              <a:schemeClr val="bg1"/>
            </a:solidFill>
          </a:ln>
        </p:spPr>
      </p:pic>
      <p:pic>
        <p:nvPicPr>
          <p:cNvPr id="7" name="Picture 6" descr="A red face with a sad face&#10;&#10;AI-generated content may be incorrect.">
            <a:extLst>
              <a:ext uri="{FF2B5EF4-FFF2-40B4-BE49-F238E27FC236}">
                <a16:creationId xmlns:a16="http://schemas.microsoft.com/office/drawing/2014/main" id="{B35601AB-9D85-6E6D-657B-17A0BE18BA79}"/>
              </a:ext>
            </a:extLst>
          </p:cNvPr>
          <p:cNvPicPr>
            <a:picLocks noChangeAspect="1"/>
          </p:cNvPicPr>
          <p:nvPr/>
        </p:nvPicPr>
        <p:blipFill>
          <a:blip r:embed="rId4"/>
          <a:stretch>
            <a:fillRect/>
          </a:stretch>
        </p:blipFill>
        <p:spPr>
          <a:xfrm>
            <a:off x="10882313" y="5854389"/>
            <a:ext cx="732961" cy="720184"/>
          </a:xfrm>
          <a:prstGeom prst="rect">
            <a:avLst/>
          </a:prstGeom>
        </p:spPr>
      </p:pic>
      <p:pic>
        <p:nvPicPr>
          <p:cNvPr id="9" name="Picture 8" descr="A green smiley face with black background&#10;&#10;AI-generated content may be incorrect.">
            <a:extLst>
              <a:ext uri="{FF2B5EF4-FFF2-40B4-BE49-F238E27FC236}">
                <a16:creationId xmlns:a16="http://schemas.microsoft.com/office/drawing/2014/main" id="{9435C5A6-F9C6-6E89-CA44-0BD6FAAB697D}"/>
              </a:ext>
            </a:extLst>
          </p:cNvPr>
          <p:cNvPicPr>
            <a:picLocks noChangeAspect="1"/>
          </p:cNvPicPr>
          <p:nvPr/>
        </p:nvPicPr>
        <p:blipFill>
          <a:blip r:embed="rId5"/>
          <a:stretch>
            <a:fillRect/>
          </a:stretch>
        </p:blipFill>
        <p:spPr>
          <a:xfrm>
            <a:off x="658851" y="5863682"/>
            <a:ext cx="629116" cy="706246"/>
          </a:xfrm>
          <a:prstGeom prst="rect">
            <a:avLst/>
          </a:prstGeom>
        </p:spPr>
      </p:pic>
      <p:pic>
        <p:nvPicPr>
          <p:cNvPr id="3" name="Picture 2" descr="A plastic bottle with bubbles and text&#10;&#10;AI-generated content may be incorrect.">
            <a:extLst>
              <a:ext uri="{FF2B5EF4-FFF2-40B4-BE49-F238E27FC236}">
                <a16:creationId xmlns:a16="http://schemas.microsoft.com/office/drawing/2014/main" id="{A7BE8EAB-996A-BA38-B25E-FA4EE16CD10A}"/>
              </a:ext>
            </a:extLst>
          </p:cNvPr>
          <p:cNvPicPr>
            <a:picLocks noChangeAspect="1"/>
          </p:cNvPicPr>
          <p:nvPr/>
        </p:nvPicPr>
        <p:blipFill>
          <a:blip r:embed="rId6"/>
          <a:stretch>
            <a:fillRect/>
          </a:stretch>
        </p:blipFill>
        <p:spPr>
          <a:xfrm>
            <a:off x="699836" y="1382220"/>
            <a:ext cx="2304162" cy="3102574"/>
          </a:xfrm>
          <a:prstGeom prst="rect">
            <a:avLst/>
          </a:prstGeom>
          <a:ln>
            <a:solidFill>
              <a:schemeClr val="tx1"/>
            </a:solidFill>
          </a:ln>
        </p:spPr>
      </p:pic>
      <p:pic>
        <p:nvPicPr>
          <p:cNvPr id="10" name="Picture 9" descr="A glass jar with a bee on it&#10;&#10;AI-generated content may be incorrect.">
            <a:extLst>
              <a:ext uri="{FF2B5EF4-FFF2-40B4-BE49-F238E27FC236}">
                <a16:creationId xmlns:a16="http://schemas.microsoft.com/office/drawing/2014/main" id="{B4B9766C-E6CC-611A-000E-BA2599EADA80}"/>
              </a:ext>
            </a:extLst>
          </p:cNvPr>
          <p:cNvPicPr>
            <a:picLocks noChangeAspect="1"/>
          </p:cNvPicPr>
          <p:nvPr/>
        </p:nvPicPr>
        <p:blipFill>
          <a:blip r:embed="rId7"/>
          <a:stretch>
            <a:fillRect/>
          </a:stretch>
        </p:blipFill>
        <p:spPr>
          <a:xfrm>
            <a:off x="3571486" y="1393606"/>
            <a:ext cx="2200169" cy="3088197"/>
          </a:xfrm>
          <a:prstGeom prst="rect">
            <a:avLst/>
          </a:prstGeom>
          <a:ln>
            <a:solidFill>
              <a:schemeClr val="tx1"/>
            </a:solidFill>
          </a:ln>
        </p:spPr>
      </p:pic>
      <p:pic>
        <p:nvPicPr>
          <p:cNvPr id="14" name="Picture 13" descr="A cigarette with brown substance&#10;&#10;AI-generated content may be incorrect.">
            <a:extLst>
              <a:ext uri="{FF2B5EF4-FFF2-40B4-BE49-F238E27FC236}">
                <a16:creationId xmlns:a16="http://schemas.microsoft.com/office/drawing/2014/main" id="{9D23257E-7F0D-96B0-4AFD-6534B4ED6759}"/>
              </a:ext>
            </a:extLst>
          </p:cNvPr>
          <p:cNvPicPr>
            <a:picLocks noChangeAspect="1"/>
          </p:cNvPicPr>
          <p:nvPr/>
        </p:nvPicPr>
        <p:blipFill>
          <a:blip r:embed="rId8"/>
          <a:stretch>
            <a:fillRect/>
          </a:stretch>
        </p:blipFill>
        <p:spPr>
          <a:xfrm>
            <a:off x="6143039" y="1411558"/>
            <a:ext cx="2185791" cy="3088197"/>
          </a:xfrm>
          <a:prstGeom prst="rect">
            <a:avLst/>
          </a:prstGeom>
          <a:ln>
            <a:solidFill>
              <a:schemeClr val="tx1"/>
            </a:solidFill>
          </a:ln>
        </p:spPr>
      </p:pic>
      <p:pic>
        <p:nvPicPr>
          <p:cNvPr id="16" name="Picture 15" descr="A pink and silver vaporizer&#10;&#10;AI-generated content may be incorrect.">
            <a:extLst>
              <a:ext uri="{FF2B5EF4-FFF2-40B4-BE49-F238E27FC236}">
                <a16:creationId xmlns:a16="http://schemas.microsoft.com/office/drawing/2014/main" id="{09BB2A63-F3EB-BD87-9172-AF0F0B52F772}"/>
              </a:ext>
            </a:extLst>
          </p:cNvPr>
          <p:cNvPicPr>
            <a:picLocks noChangeAspect="1"/>
          </p:cNvPicPr>
          <p:nvPr/>
        </p:nvPicPr>
        <p:blipFill>
          <a:blip r:embed="rId9"/>
          <a:stretch>
            <a:fillRect/>
          </a:stretch>
        </p:blipFill>
        <p:spPr>
          <a:xfrm>
            <a:off x="9019923" y="1397840"/>
            <a:ext cx="2216122" cy="3102574"/>
          </a:xfrm>
          <a:prstGeom prst="rect">
            <a:avLst/>
          </a:prstGeom>
          <a:ln>
            <a:solidFill>
              <a:schemeClr val="tx1"/>
            </a:solidFill>
          </a:ln>
        </p:spPr>
      </p:pic>
      <p:sp>
        <p:nvSpPr>
          <p:cNvPr id="4" name="Rectangle 3">
            <a:extLst>
              <a:ext uri="{FF2B5EF4-FFF2-40B4-BE49-F238E27FC236}">
                <a16:creationId xmlns:a16="http://schemas.microsoft.com/office/drawing/2014/main" id="{980E1510-021A-2FA5-FAE1-260A90F5C005}"/>
              </a:ext>
            </a:extLst>
          </p:cNvPr>
          <p:cNvSpPr/>
          <p:nvPr/>
        </p:nvSpPr>
        <p:spPr>
          <a:xfrm>
            <a:off x="2364153" y="3904195"/>
            <a:ext cx="406399" cy="381619"/>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D1B445AA-7D1C-5017-938F-1EF0229BFD17}"/>
              </a:ext>
            </a:extLst>
          </p:cNvPr>
          <p:cNvSpPr/>
          <p:nvPr/>
        </p:nvSpPr>
        <p:spPr>
          <a:xfrm>
            <a:off x="5151958" y="3904195"/>
            <a:ext cx="406399" cy="381619"/>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0F0ED636-E01A-3F7E-B66B-8CD391AE5F92}"/>
              </a:ext>
            </a:extLst>
          </p:cNvPr>
          <p:cNvSpPr/>
          <p:nvPr/>
        </p:nvSpPr>
        <p:spPr>
          <a:xfrm>
            <a:off x="7710543" y="3904195"/>
            <a:ext cx="406399" cy="381619"/>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9D6AF479-5124-D474-08F2-D431852C963D}"/>
              </a:ext>
            </a:extLst>
          </p:cNvPr>
          <p:cNvSpPr/>
          <p:nvPr/>
        </p:nvSpPr>
        <p:spPr>
          <a:xfrm>
            <a:off x="10572690" y="3904195"/>
            <a:ext cx="406399" cy="381619"/>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5654586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8F4FBDF-F06A-E7A0-7A2A-8B72533C0522}"/>
            </a:ext>
          </a:extLst>
        </p:cNvPr>
        <p:cNvGrpSpPr/>
        <p:nvPr/>
      </p:nvGrpSpPr>
      <p:grpSpPr>
        <a:xfrm>
          <a:off x="0" y="0"/>
          <a:ext cx="0" cy="0"/>
          <a:chOff x="0" y="0"/>
          <a:chExt cx="0" cy="0"/>
        </a:xfrm>
      </p:grpSpPr>
      <p:sp>
        <p:nvSpPr>
          <p:cNvPr id="24" name="Title 5">
            <a:extLst>
              <a:ext uri="{FF2B5EF4-FFF2-40B4-BE49-F238E27FC236}">
                <a16:creationId xmlns:a16="http://schemas.microsoft.com/office/drawing/2014/main" id="{B04F5077-8035-0E5A-C002-1E974AE2FA0D}"/>
              </a:ext>
            </a:extLst>
          </p:cNvPr>
          <p:cNvSpPr txBox="1">
            <a:spLocks/>
          </p:cNvSpPr>
          <p:nvPr/>
        </p:nvSpPr>
        <p:spPr>
          <a:xfrm>
            <a:off x="-3936" y="0"/>
            <a:ext cx="12195936" cy="643058"/>
          </a:xfrm>
          <a:prstGeom prst="rect">
            <a:avLst/>
          </a:prstGeom>
          <a:solidFill>
            <a:srgbClr val="F8941F"/>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lvl1pPr algn="l" defTabSz="914400" rtl="0" eaLnBrk="1" latinLnBrk="0" hangingPunct="1">
              <a:lnSpc>
                <a:spcPct val="90000"/>
              </a:lnSpc>
              <a:spcBef>
                <a:spcPct val="0"/>
              </a:spcBef>
              <a:buNone/>
              <a:defRPr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a:r>
              <a:rPr lang="en-US" sz="2800" b="1">
                <a:effectLst>
                  <a:outerShdw blurRad="50800" dist="38100" dir="2700000" algn="tl" rotWithShape="0">
                    <a:prstClr val="black">
                      <a:alpha val="40000"/>
                    </a:prstClr>
                  </a:outerShdw>
                </a:effectLst>
                <a:latin typeface="Arial"/>
                <a:ea typeface="Calibri"/>
                <a:cs typeface="Arial"/>
              </a:rPr>
              <a:t>E</a:t>
            </a:r>
            <a:r>
              <a:rPr lang="en-US" sz="2800" b="1">
                <a:effectLst/>
                <a:latin typeface="Arial"/>
                <a:ea typeface="Calibri"/>
                <a:cs typeface="Arial"/>
              </a:rPr>
              <a:t>nvironmental Continuum Activity</a:t>
            </a:r>
            <a:endParaRPr lang="en-US" sz="2800" b="1">
              <a:effectLst>
                <a:outerShdw blurRad="50800" dist="38100" dir="2700000" algn="tl" rotWithShape="0">
                  <a:prstClr val="black">
                    <a:alpha val="40000"/>
                  </a:prstClr>
                </a:outerShdw>
              </a:effectLst>
              <a:latin typeface="Arial"/>
              <a:ea typeface="Calibri"/>
              <a:cs typeface="Arial"/>
            </a:endParaRPr>
          </a:p>
        </p:txBody>
      </p:sp>
      <p:pic>
        <p:nvPicPr>
          <p:cNvPr id="5" name="Picture 4" descr="An orange rectangular sign with black text&#10;&#10;AI-generated content may be incorrect.">
            <a:extLst>
              <a:ext uri="{FF2B5EF4-FFF2-40B4-BE49-F238E27FC236}">
                <a16:creationId xmlns:a16="http://schemas.microsoft.com/office/drawing/2014/main" id="{DB2E1B9F-6DDC-0EAD-F9BB-4C7BC1B3EB75}"/>
              </a:ext>
            </a:extLst>
          </p:cNvPr>
          <p:cNvPicPr>
            <a:picLocks noChangeAspect="1"/>
          </p:cNvPicPr>
          <p:nvPr/>
        </p:nvPicPr>
        <p:blipFill>
          <a:blip r:embed="rId3"/>
          <a:stretch>
            <a:fillRect/>
          </a:stretch>
        </p:blipFill>
        <p:spPr>
          <a:xfrm>
            <a:off x="-43543" y="5172894"/>
            <a:ext cx="12192000" cy="898358"/>
          </a:xfrm>
          <a:prstGeom prst="rect">
            <a:avLst/>
          </a:prstGeom>
          <a:ln>
            <a:solidFill>
              <a:schemeClr val="bg1"/>
            </a:solidFill>
          </a:ln>
        </p:spPr>
      </p:pic>
      <p:pic>
        <p:nvPicPr>
          <p:cNvPr id="7" name="Picture 6" descr="A red face with a sad face&#10;&#10;AI-generated content may be incorrect.">
            <a:extLst>
              <a:ext uri="{FF2B5EF4-FFF2-40B4-BE49-F238E27FC236}">
                <a16:creationId xmlns:a16="http://schemas.microsoft.com/office/drawing/2014/main" id="{D36DAD63-4581-585F-BDA4-C32173354D53}"/>
              </a:ext>
            </a:extLst>
          </p:cNvPr>
          <p:cNvPicPr>
            <a:picLocks noChangeAspect="1"/>
          </p:cNvPicPr>
          <p:nvPr/>
        </p:nvPicPr>
        <p:blipFill>
          <a:blip r:embed="rId4"/>
          <a:stretch>
            <a:fillRect/>
          </a:stretch>
        </p:blipFill>
        <p:spPr>
          <a:xfrm>
            <a:off x="10882313" y="5854389"/>
            <a:ext cx="732961" cy="720184"/>
          </a:xfrm>
          <a:prstGeom prst="rect">
            <a:avLst/>
          </a:prstGeom>
        </p:spPr>
      </p:pic>
      <p:pic>
        <p:nvPicPr>
          <p:cNvPr id="9" name="Picture 8" descr="A green smiley face with black background&#10;&#10;AI-generated content may be incorrect.">
            <a:extLst>
              <a:ext uri="{FF2B5EF4-FFF2-40B4-BE49-F238E27FC236}">
                <a16:creationId xmlns:a16="http://schemas.microsoft.com/office/drawing/2014/main" id="{AFABAC92-3018-E600-B3AB-9FE74CF7F33E}"/>
              </a:ext>
            </a:extLst>
          </p:cNvPr>
          <p:cNvPicPr>
            <a:picLocks noChangeAspect="1"/>
          </p:cNvPicPr>
          <p:nvPr/>
        </p:nvPicPr>
        <p:blipFill>
          <a:blip r:embed="rId5"/>
          <a:stretch>
            <a:fillRect/>
          </a:stretch>
        </p:blipFill>
        <p:spPr>
          <a:xfrm>
            <a:off x="658851" y="5863682"/>
            <a:ext cx="629116" cy="706246"/>
          </a:xfrm>
          <a:prstGeom prst="rect">
            <a:avLst/>
          </a:prstGeom>
        </p:spPr>
      </p:pic>
      <p:pic>
        <p:nvPicPr>
          <p:cNvPr id="4" name="Picture 3" descr="A banana peel with black spots&#10;&#10;AI-generated content may be incorrect.">
            <a:extLst>
              <a:ext uri="{FF2B5EF4-FFF2-40B4-BE49-F238E27FC236}">
                <a16:creationId xmlns:a16="http://schemas.microsoft.com/office/drawing/2014/main" id="{470D2303-9630-63F4-4423-10188478E013}"/>
              </a:ext>
            </a:extLst>
          </p:cNvPr>
          <p:cNvPicPr>
            <a:picLocks noChangeAspect="1"/>
          </p:cNvPicPr>
          <p:nvPr/>
        </p:nvPicPr>
        <p:blipFill>
          <a:blip r:embed="rId6"/>
          <a:stretch>
            <a:fillRect/>
          </a:stretch>
        </p:blipFill>
        <p:spPr>
          <a:xfrm>
            <a:off x="269851" y="1366093"/>
            <a:ext cx="2160388" cy="3088196"/>
          </a:xfrm>
          <a:prstGeom prst="rect">
            <a:avLst/>
          </a:prstGeom>
          <a:ln>
            <a:solidFill>
              <a:schemeClr val="tx1"/>
            </a:solidFill>
          </a:ln>
        </p:spPr>
      </p:pic>
      <p:pic>
        <p:nvPicPr>
          <p:cNvPr id="8" name="Picture 7" descr="A red can of soda&#10;&#10;AI-generated content may be incorrect.">
            <a:extLst>
              <a:ext uri="{FF2B5EF4-FFF2-40B4-BE49-F238E27FC236}">
                <a16:creationId xmlns:a16="http://schemas.microsoft.com/office/drawing/2014/main" id="{EC934977-D919-8B41-04C6-E04B1BBDE0AC}"/>
              </a:ext>
            </a:extLst>
          </p:cNvPr>
          <p:cNvPicPr>
            <a:picLocks noChangeAspect="1"/>
          </p:cNvPicPr>
          <p:nvPr/>
        </p:nvPicPr>
        <p:blipFill>
          <a:blip r:embed="rId7"/>
          <a:stretch>
            <a:fillRect/>
          </a:stretch>
        </p:blipFill>
        <p:spPr>
          <a:xfrm>
            <a:off x="2688653" y="1367090"/>
            <a:ext cx="2156193" cy="3073819"/>
          </a:xfrm>
          <a:prstGeom prst="rect">
            <a:avLst/>
          </a:prstGeom>
          <a:ln>
            <a:solidFill>
              <a:schemeClr val="tx1"/>
            </a:solidFill>
          </a:ln>
        </p:spPr>
      </p:pic>
      <p:pic>
        <p:nvPicPr>
          <p:cNvPr id="12" name="Picture 11" descr="A blue sweater with white zigzag pattern&#10;&#10;AI-generated content may be incorrect.">
            <a:extLst>
              <a:ext uri="{FF2B5EF4-FFF2-40B4-BE49-F238E27FC236}">
                <a16:creationId xmlns:a16="http://schemas.microsoft.com/office/drawing/2014/main" id="{54AA7E40-C8AA-7CCF-13C5-16333A2844A4}"/>
              </a:ext>
            </a:extLst>
          </p:cNvPr>
          <p:cNvPicPr>
            <a:picLocks noChangeAspect="1"/>
          </p:cNvPicPr>
          <p:nvPr/>
        </p:nvPicPr>
        <p:blipFill>
          <a:blip r:embed="rId8"/>
          <a:stretch>
            <a:fillRect/>
          </a:stretch>
        </p:blipFill>
        <p:spPr>
          <a:xfrm>
            <a:off x="5086509" y="1356701"/>
            <a:ext cx="2191224" cy="3073819"/>
          </a:xfrm>
          <a:prstGeom prst="rect">
            <a:avLst/>
          </a:prstGeom>
          <a:ln>
            <a:solidFill>
              <a:schemeClr val="tx1"/>
            </a:solidFill>
          </a:ln>
        </p:spPr>
      </p:pic>
      <p:pic>
        <p:nvPicPr>
          <p:cNvPr id="15" name="Picture 14" descr="A black and white drawing of a roll of paper towels&#10;&#10;AI-generated content may be incorrect.">
            <a:extLst>
              <a:ext uri="{FF2B5EF4-FFF2-40B4-BE49-F238E27FC236}">
                <a16:creationId xmlns:a16="http://schemas.microsoft.com/office/drawing/2014/main" id="{3CEEBA72-DE5C-07D0-19F6-3C728F3F7350}"/>
              </a:ext>
            </a:extLst>
          </p:cNvPr>
          <p:cNvPicPr>
            <a:picLocks noChangeAspect="1"/>
          </p:cNvPicPr>
          <p:nvPr/>
        </p:nvPicPr>
        <p:blipFill>
          <a:blip r:embed="rId9"/>
          <a:stretch>
            <a:fillRect/>
          </a:stretch>
        </p:blipFill>
        <p:spPr>
          <a:xfrm>
            <a:off x="7411823" y="1368087"/>
            <a:ext cx="2180959" cy="3059442"/>
          </a:xfrm>
          <a:prstGeom prst="rect">
            <a:avLst/>
          </a:prstGeom>
          <a:ln>
            <a:solidFill>
              <a:schemeClr val="tx1"/>
            </a:solidFill>
          </a:ln>
        </p:spPr>
      </p:pic>
      <p:pic>
        <p:nvPicPr>
          <p:cNvPr id="18" name="Picture 17" descr="A peeled orange with a peel&#10;&#10;AI-generated content may be incorrect.">
            <a:extLst>
              <a:ext uri="{FF2B5EF4-FFF2-40B4-BE49-F238E27FC236}">
                <a16:creationId xmlns:a16="http://schemas.microsoft.com/office/drawing/2014/main" id="{37BD618A-628F-650D-D734-5281B65EA6D8}"/>
              </a:ext>
            </a:extLst>
          </p:cNvPr>
          <p:cNvPicPr>
            <a:picLocks noChangeAspect="1"/>
          </p:cNvPicPr>
          <p:nvPr/>
        </p:nvPicPr>
        <p:blipFill>
          <a:blip r:embed="rId10"/>
          <a:stretch>
            <a:fillRect/>
          </a:stretch>
        </p:blipFill>
        <p:spPr>
          <a:xfrm>
            <a:off x="9809849" y="1369085"/>
            <a:ext cx="2143596" cy="3059442"/>
          </a:xfrm>
          <a:prstGeom prst="rect">
            <a:avLst/>
          </a:prstGeom>
          <a:ln>
            <a:solidFill>
              <a:schemeClr val="tx1"/>
            </a:solidFill>
          </a:ln>
        </p:spPr>
      </p:pic>
      <p:sp>
        <p:nvSpPr>
          <p:cNvPr id="2" name="Rectangle 1">
            <a:extLst>
              <a:ext uri="{FF2B5EF4-FFF2-40B4-BE49-F238E27FC236}">
                <a16:creationId xmlns:a16="http://schemas.microsoft.com/office/drawing/2014/main" id="{C5F73B4F-5377-5773-9ED1-E52806147C0A}"/>
              </a:ext>
            </a:extLst>
          </p:cNvPr>
          <p:cNvSpPr/>
          <p:nvPr/>
        </p:nvSpPr>
        <p:spPr>
          <a:xfrm>
            <a:off x="1781812" y="3879416"/>
            <a:ext cx="406399" cy="381619"/>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F820520A-8D71-6E66-3F5D-80468C9A6742}"/>
              </a:ext>
            </a:extLst>
          </p:cNvPr>
          <p:cNvSpPr/>
          <p:nvPr/>
        </p:nvSpPr>
        <p:spPr>
          <a:xfrm>
            <a:off x="4241275" y="3879415"/>
            <a:ext cx="406399" cy="381619"/>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57D9CD44-A62F-634E-0CE0-44B0E8DF9076}"/>
              </a:ext>
            </a:extLst>
          </p:cNvPr>
          <p:cNvSpPr/>
          <p:nvPr/>
        </p:nvSpPr>
        <p:spPr>
          <a:xfrm>
            <a:off x="6626397" y="3879415"/>
            <a:ext cx="406399" cy="381619"/>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DB1E9092-DDB7-B6A6-E7C2-609FC0F581B0}"/>
              </a:ext>
            </a:extLst>
          </p:cNvPr>
          <p:cNvSpPr/>
          <p:nvPr/>
        </p:nvSpPr>
        <p:spPr>
          <a:xfrm>
            <a:off x="8955762" y="3879414"/>
            <a:ext cx="406399" cy="381619"/>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7BC72C8C-FB07-C314-D717-E7F4EB82BD2F}"/>
              </a:ext>
            </a:extLst>
          </p:cNvPr>
          <p:cNvSpPr/>
          <p:nvPr/>
        </p:nvSpPr>
        <p:spPr>
          <a:xfrm>
            <a:off x="11309908" y="3879414"/>
            <a:ext cx="406399" cy="381619"/>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16480968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1BF5018-A192-ED6A-CF21-800478670531}"/>
            </a:ext>
          </a:extLst>
        </p:cNvPr>
        <p:cNvGrpSpPr/>
        <p:nvPr/>
      </p:nvGrpSpPr>
      <p:grpSpPr>
        <a:xfrm>
          <a:off x="0" y="0"/>
          <a:ext cx="0" cy="0"/>
          <a:chOff x="0" y="0"/>
          <a:chExt cx="0" cy="0"/>
        </a:xfrm>
      </p:grpSpPr>
      <p:pic>
        <p:nvPicPr>
          <p:cNvPr id="9" name="Picture 8" descr="An orange rectangular sign with black text&#10;&#10;AI-generated content may be incorrect.">
            <a:extLst>
              <a:ext uri="{FF2B5EF4-FFF2-40B4-BE49-F238E27FC236}">
                <a16:creationId xmlns:a16="http://schemas.microsoft.com/office/drawing/2014/main" id="{597FA1A5-BF26-1E9C-0919-BAA0480FB7D6}"/>
              </a:ext>
            </a:extLst>
          </p:cNvPr>
          <p:cNvPicPr>
            <a:picLocks noChangeAspect="1"/>
          </p:cNvPicPr>
          <p:nvPr/>
        </p:nvPicPr>
        <p:blipFill>
          <a:blip r:embed="rId3"/>
          <a:stretch>
            <a:fillRect/>
          </a:stretch>
        </p:blipFill>
        <p:spPr>
          <a:xfrm>
            <a:off x="-83634" y="3054162"/>
            <a:ext cx="12192000" cy="898358"/>
          </a:xfrm>
          <a:prstGeom prst="rect">
            <a:avLst/>
          </a:prstGeom>
          <a:ln>
            <a:solidFill>
              <a:schemeClr val="bg1"/>
            </a:solidFill>
          </a:ln>
        </p:spPr>
      </p:pic>
      <p:pic>
        <p:nvPicPr>
          <p:cNvPr id="13" name="Picture 12" descr="A red face with a sad face&#10;&#10;AI-generated content may be incorrect.">
            <a:extLst>
              <a:ext uri="{FF2B5EF4-FFF2-40B4-BE49-F238E27FC236}">
                <a16:creationId xmlns:a16="http://schemas.microsoft.com/office/drawing/2014/main" id="{9EA90B7E-E29A-9B07-9C00-678AB06823A2}"/>
              </a:ext>
            </a:extLst>
          </p:cNvPr>
          <p:cNvPicPr>
            <a:picLocks noChangeAspect="1"/>
          </p:cNvPicPr>
          <p:nvPr/>
        </p:nvPicPr>
        <p:blipFill>
          <a:blip r:embed="rId4"/>
          <a:stretch>
            <a:fillRect/>
          </a:stretch>
        </p:blipFill>
        <p:spPr>
          <a:xfrm>
            <a:off x="10798679" y="3735657"/>
            <a:ext cx="732961" cy="720184"/>
          </a:xfrm>
          <a:prstGeom prst="rect">
            <a:avLst/>
          </a:prstGeom>
        </p:spPr>
      </p:pic>
      <p:pic>
        <p:nvPicPr>
          <p:cNvPr id="17" name="Picture 16" descr="A green smiley face with black background&#10;&#10;AI-generated content may be incorrect.">
            <a:extLst>
              <a:ext uri="{FF2B5EF4-FFF2-40B4-BE49-F238E27FC236}">
                <a16:creationId xmlns:a16="http://schemas.microsoft.com/office/drawing/2014/main" id="{D760E8A9-5C3E-A243-53BD-714B91213F97}"/>
              </a:ext>
            </a:extLst>
          </p:cNvPr>
          <p:cNvPicPr>
            <a:picLocks noChangeAspect="1"/>
          </p:cNvPicPr>
          <p:nvPr/>
        </p:nvPicPr>
        <p:blipFill>
          <a:blip r:embed="rId5"/>
          <a:stretch>
            <a:fillRect/>
          </a:stretch>
        </p:blipFill>
        <p:spPr>
          <a:xfrm>
            <a:off x="575217" y="3744950"/>
            <a:ext cx="629116" cy="706246"/>
          </a:xfrm>
          <a:prstGeom prst="rect">
            <a:avLst/>
          </a:prstGeom>
        </p:spPr>
      </p:pic>
      <p:sp>
        <p:nvSpPr>
          <p:cNvPr id="24" name="Title 5">
            <a:extLst>
              <a:ext uri="{FF2B5EF4-FFF2-40B4-BE49-F238E27FC236}">
                <a16:creationId xmlns:a16="http://schemas.microsoft.com/office/drawing/2014/main" id="{E917722D-578C-F5AF-4331-881D8106543F}"/>
              </a:ext>
            </a:extLst>
          </p:cNvPr>
          <p:cNvSpPr txBox="1">
            <a:spLocks/>
          </p:cNvSpPr>
          <p:nvPr/>
        </p:nvSpPr>
        <p:spPr>
          <a:xfrm>
            <a:off x="-3936" y="0"/>
            <a:ext cx="12195936" cy="628544"/>
          </a:xfrm>
          <a:prstGeom prst="rect">
            <a:avLst/>
          </a:prstGeom>
          <a:solidFill>
            <a:srgbClr val="F8941F"/>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lvl1pPr algn="l" defTabSz="914400" rtl="0" eaLnBrk="1" latinLnBrk="0" hangingPunct="1">
              <a:lnSpc>
                <a:spcPct val="90000"/>
              </a:lnSpc>
              <a:spcBef>
                <a:spcPct val="0"/>
              </a:spcBef>
              <a:buNone/>
              <a:defRPr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a:r>
              <a:rPr lang="en-US" sz="2800" b="1">
                <a:effectLst>
                  <a:outerShdw blurRad="50800" dist="38100" dir="2700000" algn="tl" rotWithShape="0">
                    <a:prstClr val="black">
                      <a:alpha val="40000"/>
                    </a:prstClr>
                  </a:outerShdw>
                </a:effectLst>
                <a:latin typeface="Arial"/>
                <a:ea typeface="Calibri"/>
                <a:cs typeface="Arial"/>
              </a:rPr>
              <a:t>E</a:t>
            </a:r>
            <a:r>
              <a:rPr lang="en-US" sz="2800" b="1">
                <a:effectLst/>
                <a:latin typeface="Arial"/>
                <a:ea typeface="Calibri"/>
                <a:cs typeface="Arial"/>
              </a:rPr>
              <a:t>nvironmental Continuum Activity</a:t>
            </a:r>
            <a:r>
              <a:rPr lang="en-US" sz="2800" b="1">
                <a:effectLst>
                  <a:outerShdw blurRad="50800" dist="38100" dir="2700000" algn="tl" rotWithShape="0">
                    <a:prstClr val="black">
                      <a:alpha val="40000"/>
                    </a:prstClr>
                  </a:outerShdw>
                </a:effectLst>
                <a:latin typeface="Arial"/>
                <a:ea typeface="Calibri"/>
                <a:cs typeface="Arial"/>
              </a:rPr>
              <a:t>: Answers</a:t>
            </a:r>
          </a:p>
        </p:txBody>
      </p:sp>
      <p:pic>
        <p:nvPicPr>
          <p:cNvPr id="4" name="Picture 3" descr="A blue and white diaper&#10;&#10;AI-generated content may be incorrect.">
            <a:extLst>
              <a:ext uri="{FF2B5EF4-FFF2-40B4-BE49-F238E27FC236}">
                <a16:creationId xmlns:a16="http://schemas.microsoft.com/office/drawing/2014/main" id="{2F846252-D50A-74DB-CB08-EB798CF0EABD}"/>
              </a:ext>
            </a:extLst>
          </p:cNvPr>
          <p:cNvPicPr>
            <a:picLocks noChangeAspect="1"/>
          </p:cNvPicPr>
          <p:nvPr/>
        </p:nvPicPr>
        <p:blipFill>
          <a:blip r:embed="rId6"/>
          <a:stretch>
            <a:fillRect/>
          </a:stretch>
        </p:blipFill>
        <p:spPr>
          <a:xfrm>
            <a:off x="4972649" y="3950938"/>
            <a:ext cx="834689" cy="1178734"/>
          </a:xfrm>
          <a:prstGeom prst="rect">
            <a:avLst/>
          </a:prstGeom>
          <a:ln>
            <a:solidFill>
              <a:schemeClr val="tx1"/>
            </a:solidFill>
          </a:ln>
        </p:spPr>
      </p:pic>
      <p:pic>
        <p:nvPicPr>
          <p:cNvPr id="6" name="Picture 5" descr="A screenshot of a phone&#10;&#10;AI-generated content may be incorrect.">
            <a:extLst>
              <a:ext uri="{FF2B5EF4-FFF2-40B4-BE49-F238E27FC236}">
                <a16:creationId xmlns:a16="http://schemas.microsoft.com/office/drawing/2014/main" id="{299F351A-BC2B-403C-ADD5-2A212960F591}"/>
              </a:ext>
            </a:extLst>
          </p:cNvPr>
          <p:cNvPicPr>
            <a:picLocks noChangeAspect="1"/>
          </p:cNvPicPr>
          <p:nvPr/>
        </p:nvPicPr>
        <p:blipFill>
          <a:blip r:embed="rId7"/>
          <a:stretch>
            <a:fillRect/>
          </a:stretch>
        </p:blipFill>
        <p:spPr>
          <a:xfrm>
            <a:off x="372353" y="1786153"/>
            <a:ext cx="852514" cy="1203515"/>
          </a:xfrm>
          <a:prstGeom prst="rect">
            <a:avLst/>
          </a:prstGeom>
          <a:ln>
            <a:solidFill>
              <a:schemeClr val="tx1"/>
            </a:solidFill>
          </a:ln>
        </p:spPr>
      </p:pic>
      <p:pic>
        <p:nvPicPr>
          <p:cNvPr id="8" name="Picture 7" descr="A red can of soda&#10;&#10;AI-generated content may be incorrect.">
            <a:extLst>
              <a:ext uri="{FF2B5EF4-FFF2-40B4-BE49-F238E27FC236}">
                <a16:creationId xmlns:a16="http://schemas.microsoft.com/office/drawing/2014/main" id="{1BB4BF93-BA04-CD2B-BA06-7C964F39D94C}"/>
              </a:ext>
            </a:extLst>
          </p:cNvPr>
          <p:cNvPicPr>
            <a:picLocks noChangeAspect="1"/>
          </p:cNvPicPr>
          <p:nvPr/>
        </p:nvPicPr>
        <p:blipFill>
          <a:blip r:embed="rId8"/>
          <a:stretch>
            <a:fillRect/>
          </a:stretch>
        </p:blipFill>
        <p:spPr>
          <a:xfrm>
            <a:off x="7882944" y="3964976"/>
            <a:ext cx="841563" cy="1187339"/>
          </a:xfrm>
          <a:prstGeom prst="rect">
            <a:avLst/>
          </a:prstGeom>
          <a:ln>
            <a:solidFill>
              <a:schemeClr val="tx1"/>
            </a:solidFill>
          </a:ln>
        </p:spPr>
      </p:pic>
      <p:pic>
        <p:nvPicPr>
          <p:cNvPr id="10" name="Picture 9" descr="A banana peel with black spots&#10;&#10;AI-generated content may be incorrect.">
            <a:extLst>
              <a:ext uri="{FF2B5EF4-FFF2-40B4-BE49-F238E27FC236}">
                <a16:creationId xmlns:a16="http://schemas.microsoft.com/office/drawing/2014/main" id="{7B0BB8E2-E3E9-3223-AA3A-E428DE36AEDD}"/>
              </a:ext>
            </a:extLst>
          </p:cNvPr>
          <p:cNvPicPr>
            <a:picLocks noChangeAspect="1"/>
          </p:cNvPicPr>
          <p:nvPr/>
        </p:nvPicPr>
        <p:blipFill>
          <a:blip r:embed="rId9"/>
          <a:stretch>
            <a:fillRect/>
          </a:stretch>
        </p:blipFill>
        <p:spPr>
          <a:xfrm>
            <a:off x="1228308" y="3908568"/>
            <a:ext cx="841112" cy="1170474"/>
          </a:xfrm>
          <a:prstGeom prst="rect">
            <a:avLst/>
          </a:prstGeom>
          <a:ln>
            <a:solidFill>
              <a:schemeClr val="tx1"/>
            </a:solidFill>
          </a:ln>
        </p:spPr>
      </p:pic>
      <p:pic>
        <p:nvPicPr>
          <p:cNvPr id="12" name="Picture 11" descr="A peeled orange with a peel&#10;&#10;AI-generated content may be incorrect.">
            <a:extLst>
              <a:ext uri="{FF2B5EF4-FFF2-40B4-BE49-F238E27FC236}">
                <a16:creationId xmlns:a16="http://schemas.microsoft.com/office/drawing/2014/main" id="{CE4E4A22-F444-4E01-5750-07B3D228D033}"/>
              </a:ext>
            </a:extLst>
          </p:cNvPr>
          <p:cNvPicPr>
            <a:picLocks noChangeAspect="1"/>
          </p:cNvPicPr>
          <p:nvPr/>
        </p:nvPicPr>
        <p:blipFill>
          <a:blip r:embed="rId10"/>
          <a:stretch>
            <a:fillRect/>
          </a:stretch>
        </p:blipFill>
        <p:spPr>
          <a:xfrm>
            <a:off x="1630352" y="2028069"/>
            <a:ext cx="845235" cy="1201278"/>
          </a:xfrm>
          <a:prstGeom prst="rect">
            <a:avLst/>
          </a:prstGeom>
          <a:ln>
            <a:solidFill>
              <a:schemeClr val="tx1"/>
            </a:solidFill>
          </a:ln>
        </p:spPr>
      </p:pic>
      <p:pic>
        <p:nvPicPr>
          <p:cNvPr id="14" name="Picture 13" descr="A black and white drawing of a roll of paper towels&#10;&#10;AI-generated content may be incorrect.">
            <a:extLst>
              <a:ext uri="{FF2B5EF4-FFF2-40B4-BE49-F238E27FC236}">
                <a16:creationId xmlns:a16="http://schemas.microsoft.com/office/drawing/2014/main" id="{C3975703-1071-561A-F7F1-7E97A7B987FD}"/>
              </a:ext>
            </a:extLst>
          </p:cNvPr>
          <p:cNvPicPr>
            <a:picLocks noChangeAspect="1"/>
          </p:cNvPicPr>
          <p:nvPr/>
        </p:nvPicPr>
        <p:blipFill>
          <a:blip r:embed="rId11"/>
          <a:stretch>
            <a:fillRect/>
          </a:stretch>
        </p:blipFill>
        <p:spPr>
          <a:xfrm>
            <a:off x="1628698" y="782025"/>
            <a:ext cx="848587" cy="1194393"/>
          </a:xfrm>
          <a:prstGeom prst="rect">
            <a:avLst/>
          </a:prstGeom>
          <a:ln>
            <a:solidFill>
              <a:schemeClr val="tx1"/>
            </a:solidFill>
          </a:ln>
        </p:spPr>
      </p:pic>
      <p:pic>
        <p:nvPicPr>
          <p:cNvPr id="16" name="Picture 15" descr="A blue sweater with white zigzag pattern&#10;&#10;AI-generated content may be incorrect.">
            <a:extLst>
              <a:ext uri="{FF2B5EF4-FFF2-40B4-BE49-F238E27FC236}">
                <a16:creationId xmlns:a16="http://schemas.microsoft.com/office/drawing/2014/main" id="{C093358B-414C-FCD9-08A3-8F82EA246B4E}"/>
              </a:ext>
            </a:extLst>
          </p:cNvPr>
          <p:cNvPicPr>
            <a:picLocks noChangeAspect="1"/>
          </p:cNvPicPr>
          <p:nvPr/>
        </p:nvPicPr>
        <p:blipFill>
          <a:blip r:embed="rId12"/>
          <a:stretch>
            <a:fillRect/>
          </a:stretch>
        </p:blipFill>
        <p:spPr>
          <a:xfrm>
            <a:off x="2424273" y="3918028"/>
            <a:ext cx="843458" cy="1174948"/>
          </a:xfrm>
          <a:prstGeom prst="rect">
            <a:avLst/>
          </a:prstGeom>
          <a:ln>
            <a:solidFill>
              <a:schemeClr val="tx1"/>
            </a:solidFill>
          </a:ln>
        </p:spPr>
      </p:pic>
      <p:pic>
        <p:nvPicPr>
          <p:cNvPr id="19" name="Picture 18" descr="A cigarette with brown substance&#10;&#10;AI-generated content may be incorrect.">
            <a:extLst>
              <a:ext uri="{FF2B5EF4-FFF2-40B4-BE49-F238E27FC236}">
                <a16:creationId xmlns:a16="http://schemas.microsoft.com/office/drawing/2014/main" id="{8B77DEAA-E2A8-76C9-30FC-BA6BE354AF81}"/>
              </a:ext>
            </a:extLst>
          </p:cNvPr>
          <p:cNvPicPr>
            <a:picLocks noChangeAspect="1"/>
          </p:cNvPicPr>
          <p:nvPr/>
        </p:nvPicPr>
        <p:blipFill>
          <a:blip r:embed="rId13"/>
          <a:stretch>
            <a:fillRect/>
          </a:stretch>
        </p:blipFill>
        <p:spPr>
          <a:xfrm>
            <a:off x="2926350" y="1797364"/>
            <a:ext cx="861162" cy="1208160"/>
          </a:xfrm>
          <a:prstGeom prst="rect">
            <a:avLst/>
          </a:prstGeom>
          <a:ln>
            <a:solidFill>
              <a:schemeClr val="tx1"/>
            </a:solidFill>
          </a:ln>
        </p:spPr>
      </p:pic>
      <p:pic>
        <p:nvPicPr>
          <p:cNvPr id="21" name="Picture 20" descr="A pink and silver vaporizer&#10;&#10;AI-generated content may be incorrect.">
            <a:extLst>
              <a:ext uri="{FF2B5EF4-FFF2-40B4-BE49-F238E27FC236}">
                <a16:creationId xmlns:a16="http://schemas.microsoft.com/office/drawing/2014/main" id="{DDBF4341-21CB-C3FB-A5D5-C031754D475E}"/>
              </a:ext>
            </a:extLst>
          </p:cNvPr>
          <p:cNvPicPr>
            <a:picLocks noChangeAspect="1"/>
          </p:cNvPicPr>
          <p:nvPr/>
        </p:nvPicPr>
        <p:blipFill>
          <a:blip r:embed="rId14"/>
          <a:stretch>
            <a:fillRect/>
          </a:stretch>
        </p:blipFill>
        <p:spPr>
          <a:xfrm>
            <a:off x="9747106" y="4101014"/>
            <a:ext cx="848628" cy="1191983"/>
          </a:xfrm>
          <a:prstGeom prst="rect">
            <a:avLst/>
          </a:prstGeom>
          <a:ln>
            <a:solidFill>
              <a:schemeClr val="tx1"/>
            </a:solidFill>
          </a:ln>
        </p:spPr>
      </p:pic>
      <p:pic>
        <p:nvPicPr>
          <p:cNvPr id="23" name="Picture 22" descr="A glass jar with a bee on it&#10;&#10;AI-generated content may be incorrect.">
            <a:extLst>
              <a:ext uri="{FF2B5EF4-FFF2-40B4-BE49-F238E27FC236}">
                <a16:creationId xmlns:a16="http://schemas.microsoft.com/office/drawing/2014/main" id="{5C2F3C4C-B33D-A46A-6940-431F6C516B9C}"/>
              </a:ext>
            </a:extLst>
          </p:cNvPr>
          <p:cNvPicPr>
            <a:picLocks noChangeAspect="1"/>
          </p:cNvPicPr>
          <p:nvPr/>
        </p:nvPicPr>
        <p:blipFill>
          <a:blip r:embed="rId15"/>
          <a:stretch>
            <a:fillRect/>
          </a:stretch>
        </p:blipFill>
        <p:spPr>
          <a:xfrm>
            <a:off x="10588440" y="1797136"/>
            <a:ext cx="808677" cy="1197148"/>
          </a:xfrm>
          <a:prstGeom prst="rect">
            <a:avLst/>
          </a:prstGeom>
          <a:ln>
            <a:solidFill>
              <a:schemeClr val="tx1"/>
            </a:solidFill>
          </a:ln>
        </p:spPr>
      </p:pic>
      <p:pic>
        <p:nvPicPr>
          <p:cNvPr id="26" name="Picture 25" descr="A plastic bottle with bubbles and text&#10;&#10;AI-generated content may be incorrect.">
            <a:extLst>
              <a:ext uri="{FF2B5EF4-FFF2-40B4-BE49-F238E27FC236}">
                <a16:creationId xmlns:a16="http://schemas.microsoft.com/office/drawing/2014/main" id="{C07AA86F-820D-DF7C-B94D-BFCD139E7858}"/>
              </a:ext>
            </a:extLst>
          </p:cNvPr>
          <p:cNvPicPr>
            <a:picLocks noChangeAspect="1"/>
          </p:cNvPicPr>
          <p:nvPr/>
        </p:nvPicPr>
        <p:blipFill>
          <a:blip r:embed="rId16"/>
          <a:stretch>
            <a:fillRect/>
          </a:stretch>
        </p:blipFill>
        <p:spPr>
          <a:xfrm>
            <a:off x="8562136" y="1767431"/>
            <a:ext cx="821494" cy="1192500"/>
          </a:xfrm>
          <a:prstGeom prst="rect">
            <a:avLst/>
          </a:prstGeom>
          <a:ln>
            <a:solidFill>
              <a:schemeClr val="tx1"/>
            </a:solidFill>
          </a:ln>
        </p:spPr>
      </p:pic>
      <p:pic>
        <p:nvPicPr>
          <p:cNvPr id="30" name="Picture 29" descr="A red bag of potato chips&#10;&#10;AI-generated content may be incorrect.">
            <a:extLst>
              <a:ext uri="{FF2B5EF4-FFF2-40B4-BE49-F238E27FC236}">
                <a16:creationId xmlns:a16="http://schemas.microsoft.com/office/drawing/2014/main" id="{79F948C2-B535-F93F-DEE1-7BADDEA49AE9}"/>
              </a:ext>
            </a:extLst>
          </p:cNvPr>
          <p:cNvPicPr>
            <a:picLocks noChangeAspect="1"/>
          </p:cNvPicPr>
          <p:nvPr/>
        </p:nvPicPr>
        <p:blipFill>
          <a:blip r:embed="rId17"/>
          <a:stretch>
            <a:fillRect/>
          </a:stretch>
        </p:blipFill>
        <p:spPr>
          <a:xfrm>
            <a:off x="6285799" y="1793314"/>
            <a:ext cx="845834" cy="1192500"/>
          </a:xfrm>
          <a:prstGeom prst="rect">
            <a:avLst/>
          </a:prstGeom>
          <a:ln>
            <a:solidFill>
              <a:schemeClr val="tx1"/>
            </a:solidFill>
          </a:ln>
        </p:spPr>
      </p:pic>
      <p:pic>
        <p:nvPicPr>
          <p:cNvPr id="7" name="Picture 6" descr="A cartoon of a can of red beans&#10;&#10;AI-generated content may be incorrect.">
            <a:extLst>
              <a:ext uri="{FF2B5EF4-FFF2-40B4-BE49-F238E27FC236}">
                <a16:creationId xmlns:a16="http://schemas.microsoft.com/office/drawing/2014/main" id="{EEA808C6-B203-4872-B94A-5BF499E4ACF4}"/>
              </a:ext>
            </a:extLst>
          </p:cNvPr>
          <p:cNvPicPr>
            <a:picLocks noChangeAspect="1"/>
          </p:cNvPicPr>
          <p:nvPr/>
        </p:nvPicPr>
        <p:blipFill>
          <a:blip r:embed="rId18"/>
          <a:stretch>
            <a:fillRect/>
          </a:stretch>
        </p:blipFill>
        <p:spPr>
          <a:xfrm>
            <a:off x="6646613" y="3957344"/>
            <a:ext cx="828574" cy="1187273"/>
          </a:xfrm>
          <a:prstGeom prst="rect">
            <a:avLst/>
          </a:prstGeom>
          <a:ln>
            <a:solidFill>
              <a:schemeClr val="tx1"/>
            </a:solidFill>
          </a:ln>
        </p:spPr>
      </p:pic>
      <p:pic>
        <p:nvPicPr>
          <p:cNvPr id="3" name="Picture 2" descr="A close up of a logo&#10;&#10;Description automatically generated">
            <a:extLst>
              <a:ext uri="{FF2B5EF4-FFF2-40B4-BE49-F238E27FC236}">
                <a16:creationId xmlns:a16="http://schemas.microsoft.com/office/drawing/2014/main" id="{328AE7E8-DE8B-9D4A-9F34-6B273A4C0AAE}"/>
              </a:ext>
            </a:extLst>
          </p:cNvPr>
          <p:cNvPicPr>
            <a:picLocks noChangeAspect="1"/>
          </p:cNvPicPr>
          <p:nvPr/>
        </p:nvPicPr>
        <p:blipFill>
          <a:blip r:embed="rId19" cstate="screen">
            <a:extLst>
              <a:ext uri="{28A0092B-C50C-407E-A947-70E740481C1C}">
                <a14:useLocalDpi xmlns:a14="http://schemas.microsoft.com/office/drawing/2010/main"/>
              </a:ext>
            </a:extLst>
          </a:blip>
          <a:stretch>
            <a:fillRect/>
          </a:stretch>
        </p:blipFill>
        <p:spPr>
          <a:xfrm>
            <a:off x="194429" y="6085555"/>
            <a:ext cx="2381486" cy="728890"/>
          </a:xfrm>
          <a:prstGeom prst="rect">
            <a:avLst/>
          </a:prstGeom>
          <a:ln>
            <a:noFill/>
          </a:ln>
        </p:spPr>
      </p:pic>
      <p:sp>
        <p:nvSpPr>
          <p:cNvPr id="5" name="Rectangle 4">
            <a:extLst>
              <a:ext uri="{FF2B5EF4-FFF2-40B4-BE49-F238E27FC236}">
                <a16:creationId xmlns:a16="http://schemas.microsoft.com/office/drawing/2014/main" id="{D6D6DDD8-179D-009B-D167-4B472C937EEE}"/>
              </a:ext>
            </a:extLst>
          </p:cNvPr>
          <p:cNvSpPr/>
          <p:nvPr/>
        </p:nvSpPr>
        <p:spPr>
          <a:xfrm>
            <a:off x="7213224" y="4939207"/>
            <a:ext cx="169917" cy="188930"/>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7B81C218-2B2D-F96B-D07D-C9C0FBFD38E7}"/>
              </a:ext>
            </a:extLst>
          </p:cNvPr>
          <p:cNvSpPr/>
          <p:nvPr/>
        </p:nvSpPr>
        <p:spPr>
          <a:xfrm>
            <a:off x="3516211" y="2774952"/>
            <a:ext cx="187434" cy="215206"/>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A4BE465C-BD8C-077D-125F-554754003EBA}"/>
              </a:ext>
            </a:extLst>
          </p:cNvPr>
          <p:cNvSpPr/>
          <p:nvPr/>
        </p:nvSpPr>
        <p:spPr>
          <a:xfrm>
            <a:off x="2237452" y="1715159"/>
            <a:ext cx="187434" cy="215206"/>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40351842-4BAB-7273-D6F3-E3B602754675}"/>
              </a:ext>
            </a:extLst>
          </p:cNvPr>
          <p:cNvSpPr/>
          <p:nvPr/>
        </p:nvSpPr>
        <p:spPr>
          <a:xfrm>
            <a:off x="2237452" y="2958883"/>
            <a:ext cx="187434" cy="215206"/>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B9D61006-EC0A-FECD-4C02-5318A32C9718}"/>
              </a:ext>
            </a:extLst>
          </p:cNvPr>
          <p:cNvSpPr/>
          <p:nvPr/>
        </p:nvSpPr>
        <p:spPr>
          <a:xfrm>
            <a:off x="958693" y="2744296"/>
            <a:ext cx="187434" cy="215206"/>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0BBAF0E1-FBA4-1173-6E7E-CC58BF9FAAE1}"/>
              </a:ext>
            </a:extLst>
          </p:cNvPr>
          <p:cNvSpPr/>
          <p:nvPr/>
        </p:nvSpPr>
        <p:spPr>
          <a:xfrm>
            <a:off x="6870762" y="2739917"/>
            <a:ext cx="187434" cy="215206"/>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6B229679-9B91-F80C-5F3D-2684A6EA3864}"/>
              </a:ext>
            </a:extLst>
          </p:cNvPr>
          <p:cNvSpPr/>
          <p:nvPr/>
        </p:nvSpPr>
        <p:spPr>
          <a:xfrm>
            <a:off x="9126107" y="2669848"/>
            <a:ext cx="187434" cy="215206"/>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AD027282-D2C2-7E10-D3E5-AE7D5C4B0462}"/>
              </a:ext>
            </a:extLst>
          </p:cNvPr>
          <p:cNvSpPr/>
          <p:nvPr/>
        </p:nvSpPr>
        <p:spPr>
          <a:xfrm>
            <a:off x="11162486" y="2757435"/>
            <a:ext cx="187434" cy="215206"/>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7271FFB8-F28C-78B4-0E93-821BAA66C738}"/>
              </a:ext>
            </a:extLst>
          </p:cNvPr>
          <p:cNvSpPr/>
          <p:nvPr/>
        </p:nvSpPr>
        <p:spPr>
          <a:xfrm>
            <a:off x="10356693" y="5021538"/>
            <a:ext cx="187434" cy="215206"/>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DD530E2A-4C32-0C54-5D7B-2BE07BBBDE2F}"/>
              </a:ext>
            </a:extLst>
          </p:cNvPr>
          <p:cNvSpPr/>
          <p:nvPr/>
        </p:nvSpPr>
        <p:spPr>
          <a:xfrm>
            <a:off x="8469210" y="4916434"/>
            <a:ext cx="187434" cy="215206"/>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a:extLst>
              <a:ext uri="{FF2B5EF4-FFF2-40B4-BE49-F238E27FC236}">
                <a16:creationId xmlns:a16="http://schemas.microsoft.com/office/drawing/2014/main" id="{73ED8E37-C603-17B8-4C38-207AEF37AB63}"/>
              </a:ext>
            </a:extLst>
          </p:cNvPr>
          <p:cNvSpPr/>
          <p:nvPr/>
        </p:nvSpPr>
        <p:spPr>
          <a:xfrm>
            <a:off x="5552590" y="4877021"/>
            <a:ext cx="187434" cy="215206"/>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a:extLst>
              <a:ext uri="{FF2B5EF4-FFF2-40B4-BE49-F238E27FC236}">
                <a16:creationId xmlns:a16="http://schemas.microsoft.com/office/drawing/2014/main" id="{08A74381-C36F-FDB9-9AFD-F3B6890225E8}"/>
              </a:ext>
            </a:extLst>
          </p:cNvPr>
          <p:cNvSpPr/>
          <p:nvPr/>
        </p:nvSpPr>
        <p:spPr>
          <a:xfrm>
            <a:off x="2942522" y="4806952"/>
            <a:ext cx="253122" cy="215206"/>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a:extLst>
              <a:ext uri="{FF2B5EF4-FFF2-40B4-BE49-F238E27FC236}">
                <a16:creationId xmlns:a16="http://schemas.microsoft.com/office/drawing/2014/main" id="{C7A2ED71-EB4A-CE64-A5DF-F8AB1344FB4C}"/>
              </a:ext>
            </a:extLst>
          </p:cNvPr>
          <p:cNvSpPr/>
          <p:nvPr/>
        </p:nvSpPr>
        <p:spPr>
          <a:xfrm>
            <a:off x="1803900" y="4820089"/>
            <a:ext cx="187434" cy="215206"/>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820082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6"/>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9"/>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4"/>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7"/>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30"/>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8"/>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26"/>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21"/>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nodeType="clickEffect">
                                  <p:stCondLst>
                                    <p:cond delay="0"/>
                                  </p:stCondLst>
                                  <p:childTnLst>
                                    <p:set>
                                      <p:cBhvr>
                                        <p:cTn id="54" dur="1" fill="hold">
                                          <p:stCondLst>
                                            <p:cond delay="0"/>
                                          </p:stCondLst>
                                        </p:cTn>
                                        <p:tgtEl>
                                          <p:spTgt spid="2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EF65AE0-C4BA-FC2C-8D95-CF00DF86973A}"/>
            </a:ext>
          </a:extLst>
        </p:cNvPr>
        <p:cNvGrpSpPr/>
        <p:nvPr/>
      </p:nvGrpSpPr>
      <p:grpSpPr>
        <a:xfrm>
          <a:off x="0" y="0"/>
          <a:ext cx="0" cy="0"/>
          <a:chOff x="0" y="0"/>
          <a:chExt cx="0" cy="0"/>
        </a:xfrm>
      </p:grpSpPr>
      <p:sp>
        <p:nvSpPr>
          <p:cNvPr id="4" name="TextBox 3">
            <a:extLst>
              <a:ext uri="{FF2B5EF4-FFF2-40B4-BE49-F238E27FC236}">
                <a16:creationId xmlns:a16="http://schemas.microsoft.com/office/drawing/2014/main" id="{92920329-D5DC-43C4-C06C-793FD2F479F0}"/>
              </a:ext>
            </a:extLst>
          </p:cNvPr>
          <p:cNvSpPr txBox="1"/>
          <p:nvPr/>
        </p:nvSpPr>
        <p:spPr>
          <a:xfrm>
            <a:off x="5044803" y="2006044"/>
            <a:ext cx="6907246" cy="267765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2800" dirty="0">
                <a:solidFill>
                  <a:srgbClr val="000000"/>
                </a:solidFill>
                <a:latin typeface="Arial"/>
                <a:ea typeface="Calibri"/>
                <a:cs typeface="Calibri"/>
              </a:rPr>
              <a:t>a) How do these facts make you feel?</a:t>
            </a:r>
            <a:endParaRPr lang="en-GB" sz="2800">
              <a:solidFill>
                <a:srgbClr val="444444"/>
              </a:solidFill>
              <a:latin typeface="Arial"/>
              <a:ea typeface="Calibri"/>
              <a:cs typeface="Calibri"/>
            </a:endParaRPr>
          </a:p>
          <a:p>
            <a:br>
              <a:rPr lang="en-GB" sz="2800" dirty="0">
                <a:latin typeface="Arial"/>
                <a:ea typeface="Calibri"/>
                <a:cs typeface="Calibri"/>
              </a:rPr>
            </a:br>
            <a:r>
              <a:rPr lang="en-GB" sz="2800" dirty="0">
                <a:solidFill>
                  <a:srgbClr val="000000"/>
                </a:solidFill>
                <a:latin typeface="Arial"/>
                <a:ea typeface="Calibri"/>
                <a:cs typeface="Calibri"/>
              </a:rPr>
              <a:t>b) Is there anything that surprised you?</a:t>
            </a:r>
            <a:endParaRPr lang="en-GB" sz="2800">
              <a:solidFill>
                <a:srgbClr val="444444"/>
              </a:solidFill>
              <a:latin typeface="Arial"/>
              <a:ea typeface="Calibri"/>
              <a:cs typeface="Calibri"/>
            </a:endParaRPr>
          </a:p>
          <a:p>
            <a:br>
              <a:rPr lang="en-GB" sz="2800" dirty="0">
                <a:latin typeface="Arial"/>
                <a:ea typeface="Calibri"/>
                <a:cs typeface="Calibri"/>
              </a:rPr>
            </a:br>
            <a:r>
              <a:rPr lang="en-GB" sz="2800" dirty="0">
                <a:solidFill>
                  <a:srgbClr val="000000"/>
                </a:solidFill>
                <a:latin typeface="Arial"/>
                <a:ea typeface="Calibri"/>
                <a:cs typeface="Calibri"/>
              </a:rPr>
              <a:t>c) How could we reduce the impact of waste on the environment?</a:t>
            </a:r>
            <a:endParaRPr lang="en-GB" sz="2800" dirty="0">
              <a:solidFill>
                <a:srgbClr val="444444"/>
              </a:solidFill>
              <a:latin typeface="Arial"/>
              <a:ea typeface="Calibri"/>
              <a:cs typeface="Calibri"/>
            </a:endParaRPr>
          </a:p>
        </p:txBody>
      </p:sp>
      <p:pic>
        <p:nvPicPr>
          <p:cNvPr id="12" name="Picture 11" descr="A close up of a logo&#10;&#10;Description automatically generated">
            <a:extLst>
              <a:ext uri="{FF2B5EF4-FFF2-40B4-BE49-F238E27FC236}">
                <a16:creationId xmlns:a16="http://schemas.microsoft.com/office/drawing/2014/main" id="{A5A972B1-C843-6E95-6FF7-11F04B250493}"/>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342362" y="5921485"/>
            <a:ext cx="2381486" cy="728890"/>
          </a:xfrm>
          <a:prstGeom prst="rect">
            <a:avLst/>
          </a:prstGeom>
          <a:ln>
            <a:noFill/>
          </a:ln>
        </p:spPr>
      </p:pic>
      <p:sp>
        <p:nvSpPr>
          <p:cNvPr id="42" name="TextBox 9">
            <a:extLst>
              <a:ext uri="{FF2B5EF4-FFF2-40B4-BE49-F238E27FC236}">
                <a16:creationId xmlns:a16="http://schemas.microsoft.com/office/drawing/2014/main" id="{CD328820-DAC0-F13D-9A80-D59D6DA14B0A}"/>
              </a:ext>
            </a:extLst>
          </p:cNvPr>
          <p:cNvSpPr txBox="1"/>
          <p:nvPr/>
        </p:nvSpPr>
        <p:spPr>
          <a:xfrm>
            <a:off x="4880702" y="186724"/>
            <a:ext cx="6529261" cy="2369880"/>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4000" b="1">
                <a:solidFill>
                  <a:srgbClr val="EB8B2D"/>
                </a:solidFill>
                <a:latin typeface="Arial"/>
                <a:cs typeface="Arial"/>
              </a:rPr>
              <a:t>talk</a:t>
            </a:r>
            <a:r>
              <a:rPr lang="en-GB" sz="1100" b="1">
                <a:solidFill>
                  <a:srgbClr val="EB8B2D"/>
                </a:solidFill>
                <a:latin typeface="Arial"/>
                <a:cs typeface="Arial"/>
              </a:rPr>
              <a:t> </a:t>
            </a:r>
            <a:r>
              <a:rPr lang="en-GB" sz="4000" b="1">
                <a:solidFill>
                  <a:srgbClr val="EB8B2D"/>
                </a:solidFill>
                <a:latin typeface="Arial"/>
                <a:cs typeface="Arial"/>
              </a:rPr>
              <a:t>about</a:t>
            </a:r>
            <a:r>
              <a:rPr lang="en-GB" sz="1100" b="1">
                <a:solidFill>
                  <a:srgbClr val="8D2456"/>
                </a:solidFill>
                <a:latin typeface="Arial"/>
                <a:cs typeface="Arial"/>
              </a:rPr>
              <a:t> </a:t>
            </a:r>
            <a:r>
              <a:rPr lang="en-GB" sz="4000">
                <a:solidFill>
                  <a:srgbClr val="8D2456"/>
                </a:solidFill>
                <a:latin typeface="Arial"/>
                <a:cs typeface="Arial"/>
              </a:rPr>
              <a:t>|</a:t>
            </a:r>
            <a:r>
              <a:rPr lang="en-GB" sz="1100">
                <a:solidFill>
                  <a:srgbClr val="8D2456"/>
                </a:solidFill>
                <a:latin typeface="Arial"/>
                <a:cs typeface="Arial"/>
              </a:rPr>
              <a:t> </a:t>
            </a:r>
            <a:r>
              <a:rPr lang="en-GB" sz="3600">
                <a:solidFill>
                  <a:srgbClr val="8D2456"/>
                </a:solidFill>
                <a:latin typeface="Arial"/>
                <a:cs typeface="Arial"/>
              </a:rPr>
              <a:t>our rubbish and the environment</a:t>
            </a:r>
          </a:p>
          <a:p>
            <a:endParaRPr lang="en-GB" sz="3600">
              <a:solidFill>
                <a:srgbClr val="8D2456"/>
              </a:solidFill>
              <a:latin typeface="Arial"/>
              <a:ea typeface="Calibri" panose="020F0502020204030204"/>
              <a:cs typeface="Arial"/>
            </a:endParaRPr>
          </a:p>
          <a:p>
            <a:endParaRPr lang="en-GB" sz="3600">
              <a:solidFill>
                <a:srgbClr val="8D2456"/>
              </a:solidFill>
              <a:latin typeface="Arial"/>
              <a:ea typeface="Calibri" panose="020F0502020204030204"/>
              <a:cs typeface="Arial"/>
            </a:endParaRPr>
          </a:p>
        </p:txBody>
      </p:sp>
      <p:sp>
        <p:nvSpPr>
          <p:cNvPr id="2" name="Oval 1">
            <a:extLst>
              <a:ext uri="{FF2B5EF4-FFF2-40B4-BE49-F238E27FC236}">
                <a16:creationId xmlns:a16="http://schemas.microsoft.com/office/drawing/2014/main" id="{4CB2769F-8247-EDA2-4576-8E09642AB270}"/>
              </a:ext>
            </a:extLst>
          </p:cNvPr>
          <p:cNvSpPr/>
          <p:nvPr/>
        </p:nvSpPr>
        <p:spPr>
          <a:xfrm>
            <a:off x="-2041730" y="-675441"/>
            <a:ext cx="6912112" cy="6809451"/>
          </a:xfrm>
          <a:prstGeom prst="ellipse">
            <a:avLst/>
          </a:prstGeom>
          <a:solidFill>
            <a:srgbClr val="F8941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3" name="Picture 2" descr="A yellow and orange text&#10;&#10;Description automatically generated with medium confidence">
            <a:extLst>
              <a:ext uri="{FF2B5EF4-FFF2-40B4-BE49-F238E27FC236}">
                <a16:creationId xmlns:a16="http://schemas.microsoft.com/office/drawing/2014/main" id="{78E1DD98-7755-DA0E-FE94-373D5809230E}"/>
              </a:ext>
            </a:extLst>
          </p:cNvPr>
          <p:cNvPicPr>
            <a:picLocks noChangeAspect="1"/>
          </p:cNvPicPr>
          <p:nvPr/>
        </p:nvPicPr>
        <p:blipFill>
          <a:blip r:embed="rId4"/>
          <a:stretch>
            <a:fillRect/>
          </a:stretch>
        </p:blipFill>
        <p:spPr>
          <a:xfrm>
            <a:off x="517995" y="542796"/>
            <a:ext cx="3633709" cy="4145410"/>
          </a:xfrm>
          <a:prstGeom prst="rect">
            <a:avLst/>
          </a:prstGeom>
          <a:ln>
            <a:noFill/>
          </a:ln>
        </p:spPr>
      </p:pic>
      <p:sp>
        <p:nvSpPr>
          <p:cNvPr id="5" name="Oval 4">
            <a:extLst>
              <a:ext uri="{FF2B5EF4-FFF2-40B4-BE49-F238E27FC236}">
                <a16:creationId xmlns:a16="http://schemas.microsoft.com/office/drawing/2014/main" id="{FE133E69-85D8-C938-F817-9356AB684203}"/>
              </a:ext>
            </a:extLst>
          </p:cNvPr>
          <p:cNvSpPr/>
          <p:nvPr/>
        </p:nvSpPr>
        <p:spPr>
          <a:xfrm>
            <a:off x="3565741" y="-92619"/>
            <a:ext cx="1186188" cy="1270535"/>
          </a:xfrm>
          <a:prstGeom prst="ellipse">
            <a:avLst/>
          </a:prstGeom>
          <a:solidFill>
            <a:srgbClr val="8D24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1838073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Theme">
      <a:majorFont>
        <a:latin typeface="Aptos Display"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ptos" panose="020B000402020202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Comments xmlns="7c018c91-8c3e-4273-991e-cd83a2252de2" xsi:nil="true"/>
    <TaxCatchAll xmlns="e5eba343-45e7-4b06-b0d4-1724b516bedd" xsi:nil="true"/>
    <lcf76f155ced4ddcb4097134ff3c332f xmlns="7c018c91-8c3e-4273-991e-cd83a2252de2">
      <Terms xmlns="http://schemas.microsoft.com/office/infopath/2007/PartnerControls"/>
    </lcf76f155ced4ddcb4097134ff3c332f>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6DAE24FF560251419F994932156E1A7B" ma:contentTypeVersion="19" ma:contentTypeDescription="Create a new document." ma:contentTypeScope="" ma:versionID="1b624eff876430af496f908f03f33916">
  <xsd:schema xmlns:xsd="http://www.w3.org/2001/XMLSchema" xmlns:xs="http://www.w3.org/2001/XMLSchema" xmlns:p="http://schemas.microsoft.com/office/2006/metadata/properties" xmlns:ns2="7c018c91-8c3e-4273-991e-cd83a2252de2" xmlns:ns3="e5eba343-45e7-4b06-b0d4-1724b516bedd" targetNamespace="http://schemas.microsoft.com/office/2006/metadata/properties" ma:root="true" ma:fieldsID="5818d20852c1c75c8e7173e3e66cc066" ns2:_="" ns3:_="">
    <xsd:import namespace="7c018c91-8c3e-4273-991e-cd83a2252de2"/>
    <xsd:import namespace="e5eba343-45e7-4b06-b0d4-1724b516bedd"/>
    <xsd:element name="properties">
      <xsd:complexType>
        <xsd:sequence>
          <xsd:element name="documentManagement">
            <xsd:complexType>
              <xsd:all>
                <xsd:element ref="ns2:MediaServiceMetadata" minOccurs="0"/>
                <xsd:element ref="ns2:MediaServiceFastMetadata" minOccurs="0"/>
                <xsd:element ref="ns2:MediaServiceDateTaken" minOccurs="0"/>
                <xsd:element ref="ns3:SharedWithUsers" minOccurs="0"/>
                <xsd:element ref="ns3:SharedWithDetails" minOccurs="0"/>
                <xsd:element ref="ns2:MediaServiceAutoKeyPoints" minOccurs="0"/>
                <xsd:element ref="ns2:MediaServiceKeyPoints" minOccurs="0"/>
                <xsd:element ref="ns2:Comments" minOccurs="0"/>
                <xsd:element ref="ns2:MediaServiceAutoTags" minOccurs="0"/>
                <xsd:element ref="ns2:MediaServiceGenerationTime" minOccurs="0"/>
                <xsd:element ref="ns2:MediaServiceEventHashCode" minOccurs="0"/>
                <xsd:element ref="ns2:MediaServiceLocation" minOccurs="0"/>
                <xsd:element ref="ns2:MediaServiceOCR" minOccurs="0"/>
                <xsd:element ref="ns2:MediaLengthInSeconds" minOccurs="0"/>
                <xsd:element ref="ns2:lcf76f155ced4ddcb4097134ff3c332f" minOccurs="0"/>
                <xsd:element ref="ns3:TaxCatchAll"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c018c91-8c3e-4273-991e-cd83a2252de2"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KeyPoints" ma:index="13" nillable="true" ma:displayName="MediaServiceAutoKeyPoints" ma:hidden="true" ma:internalName="MediaServiceAutoKeyPoints" ma:readOnly="true">
      <xsd:simpleType>
        <xsd:restriction base="dms:Note"/>
      </xsd:simpleType>
    </xsd:element>
    <xsd:element name="MediaServiceKeyPoints" ma:index="14" nillable="true" ma:displayName="KeyPoints" ma:internalName="MediaServiceKeyPoints" ma:readOnly="true">
      <xsd:simpleType>
        <xsd:restriction base="dms:Note">
          <xsd:maxLength value="255"/>
        </xsd:restriction>
      </xsd:simpleType>
    </xsd:element>
    <xsd:element name="Comments" ma:index="15" nillable="true" ma:displayName="Comments" ma:format="Dropdown" ma:internalName="Comments">
      <xsd:simpleType>
        <xsd:restriction base="dms:Text">
          <xsd:maxLength value="255"/>
        </xsd:restriction>
      </xsd:simpleType>
    </xsd:element>
    <xsd:element name="MediaServiceAutoTags" ma:index="16" nillable="true" ma:displayName="Tags" ma:internalName="MediaServiceAutoTags" ma:readOnly="true">
      <xsd:simpleType>
        <xsd:restriction base="dms:Text"/>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Location" ma:index="19" nillable="true" ma:displayName="Location" ma:internalName="MediaServiceLocation" ma:readOnly="true">
      <xsd:simpleType>
        <xsd:restriction base="dms:Text"/>
      </xsd:simpleType>
    </xsd:element>
    <xsd:element name="MediaServiceOCR" ma:index="20" nillable="true" ma:displayName="Extracted Text" ma:internalName="MediaServiceOCR" ma:readOnly="true">
      <xsd:simpleType>
        <xsd:restriction base="dms:Note">
          <xsd:maxLength value="255"/>
        </xsd:restriction>
      </xsd:simpleType>
    </xsd:element>
    <xsd:element name="MediaLengthInSeconds" ma:index="21" nillable="true" ma:displayName="Length (seconds)" ma:internalName="MediaLengthInSeconds" ma:readOnly="true">
      <xsd:simpleType>
        <xsd:restriction base="dms:Unknown"/>
      </xsd:simpleType>
    </xsd:element>
    <xsd:element name="lcf76f155ced4ddcb4097134ff3c332f" ma:index="23" nillable="true" ma:taxonomy="true" ma:internalName="lcf76f155ced4ddcb4097134ff3c332f" ma:taxonomyFieldName="MediaServiceImageTags" ma:displayName="Image Tags" ma:readOnly="false" ma:fieldId="{5cf76f15-5ced-4ddc-b409-7134ff3c332f}" ma:taxonomyMulti="true" ma:sspId="c2587771-b97d-4f8f-a128-1a1aaef2649e"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5" nillable="true" ma:displayName="MediaServiceObjectDetectorVersions" ma:hidden="true" ma:indexed="true" ma:internalName="MediaServiceObjectDetectorVersions" ma:readOnly="true">
      <xsd:simpleType>
        <xsd:restriction base="dms:Text"/>
      </xsd:simpleType>
    </xsd:element>
    <xsd:element name="MediaServiceSearchProperties" ma:index="26"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e5eba343-45e7-4b06-b0d4-1724b516bedd" elementFormDefault="qualified">
    <xsd:import namespace="http://schemas.microsoft.com/office/2006/documentManagement/types"/>
    <xsd:import namespace="http://schemas.microsoft.com/office/infopath/2007/PartnerControls"/>
    <xsd:element name="SharedWithUsers" ma:index="11"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2" nillable="true" ma:displayName="Shared With Details" ma:internalName="SharedWithDetails" ma:readOnly="true">
      <xsd:simpleType>
        <xsd:restriction base="dms:Note">
          <xsd:maxLength value="255"/>
        </xsd:restriction>
      </xsd:simpleType>
    </xsd:element>
    <xsd:element name="TaxCatchAll" ma:index="24" nillable="true" ma:displayName="Taxonomy Catch All Column" ma:hidden="true" ma:list="{b280afb4-37b2-4f1b-bdd1-078353812f6b}" ma:internalName="TaxCatchAll" ma:showField="CatchAllData" ma:web="e5eba343-45e7-4b06-b0d4-1724b516bedd">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A758279E-C90F-4699-B33D-FD86E462F552}">
  <ds:schemaRefs>
    <ds:schemaRef ds:uri="http://schemas.microsoft.com/sharepoint/v3/contenttype/forms"/>
  </ds:schemaRefs>
</ds:datastoreItem>
</file>

<file path=customXml/itemProps2.xml><?xml version="1.0" encoding="utf-8"?>
<ds:datastoreItem xmlns:ds="http://schemas.openxmlformats.org/officeDocument/2006/customXml" ds:itemID="{FB7CA65D-03C0-4B34-81E1-56F2713BE609}">
  <ds:schemaRefs>
    <ds:schemaRef ds:uri="7c018c91-8c3e-4273-991e-cd83a2252de2"/>
    <ds:schemaRef ds:uri="e5eba343-45e7-4b06-b0d4-1724b516bedd"/>
    <ds:schemaRef ds:uri="http://schemas.microsoft.com/office/2006/metadata/properties"/>
    <ds:schemaRef ds:uri="http://schemas.microsoft.com/office/infopath/2007/PartnerControls"/>
  </ds:schemaRefs>
</ds:datastoreItem>
</file>

<file path=customXml/itemProps3.xml><?xml version="1.0" encoding="utf-8"?>
<ds:datastoreItem xmlns:ds="http://schemas.openxmlformats.org/officeDocument/2006/customXml" ds:itemID="{78860A60-8D70-47A3-9AE5-5B81B1866EFC}">
  <ds:schemaRefs>
    <ds:schemaRef ds:uri="7c018c91-8c3e-4273-991e-cd83a2252de2"/>
    <ds:schemaRef ds:uri="e5eba343-45e7-4b06-b0d4-1724b516bedd"/>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Template>office theme</Template>
  <Application>Microsoft Office PowerPoint</Application>
  <PresentationFormat>Widescreen</PresentationFormat>
  <Slides>7</Slides>
  <Notes>7</Notes>
  <HiddenSlides>0</HiddenSlides>
  <ScaleCrop>false</ScaleCrop>
  <HeadingPairs>
    <vt:vector size="4" baseType="variant">
      <vt:variant>
        <vt:lpstr>Theme</vt:lpstr>
      </vt:variant>
      <vt:variant>
        <vt:i4>1</vt:i4>
      </vt:variant>
      <vt:variant>
        <vt:lpstr>Slide Titles</vt:lpstr>
      </vt:variant>
      <vt:variant>
        <vt:i4>7</vt:i4>
      </vt:variant>
    </vt:vector>
  </HeadingPairs>
  <TitlesOfParts>
    <vt:vector size="8"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revision>49</cp:revision>
  <dcterms:created xsi:type="dcterms:W3CDTF">2025-05-27T14:35:36Z</dcterms:created>
  <dcterms:modified xsi:type="dcterms:W3CDTF">2025-08-04T05:51:37Z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0x0101006DAE24FF560251419F994932156E1A7B</vt:lpwstr>
  </property>
  <property fmtid="{D5CDD505-2E9C-101B-9397-08002B2CF9AE}" pid="3" name="_SourceUrl">
    <vt:lpwstr/>
  </property>
  <property fmtid="{D5CDD505-2E9C-101B-9397-08002B2CF9AE}" pid="4" name="_SharedFileIndex">
    <vt:lpwstr/>
  </property>
  <property fmtid="{D5CDD505-2E9C-101B-9397-08002B2CF9AE}" pid="5" name="ComplianceAssetId">
    <vt:lpwstr/>
  </property>
  <property fmtid="{D5CDD505-2E9C-101B-9397-08002B2CF9AE}" pid="6" name="_ExtendedDescription">
    <vt:lpwstr/>
  </property>
  <property fmtid="{D5CDD505-2E9C-101B-9397-08002B2CF9AE}" pid="7" name="TriggerFlowInfo">
    <vt:lpwstr/>
  </property>
  <property fmtid="{D5CDD505-2E9C-101B-9397-08002B2CF9AE}" pid="8" name="MediaServiceImageTags">
    <vt:lpwstr/>
  </property>
</Properties>
</file>