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6"/>
  </p:notesMasterIdLst>
  <p:sldIdLst>
    <p:sldId id="1260" r:id="rId5"/>
    <p:sldId id="1500" r:id="rId6"/>
    <p:sldId id="1285" r:id="rId7"/>
    <p:sldId id="1515" r:id="rId8"/>
    <p:sldId id="1512" r:id="rId9"/>
    <p:sldId id="1332" r:id="rId10"/>
    <p:sldId id="1514" r:id="rId11"/>
    <p:sldId id="1517" r:id="rId12"/>
    <p:sldId id="1518" r:id="rId13"/>
    <p:sldId id="1516" r:id="rId14"/>
    <p:sldId id="1519" r:id="rId15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0128372-6DDB-3CD6-2C9F-EC98DC67B7C1}" name="Sophie Whitcombe" initials="" userId="S::sophie@talkabouttrust.org::96b93879-58c2-43c8-8be0-05735f70e199" providerId="AD"/>
  <p188:author id="{43D5E991-F6D5-0ECE-6CB6-F9ABF44FF63E}" name="Helena Conibear" initials="HC" userId="S::helena@talkabouttrust.org::14702610-6db2-485a-bfee-48fdd19d955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941F"/>
    <a:srgbClr val="8D24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2452C8-32E0-3F81-E9C0-0398647070D2}" v="1" dt="2025-08-04T05:41:20.5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phie Whitcombe" userId="S::sophie@talkabouttrust.org::96b93879-58c2-43c8-8be0-05735f70e199" providerId="AD" clId="Web-{31F86E90-1742-4F7E-E6BD-B28544C1E4A0}"/>
    <pc:docChg chg="modSld">
      <pc:chgData name="Sophie Whitcombe" userId="S::sophie@talkabouttrust.org::96b93879-58c2-43c8-8be0-05735f70e199" providerId="AD" clId="Web-{31F86E90-1742-4F7E-E6BD-B28544C1E4A0}" dt="2025-07-21T13:18:31.631" v="16" actId="20577"/>
      <pc:docMkLst>
        <pc:docMk/>
      </pc:docMkLst>
      <pc:sldChg chg="modSp addAnim modAnim">
        <pc:chgData name="Sophie Whitcombe" userId="S::sophie@talkabouttrust.org::96b93879-58c2-43c8-8be0-05735f70e199" providerId="AD" clId="Web-{31F86E90-1742-4F7E-E6BD-B28544C1E4A0}" dt="2025-07-21T13:18:31.631" v="16" actId="20577"/>
        <pc:sldMkLst>
          <pc:docMk/>
          <pc:sldMk cId="4008833803" sldId="1517"/>
        </pc:sldMkLst>
        <pc:spChg chg="mod">
          <ac:chgData name="Sophie Whitcombe" userId="S::sophie@talkabouttrust.org::96b93879-58c2-43c8-8be0-05735f70e199" providerId="AD" clId="Web-{31F86E90-1742-4F7E-E6BD-B28544C1E4A0}" dt="2025-07-21T11:20:05.570" v="6" actId="20577"/>
          <ac:spMkLst>
            <pc:docMk/>
            <pc:sldMk cId="4008833803" sldId="1517"/>
            <ac:spMk id="5" creationId="{F8351E82-121D-DED9-B7D2-CC4D92416E14}"/>
          </ac:spMkLst>
        </pc:spChg>
        <pc:spChg chg="mod">
          <ac:chgData name="Sophie Whitcombe" userId="S::sophie@talkabouttrust.org::96b93879-58c2-43c8-8be0-05735f70e199" providerId="AD" clId="Web-{31F86E90-1742-4F7E-E6BD-B28544C1E4A0}" dt="2025-07-21T13:18:31.631" v="16" actId="20577"/>
          <ac:spMkLst>
            <pc:docMk/>
            <pc:sldMk cId="4008833803" sldId="1517"/>
            <ac:spMk id="6" creationId="{DEE4F683-EE9A-CBB4-38DB-D8978775BD3B}"/>
          </ac:spMkLst>
        </pc:spChg>
      </pc:sldChg>
    </pc:docChg>
  </pc:docChgLst>
  <pc:docChgLst>
    <pc:chgData name="Sophie Whitcombe" userId="S::sophie@talkabouttrust.org::96b93879-58c2-43c8-8be0-05735f70e199" providerId="AD" clId="Web-{FBC68D06-8EA3-C7F8-6365-94CD4CC9F599}"/>
    <pc:docChg chg="modSld sldOrd">
      <pc:chgData name="Sophie Whitcombe" userId="S::sophie@talkabouttrust.org::96b93879-58c2-43c8-8be0-05735f70e199" providerId="AD" clId="Web-{FBC68D06-8EA3-C7F8-6365-94CD4CC9F599}" dt="2025-05-27T14:33:34.962" v="704"/>
      <pc:docMkLst>
        <pc:docMk/>
      </pc:docMkLst>
      <pc:sldChg chg="modNotes">
        <pc:chgData name="Sophie Whitcombe" userId="S::sophie@talkabouttrust.org::96b93879-58c2-43c8-8be0-05735f70e199" providerId="AD" clId="Web-{FBC68D06-8EA3-C7F8-6365-94CD4CC9F599}" dt="2025-05-27T14:27:06.607" v="281"/>
        <pc:sldMkLst>
          <pc:docMk/>
          <pc:sldMk cId="268071293" sldId="1260"/>
        </pc:sldMkLst>
      </pc:sldChg>
      <pc:sldChg chg="modSp modNotes">
        <pc:chgData name="Sophie Whitcombe" userId="S::sophie@talkabouttrust.org::96b93879-58c2-43c8-8be0-05735f70e199" providerId="AD" clId="Web-{FBC68D06-8EA3-C7F8-6365-94CD4CC9F599}" dt="2025-05-27T14:29:54.471" v="425"/>
        <pc:sldMkLst>
          <pc:docMk/>
          <pc:sldMk cId="4039017882" sldId="1285"/>
        </pc:sldMkLst>
      </pc:sldChg>
      <pc:sldChg chg="modSp ord modNotes">
        <pc:chgData name="Sophie Whitcombe" userId="S::sophie@talkabouttrust.org::96b93879-58c2-43c8-8be0-05735f70e199" providerId="AD" clId="Web-{FBC68D06-8EA3-C7F8-6365-94CD4CC9F599}" dt="2025-05-27T14:33:34.962" v="704"/>
        <pc:sldMkLst>
          <pc:docMk/>
          <pc:sldMk cId="3973185096" sldId="1332"/>
        </pc:sldMkLst>
      </pc:sldChg>
      <pc:sldChg chg="modNotes">
        <pc:chgData name="Sophie Whitcombe" userId="S::sophie@talkabouttrust.org::96b93879-58c2-43c8-8be0-05735f70e199" providerId="AD" clId="Web-{FBC68D06-8EA3-C7F8-6365-94CD4CC9F599}" dt="2025-05-27T14:27:41.233" v="320"/>
        <pc:sldMkLst>
          <pc:docMk/>
          <pc:sldMk cId="1732263593" sldId="1500"/>
        </pc:sldMkLst>
      </pc:sldChg>
      <pc:sldChg chg="modSp ord modNotes">
        <pc:chgData name="Sophie Whitcombe" userId="S::sophie@talkabouttrust.org::96b93879-58c2-43c8-8be0-05735f70e199" providerId="AD" clId="Web-{FBC68D06-8EA3-C7F8-6365-94CD4CC9F599}" dt="2025-05-27T14:33:31.056" v="703"/>
        <pc:sldMkLst>
          <pc:docMk/>
          <pc:sldMk cId="3196484915" sldId="1512"/>
        </pc:sldMkLst>
      </pc:sldChg>
      <pc:sldChg chg="modSp modNotes">
        <pc:chgData name="Sophie Whitcombe" userId="S::sophie@talkabouttrust.org::96b93879-58c2-43c8-8be0-05735f70e199" providerId="AD" clId="Web-{FBC68D06-8EA3-C7F8-6365-94CD4CC9F599}" dt="2025-05-27T14:32:22.147" v="589"/>
        <pc:sldMkLst>
          <pc:docMk/>
          <pc:sldMk cId="1814259729" sldId="1514"/>
        </pc:sldMkLst>
      </pc:sldChg>
      <pc:sldChg chg="modNotes">
        <pc:chgData name="Sophie Whitcombe" userId="S::sophie@talkabouttrust.org::96b93879-58c2-43c8-8be0-05735f70e199" providerId="AD" clId="Web-{FBC68D06-8EA3-C7F8-6365-94CD4CC9F599}" dt="2025-05-27T14:31:00.926" v="456"/>
        <pc:sldMkLst>
          <pc:docMk/>
          <pc:sldMk cId="2520296468" sldId="1515"/>
        </pc:sldMkLst>
      </pc:sldChg>
    </pc:docChg>
  </pc:docChgLst>
  <pc:docChgLst>
    <pc:chgData name="Sophie Whitcombe" userId="S::sophie@talkabouttrust.org::96b93879-58c2-43c8-8be0-05735f70e199" providerId="AD" clId="Web-{727FB9C1-27A5-6223-B86B-581424966C14}"/>
    <pc:docChg chg="modSld">
      <pc:chgData name="Sophie Whitcombe" userId="S::sophie@talkabouttrust.org::96b93879-58c2-43c8-8be0-05735f70e199" providerId="AD" clId="Web-{727FB9C1-27A5-6223-B86B-581424966C14}" dt="2025-07-14T12:53:01.322" v="287"/>
      <pc:docMkLst>
        <pc:docMk/>
      </pc:docMkLst>
      <pc:sldChg chg="addSp delSp modSp modNotes">
        <pc:chgData name="Sophie Whitcombe" userId="S::sophie@talkabouttrust.org::96b93879-58c2-43c8-8be0-05735f70e199" providerId="AD" clId="Web-{727FB9C1-27A5-6223-B86B-581424966C14}" dt="2025-07-14T12:53:01.322" v="287"/>
        <pc:sldMkLst>
          <pc:docMk/>
          <pc:sldMk cId="4119533312" sldId="1518"/>
        </pc:sldMkLst>
        <pc:spChg chg="add mod">
          <ac:chgData name="Sophie Whitcombe" userId="S::sophie@talkabouttrust.org::96b93879-58c2-43c8-8be0-05735f70e199" providerId="AD" clId="Web-{727FB9C1-27A5-6223-B86B-581424966C14}" dt="2025-07-14T12:46:20.088" v="57" actId="20577"/>
          <ac:spMkLst>
            <pc:docMk/>
            <pc:sldMk cId="4119533312" sldId="1518"/>
            <ac:spMk id="5" creationId="{0064F7E9-4470-83E0-828E-1CED0407DAF3}"/>
          </ac:spMkLst>
        </pc:spChg>
        <pc:spChg chg="add mod">
          <ac:chgData name="Sophie Whitcombe" userId="S::sophie@talkabouttrust.org::96b93879-58c2-43c8-8be0-05735f70e199" providerId="AD" clId="Web-{727FB9C1-27A5-6223-B86B-581424966C14}" dt="2025-07-14T12:49:42.486" v="167" actId="20577"/>
          <ac:spMkLst>
            <pc:docMk/>
            <pc:sldMk cId="4119533312" sldId="1518"/>
            <ac:spMk id="7" creationId="{EEB2C132-6BE8-7D46-7364-468A4F1B847B}"/>
          </ac:spMkLst>
        </pc:spChg>
        <pc:picChg chg="add mod">
          <ac:chgData name="Sophie Whitcombe" userId="S::sophie@talkabouttrust.org::96b93879-58c2-43c8-8be0-05735f70e199" providerId="AD" clId="Web-{727FB9C1-27A5-6223-B86B-581424966C14}" dt="2025-07-14T12:49:25.751" v="159" actId="1076"/>
          <ac:picMkLst>
            <pc:docMk/>
            <pc:sldMk cId="4119533312" sldId="1518"/>
            <ac:picMk id="2" creationId="{E26C7006-603A-DAFD-F17D-7E6B615EB512}"/>
          </ac:picMkLst>
        </pc:picChg>
      </pc:sldChg>
    </pc:docChg>
  </pc:docChgLst>
  <pc:docChgLst>
    <pc:chgData name="Sophie Whitcombe" userId="S::sophie@talkabouttrust.org::96b93879-58c2-43c8-8be0-05735f70e199" providerId="AD" clId="Web-{81C1A7FC-69C0-D7DA-FDE5-A0D04A36C6A4}"/>
    <pc:docChg chg="addSld">
      <pc:chgData name="Sophie Whitcombe" userId="S::sophie@talkabouttrust.org::96b93879-58c2-43c8-8be0-05735f70e199" providerId="AD" clId="Web-{81C1A7FC-69C0-D7DA-FDE5-A0D04A36C6A4}" dt="2025-07-09T16:04:27.958" v="0"/>
      <pc:docMkLst>
        <pc:docMk/>
      </pc:docMkLst>
      <pc:sldChg chg="new">
        <pc:chgData name="Sophie Whitcombe" userId="S::sophie@talkabouttrust.org::96b93879-58c2-43c8-8be0-05735f70e199" providerId="AD" clId="Web-{81C1A7FC-69C0-D7DA-FDE5-A0D04A36C6A4}" dt="2025-07-09T16:04:27.958" v="0"/>
        <pc:sldMkLst>
          <pc:docMk/>
          <pc:sldMk cId="4008833803" sldId="1517"/>
        </pc:sldMkLst>
      </pc:sldChg>
    </pc:docChg>
  </pc:docChgLst>
  <pc:docChgLst>
    <pc:chgData name="Sophie Whitcombe" userId="S::sophie@talkabouttrust.org::96b93879-58c2-43c8-8be0-05735f70e199" providerId="AD" clId="Web-{2D177D8C-F63A-56E7-E8FC-D561DD47F6F1}"/>
    <pc:docChg chg="modSld">
      <pc:chgData name="Sophie Whitcombe" userId="S::sophie@talkabouttrust.org::96b93879-58c2-43c8-8be0-05735f70e199" providerId="AD" clId="Web-{2D177D8C-F63A-56E7-E8FC-D561DD47F6F1}" dt="2025-05-27T15:31:58.464" v="17"/>
      <pc:docMkLst>
        <pc:docMk/>
      </pc:docMkLst>
      <pc:sldChg chg="modNotes">
        <pc:chgData name="Sophie Whitcombe" userId="S::sophie@talkabouttrust.org::96b93879-58c2-43c8-8be0-05735f70e199" providerId="AD" clId="Web-{2D177D8C-F63A-56E7-E8FC-D561DD47F6F1}" dt="2025-05-27T15:20:48.448" v="4"/>
        <pc:sldMkLst>
          <pc:docMk/>
          <pc:sldMk cId="268071293" sldId="1260"/>
        </pc:sldMkLst>
      </pc:sldChg>
      <pc:sldChg chg="delAnim modNotes">
        <pc:chgData name="Sophie Whitcombe" userId="S::sophie@talkabouttrust.org::96b93879-58c2-43c8-8be0-05735f70e199" providerId="AD" clId="Web-{2D177D8C-F63A-56E7-E8FC-D561DD47F6F1}" dt="2025-05-27T15:20:53.964" v="5"/>
        <pc:sldMkLst>
          <pc:docMk/>
          <pc:sldMk cId="4039017882" sldId="1285"/>
        </pc:sldMkLst>
      </pc:sldChg>
      <pc:sldChg chg="modNotes">
        <pc:chgData name="Sophie Whitcombe" userId="S::sophie@talkabouttrust.org::96b93879-58c2-43c8-8be0-05735f70e199" providerId="AD" clId="Web-{2D177D8C-F63A-56E7-E8FC-D561DD47F6F1}" dt="2025-05-27T15:31:58.464" v="17"/>
        <pc:sldMkLst>
          <pc:docMk/>
          <pc:sldMk cId="3196484915" sldId="1512"/>
        </pc:sldMkLst>
      </pc:sldChg>
      <pc:sldChg chg="addAnim">
        <pc:chgData name="Sophie Whitcombe" userId="S::sophie@talkabouttrust.org::96b93879-58c2-43c8-8be0-05735f70e199" providerId="AD" clId="Web-{2D177D8C-F63A-56E7-E8FC-D561DD47F6F1}" dt="2025-05-27T15:20:35.635" v="3"/>
        <pc:sldMkLst>
          <pc:docMk/>
          <pc:sldMk cId="1814259729" sldId="1514"/>
        </pc:sldMkLst>
      </pc:sldChg>
      <pc:sldChg chg="addAnim modAnim modNotes">
        <pc:chgData name="Sophie Whitcombe" userId="S::sophie@talkabouttrust.org::96b93879-58c2-43c8-8be0-05735f70e199" providerId="AD" clId="Web-{2D177D8C-F63A-56E7-E8FC-D561DD47F6F1}" dt="2025-05-27T15:20:58.183" v="7"/>
        <pc:sldMkLst>
          <pc:docMk/>
          <pc:sldMk cId="2520296468" sldId="1515"/>
        </pc:sldMkLst>
      </pc:sldChg>
    </pc:docChg>
  </pc:docChgLst>
  <pc:docChgLst>
    <pc:chgData name="Sophie Whitcombe" userId="S::sophie@talkabouttrust.org::96b93879-58c2-43c8-8be0-05735f70e199" providerId="AD" clId="Web-{72E56FE0-CD7D-E617-3886-000322014D52}"/>
    <pc:docChg chg="addSld delSld modSld">
      <pc:chgData name="Sophie Whitcombe" userId="S::sophie@talkabouttrust.org::96b93879-58c2-43c8-8be0-05735f70e199" providerId="AD" clId="Web-{72E56FE0-CD7D-E617-3886-000322014D52}" dt="2025-05-27T14:22:56.976" v="228" actId="20577"/>
      <pc:docMkLst>
        <pc:docMk/>
      </pc:docMkLst>
      <pc:sldChg chg="del">
        <pc:chgData name="Sophie Whitcombe" userId="S::sophie@talkabouttrust.org::96b93879-58c2-43c8-8be0-05735f70e199" providerId="AD" clId="Web-{72E56FE0-CD7D-E617-3886-000322014D52}" dt="2025-05-27T14:17:57.730" v="1"/>
        <pc:sldMkLst>
          <pc:docMk/>
          <pc:sldMk cId="109857222" sldId="256"/>
        </pc:sldMkLst>
      </pc:sldChg>
      <pc:sldChg chg="modSp add">
        <pc:chgData name="Sophie Whitcombe" userId="S::sophie@talkabouttrust.org::96b93879-58c2-43c8-8be0-05735f70e199" providerId="AD" clId="Web-{72E56FE0-CD7D-E617-3886-000322014D52}" dt="2025-05-27T14:22:56.976" v="228" actId="20577"/>
        <pc:sldMkLst>
          <pc:docMk/>
          <pc:sldMk cId="268071293" sldId="1260"/>
        </pc:sldMkLst>
      </pc:sldChg>
      <pc:sldChg chg="add">
        <pc:chgData name="Sophie Whitcombe" userId="S::sophie@talkabouttrust.org::96b93879-58c2-43c8-8be0-05735f70e199" providerId="AD" clId="Web-{72E56FE0-CD7D-E617-3886-000322014D52}" dt="2025-05-27T14:18:52.951" v="3"/>
        <pc:sldMkLst>
          <pc:docMk/>
          <pc:sldMk cId="4039017882" sldId="1285"/>
        </pc:sldMkLst>
      </pc:sldChg>
      <pc:sldChg chg="add">
        <pc:chgData name="Sophie Whitcombe" userId="S::sophie@talkabouttrust.org::96b93879-58c2-43c8-8be0-05735f70e199" providerId="AD" clId="Web-{72E56FE0-CD7D-E617-3886-000322014D52}" dt="2025-05-27T14:20:01.750" v="26"/>
        <pc:sldMkLst>
          <pc:docMk/>
          <pc:sldMk cId="3973185096" sldId="1332"/>
        </pc:sldMkLst>
      </pc:sldChg>
      <pc:sldChg chg="modSp add">
        <pc:chgData name="Sophie Whitcombe" userId="S::sophie@talkabouttrust.org::96b93879-58c2-43c8-8be0-05735f70e199" providerId="AD" clId="Web-{72E56FE0-CD7D-E617-3886-000322014D52}" dt="2025-05-27T14:21:28.754" v="96" actId="20577"/>
        <pc:sldMkLst>
          <pc:docMk/>
          <pc:sldMk cId="1732263593" sldId="1500"/>
        </pc:sldMkLst>
      </pc:sldChg>
      <pc:sldChg chg="add">
        <pc:chgData name="Sophie Whitcombe" userId="S::sophie@talkabouttrust.org::96b93879-58c2-43c8-8be0-05735f70e199" providerId="AD" clId="Web-{72E56FE0-CD7D-E617-3886-000322014D52}" dt="2025-05-27T14:20:01.719" v="25"/>
        <pc:sldMkLst>
          <pc:docMk/>
          <pc:sldMk cId="3196484915" sldId="1512"/>
        </pc:sldMkLst>
      </pc:sldChg>
      <pc:sldChg chg="add">
        <pc:chgData name="Sophie Whitcombe" userId="S::sophie@talkabouttrust.org::96b93879-58c2-43c8-8be0-05735f70e199" providerId="AD" clId="Web-{72E56FE0-CD7D-E617-3886-000322014D52}" dt="2025-05-27T14:20:01.766" v="27"/>
        <pc:sldMkLst>
          <pc:docMk/>
          <pc:sldMk cId="1814259729" sldId="1514"/>
        </pc:sldMkLst>
      </pc:sldChg>
      <pc:sldChg chg="add">
        <pc:chgData name="Sophie Whitcombe" userId="S::sophie@talkabouttrust.org::96b93879-58c2-43c8-8be0-05735f70e199" providerId="AD" clId="Web-{72E56FE0-CD7D-E617-3886-000322014D52}" dt="2025-05-27T14:19:32.405" v="24"/>
        <pc:sldMkLst>
          <pc:docMk/>
          <pc:sldMk cId="2520296468" sldId="1515"/>
        </pc:sldMkLst>
      </pc:sldChg>
    </pc:docChg>
  </pc:docChgLst>
  <pc:docChgLst>
    <pc:chgData name="Alison Rees" userId="S::alison@talkabouttrust.org::643807b7-95c8-4d06-bfbd-2c8a4c2b8f9b" providerId="AD" clId="Web-{D92452C8-32E0-3F81-E9C0-0398647070D2}"/>
    <pc:docChg chg="modSld">
      <pc:chgData name="Alison Rees" userId="S::alison@talkabouttrust.org::643807b7-95c8-4d06-bfbd-2c8a4c2b8f9b" providerId="AD" clId="Web-{D92452C8-32E0-3F81-E9C0-0398647070D2}" dt="2025-08-04T05:41:20.527" v="0"/>
      <pc:docMkLst>
        <pc:docMk/>
      </pc:docMkLst>
      <pc:sldChg chg="delSp">
        <pc:chgData name="Alison Rees" userId="S::alison@talkabouttrust.org::643807b7-95c8-4d06-bfbd-2c8a4c2b8f9b" providerId="AD" clId="Web-{D92452C8-32E0-3F81-E9C0-0398647070D2}" dt="2025-08-04T05:41:20.527" v="0"/>
        <pc:sldMkLst>
          <pc:docMk/>
          <pc:sldMk cId="984582366" sldId="1519"/>
        </pc:sldMkLst>
        <pc:picChg chg="del">
          <ac:chgData name="Alison Rees" userId="S::alison@talkabouttrust.org::643807b7-95c8-4d06-bfbd-2c8a4c2b8f9b" providerId="AD" clId="Web-{D92452C8-32E0-3F81-E9C0-0398647070D2}" dt="2025-08-04T05:41:20.527" v="0"/>
          <ac:picMkLst>
            <pc:docMk/>
            <pc:sldMk cId="984582366" sldId="1519"/>
            <ac:picMk id="6" creationId="{9EFE0C3D-9070-ABF5-CAC5-595FEF73C39C}"/>
          </ac:picMkLst>
        </pc:picChg>
      </pc:sldChg>
    </pc:docChg>
  </pc:docChgLst>
  <pc:docChgLst>
    <pc:chgData name="Alison Rees" userId="S::alison@talkabouttrust.org::643807b7-95c8-4d06-bfbd-2c8a4c2b8f9b" providerId="AD" clId="Web-{15A877F8-8550-0678-DBDC-9BFD3C7C701F}"/>
    <pc:docChg chg="modSld">
      <pc:chgData name="Alison Rees" userId="S::alison@talkabouttrust.org::643807b7-95c8-4d06-bfbd-2c8a4c2b8f9b" providerId="AD" clId="Web-{15A877F8-8550-0678-DBDC-9BFD3C7C701F}" dt="2025-07-24T12:05:49.749" v="413"/>
      <pc:docMkLst>
        <pc:docMk/>
      </pc:docMkLst>
      <pc:sldChg chg="modSp">
        <pc:chgData name="Alison Rees" userId="S::alison@talkabouttrust.org::643807b7-95c8-4d06-bfbd-2c8a4c2b8f9b" providerId="AD" clId="Web-{15A877F8-8550-0678-DBDC-9BFD3C7C701F}" dt="2025-07-24T04:56:07.078" v="5"/>
        <pc:sldMkLst>
          <pc:docMk/>
          <pc:sldMk cId="268071293" sldId="1260"/>
        </pc:sldMkLst>
        <pc:spChg chg="mod">
          <ac:chgData name="Alison Rees" userId="S::alison@talkabouttrust.org::643807b7-95c8-4d06-bfbd-2c8a4c2b8f9b" providerId="AD" clId="Web-{15A877F8-8550-0678-DBDC-9BFD3C7C701F}" dt="2025-07-24T04:56:07.078" v="5"/>
          <ac:spMkLst>
            <pc:docMk/>
            <pc:sldMk cId="268071293" sldId="1260"/>
            <ac:spMk id="2" creationId="{119CECB2-E022-10F7-80EC-C7D0A393E0D3}"/>
          </ac:spMkLst>
        </pc:spChg>
        <pc:spChg chg="mod">
          <ac:chgData name="Alison Rees" userId="S::alison@talkabouttrust.org::643807b7-95c8-4d06-bfbd-2c8a4c2b8f9b" providerId="AD" clId="Web-{15A877F8-8550-0678-DBDC-9BFD3C7C701F}" dt="2025-07-24T04:55:17.764" v="2" actId="20577"/>
          <ac:spMkLst>
            <pc:docMk/>
            <pc:sldMk cId="268071293" sldId="1260"/>
            <ac:spMk id="42" creationId="{3A1DE533-73EB-12A4-0A64-87DC44E57EA3}"/>
          </ac:spMkLst>
        </pc:spChg>
        <pc:spChg chg="mod">
          <ac:chgData name="Alison Rees" userId="S::alison@talkabouttrust.org::643807b7-95c8-4d06-bfbd-2c8a4c2b8f9b" providerId="AD" clId="Web-{15A877F8-8550-0678-DBDC-9BFD3C7C701F}" dt="2025-07-24T04:55:26.311" v="4" actId="1076"/>
          <ac:spMkLst>
            <pc:docMk/>
            <pc:sldMk cId="268071293" sldId="1260"/>
            <ac:spMk id="43" creationId="{C9C28258-165C-B7F5-4818-AE4239C461F4}"/>
          </ac:spMkLst>
        </pc:spChg>
      </pc:sldChg>
      <pc:sldChg chg="addSp delSp modSp">
        <pc:chgData name="Alison Rees" userId="S::alison@talkabouttrust.org::643807b7-95c8-4d06-bfbd-2c8a4c2b8f9b" providerId="AD" clId="Web-{15A877F8-8550-0678-DBDC-9BFD3C7C701F}" dt="2025-07-24T11:54:02.327" v="238"/>
        <pc:sldMkLst>
          <pc:docMk/>
          <pc:sldMk cId="4039017882" sldId="1285"/>
        </pc:sldMkLst>
        <pc:spChg chg="mod">
          <ac:chgData name="Alison Rees" userId="S::alison@talkabouttrust.org::643807b7-95c8-4d06-bfbd-2c8a4c2b8f9b" providerId="AD" clId="Web-{15A877F8-8550-0678-DBDC-9BFD3C7C701F}" dt="2025-07-24T11:53:39.747" v="228" actId="14100"/>
          <ac:spMkLst>
            <pc:docMk/>
            <pc:sldMk cId="4039017882" sldId="1285"/>
            <ac:spMk id="10" creationId="{B5420F65-70EA-0852-6E10-AB7D3EAD36A0}"/>
          </ac:spMkLst>
        </pc:spChg>
        <pc:spChg chg="mod">
          <ac:chgData name="Alison Rees" userId="S::alison@talkabouttrust.org::643807b7-95c8-4d06-bfbd-2c8a4c2b8f9b" providerId="AD" clId="Web-{15A877F8-8550-0678-DBDC-9BFD3C7C701F}" dt="2025-07-24T11:53:36.904" v="227" actId="14100"/>
          <ac:spMkLst>
            <pc:docMk/>
            <pc:sldMk cId="4039017882" sldId="1285"/>
            <ac:spMk id="12" creationId="{532E30E4-D6DE-FD47-5BCE-C8AA99CBEFF2}"/>
          </ac:spMkLst>
        </pc:spChg>
        <pc:spChg chg="mod">
          <ac:chgData name="Alison Rees" userId="S::alison@talkabouttrust.org::643807b7-95c8-4d06-bfbd-2c8a4c2b8f9b" providerId="AD" clId="Web-{15A877F8-8550-0678-DBDC-9BFD3C7C701F}" dt="2025-07-24T11:53:42.966" v="229" actId="14100"/>
          <ac:spMkLst>
            <pc:docMk/>
            <pc:sldMk cId="4039017882" sldId="1285"/>
            <ac:spMk id="15" creationId="{579E7D6E-5DCE-0577-ABC1-E16D5CE7BF36}"/>
          </ac:spMkLst>
        </pc:spChg>
        <pc:picChg chg="add mod">
          <ac:chgData name="Alison Rees" userId="S::alison@talkabouttrust.org::643807b7-95c8-4d06-bfbd-2c8a4c2b8f9b" providerId="AD" clId="Web-{15A877F8-8550-0678-DBDC-9BFD3C7C701F}" dt="2025-07-24T11:53:45.748" v="230" actId="1076"/>
          <ac:picMkLst>
            <pc:docMk/>
            <pc:sldMk cId="4039017882" sldId="1285"/>
            <ac:picMk id="4" creationId="{6CBDF088-5C9F-E539-7EE6-43248F60359C}"/>
          </ac:picMkLst>
        </pc:picChg>
        <pc:picChg chg="mod">
          <ac:chgData name="Alison Rees" userId="S::alison@talkabouttrust.org::643807b7-95c8-4d06-bfbd-2c8a4c2b8f9b" providerId="AD" clId="Web-{15A877F8-8550-0678-DBDC-9BFD3C7C701F}" dt="2025-07-24T11:52:13.462" v="220" actId="14100"/>
          <ac:picMkLst>
            <pc:docMk/>
            <pc:sldMk cId="4039017882" sldId="1285"/>
            <ac:picMk id="6" creationId="{A58B506D-F2D8-1573-30D4-A7EEE3F4F42A}"/>
          </ac:picMkLst>
        </pc:picChg>
        <pc:picChg chg="add">
          <ac:chgData name="Alison Rees" userId="S::alison@talkabouttrust.org::643807b7-95c8-4d06-bfbd-2c8a4c2b8f9b" providerId="AD" clId="Web-{15A877F8-8550-0678-DBDC-9BFD3C7C701F}" dt="2025-07-24T11:54:02.295" v="237"/>
          <ac:picMkLst>
            <pc:docMk/>
            <pc:sldMk cId="4039017882" sldId="1285"/>
            <ac:picMk id="9" creationId="{2AEB172F-1FB2-5F95-A4BA-0E08A8DBE092}"/>
          </ac:picMkLst>
        </pc:picChg>
      </pc:sldChg>
      <pc:sldChg chg="addSp delSp modSp addAnim delAnim">
        <pc:chgData name="Alison Rees" userId="S::alison@talkabouttrust.org::643807b7-95c8-4d06-bfbd-2c8a4c2b8f9b" providerId="AD" clId="Web-{15A877F8-8550-0678-DBDC-9BFD3C7C701F}" dt="2025-07-24T12:05:49.749" v="413"/>
        <pc:sldMkLst>
          <pc:docMk/>
          <pc:sldMk cId="3973185096" sldId="1332"/>
        </pc:sldMkLst>
        <pc:spChg chg="mod">
          <ac:chgData name="Alison Rees" userId="S::alison@talkabouttrust.org::643807b7-95c8-4d06-bfbd-2c8a4c2b8f9b" providerId="AD" clId="Web-{15A877F8-8550-0678-DBDC-9BFD3C7C701F}" dt="2025-07-24T05:12:59.758" v="146" actId="14100"/>
          <ac:spMkLst>
            <pc:docMk/>
            <pc:sldMk cId="3973185096" sldId="1332"/>
            <ac:spMk id="3" creationId="{B34E0986-1A57-807B-24E0-74C48A34F9CE}"/>
          </ac:spMkLst>
        </pc:spChg>
        <pc:spChg chg="mod">
          <ac:chgData name="Alison Rees" userId="S::alison@talkabouttrust.org::643807b7-95c8-4d06-bfbd-2c8a4c2b8f9b" providerId="AD" clId="Web-{15A877F8-8550-0678-DBDC-9BFD3C7C701F}" dt="2025-07-24T05:13:27.728" v="149" actId="688"/>
          <ac:spMkLst>
            <pc:docMk/>
            <pc:sldMk cId="3973185096" sldId="1332"/>
            <ac:spMk id="4" creationId="{500945E3-EF56-4239-BEAB-C0D8C2503C3A}"/>
          </ac:spMkLst>
        </pc:spChg>
        <pc:spChg chg="mod">
          <ac:chgData name="Alison Rees" userId="S::alison@talkabouttrust.org::643807b7-95c8-4d06-bfbd-2c8a4c2b8f9b" providerId="AD" clId="Web-{15A877F8-8550-0678-DBDC-9BFD3C7C701F}" dt="2025-07-24T05:11:11.708" v="125" actId="688"/>
          <ac:spMkLst>
            <pc:docMk/>
            <pc:sldMk cId="3973185096" sldId="1332"/>
            <ac:spMk id="30" creationId="{45E203F2-7A5E-ABE1-F3C8-6B9AC743F4EB}"/>
          </ac:spMkLst>
        </pc:spChg>
        <pc:spChg chg="mod">
          <ac:chgData name="Alison Rees" userId="S::alison@talkabouttrust.org::643807b7-95c8-4d06-bfbd-2c8a4c2b8f9b" providerId="AD" clId="Web-{15A877F8-8550-0678-DBDC-9BFD3C7C701F}" dt="2025-07-24T05:13:23.869" v="148" actId="1076"/>
          <ac:spMkLst>
            <pc:docMk/>
            <pc:sldMk cId="3973185096" sldId="1332"/>
            <ac:spMk id="31" creationId="{4C301DD5-663A-8732-F4B0-AB004B4FED44}"/>
          </ac:spMkLst>
        </pc:spChg>
        <pc:spChg chg="mod">
          <ac:chgData name="Alison Rees" userId="S::alison@talkabouttrust.org::643807b7-95c8-4d06-bfbd-2c8a4c2b8f9b" providerId="AD" clId="Web-{15A877F8-8550-0678-DBDC-9BFD3C7C701F}" dt="2025-07-24T05:13:53.823" v="153" actId="1076"/>
          <ac:spMkLst>
            <pc:docMk/>
            <pc:sldMk cId="3973185096" sldId="1332"/>
            <ac:spMk id="32" creationId="{F7772018-384F-FF99-066C-F75328CE2695}"/>
          </ac:spMkLst>
        </pc:spChg>
        <pc:spChg chg="mod">
          <ac:chgData name="Alison Rees" userId="S::alison@talkabouttrust.org::643807b7-95c8-4d06-bfbd-2c8a4c2b8f9b" providerId="AD" clId="Web-{15A877F8-8550-0678-DBDC-9BFD3C7C701F}" dt="2025-07-24T05:14:09.480" v="156" actId="14100"/>
          <ac:spMkLst>
            <pc:docMk/>
            <pc:sldMk cId="3973185096" sldId="1332"/>
            <ac:spMk id="33" creationId="{1376065B-C186-FAF2-C8B8-48B9420292A7}"/>
          </ac:spMkLst>
        </pc:spChg>
        <pc:picChg chg="mod">
          <ac:chgData name="Alison Rees" userId="S::alison@talkabouttrust.org::643807b7-95c8-4d06-bfbd-2c8a4c2b8f9b" providerId="AD" clId="Web-{15A877F8-8550-0678-DBDC-9BFD3C7C701F}" dt="2025-07-24T05:13:53.839" v="154" actId="1076"/>
          <ac:picMkLst>
            <pc:docMk/>
            <pc:sldMk cId="3973185096" sldId="1332"/>
            <ac:picMk id="5" creationId="{7F0FF739-2548-F688-A868-05A900EACB51}"/>
          </ac:picMkLst>
        </pc:picChg>
        <pc:picChg chg="add mod">
          <ac:chgData name="Alison Rees" userId="S::alison@talkabouttrust.org::643807b7-95c8-4d06-bfbd-2c8a4c2b8f9b" providerId="AD" clId="Web-{15A877F8-8550-0678-DBDC-9BFD3C7C701F}" dt="2025-07-24T05:11:59.537" v="133" actId="1076"/>
          <ac:picMkLst>
            <pc:docMk/>
            <pc:sldMk cId="3973185096" sldId="1332"/>
            <ac:picMk id="7" creationId="{8841D434-6124-813E-551F-309D16A6FBB2}"/>
          </ac:picMkLst>
        </pc:picChg>
        <pc:picChg chg="mod">
          <ac:chgData name="Alison Rees" userId="S::alison@talkabouttrust.org::643807b7-95c8-4d06-bfbd-2c8a4c2b8f9b" providerId="AD" clId="Web-{15A877F8-8550-0678-DBDC-9BFD3C7C701F}" dt="2025-07-24T05:12:53.696" v="145" actId="1076"/>
          <ac:picMkLst>
            <pc:docMk/>
            <pc:sldMk cId="3973185096" sldId="1332"/>
            <ac:picMk id="10" creationId="{BFED3FFD-10A5-0E43-8CAF-F1496B41B97E}"/>
          </ac:picMkLst>
        </pc:picChg>
        <pc:picChg chg="add mod">
          <ac:chgData name="Alison Rees" userId="S::alison@talkabouttrust.org::643807b7-95c8-4d06-bfbd-2c8a4c2b8f9b" providerId="AD" clId="Web-{15A877F8-8550-0678-DBDC-9BFD3C7C701F}" dt="2025-07-24T05:12:39.101" v="142" actId="1076"/>
          <ac:picMkLst>
            <pc:docMk/>
            <pc:sldMk cId="3973185096" sldId="1332"/>
            <ac:picMk id="11" creationId="{3B150F10-ACA0-69F0-0235-82217CBB2A3B}"/>
          </ac:picMkLst>
        </pc:picChg>
        <pc:picChg chg="add mod ord modCrop">
          <ac:chgData name="Alison Rees" userId="S::alison@talkabouttrust.org::643807b7-95c8-4d06-bfbd-2c8a4c2b8f9b" providerId="AD" clId="Web-{15A877F8-8550-0678-DBDC-9BFD3C7C701F}" dt="2025-07-24T05:16:33.223" v="173"/>
          <ac:picMkLst>
            <pc:docMk/>
            <pc:sldMk cId="3973185096" sldId="1332"/>
            <ac:picMk id="13" creationId="{3D0C9233-0263-E684-9AF7-27EE1B249592}"/>
          </ac:picMkLst>
        </pc:picChg>
        <pc:picChg chg="mod">
          <ac:chgData name="Alison Rees" userId="S::alison@talkabouttrust.org::643807b7-95c8-4d06-bfbd-2c8a4c2b8f9b" providerId="AD" clId="Web-{15A877F8-8550-0678-DBDC-9BFD3C7C701F}" dt="2025-07-24T05:10:40.081" v="121" actId="1076"/>
          <ac:picMkLst>
            <pc:docMk/>
            <pc:sldMk cId="3973185096" sldId="1332"/>
            <ac:picMk id="24" creationId="{0804C78F-82C8-FF3B-25D5-4BD70780B05B}"/>
          </ac:picMkLst>
        </pc:picChg>
        <pc:picChg chg="mod modCrop">
          <ac:chgData name="Alison Rees" userId="S::alison@talkabouttrust.org::643807b7-95c8-4d06-bfbd-2c8a4c2b8f9b" providerId="AD" clId="Web-{15A877F8-8550-0678-DBDC-9BFD3C7C701F}" dt="2025-07-24T12:04:56.169" v="401"/>
          <ac:picMkLst>
            <pc:docMk/>
            <pc:sldMk cId="3973185096" sldId="1332"/>
            <ac:picMk id="25" creationId="{06AFB20E-CC13-4D53-AAC8-EDE2F35B9210}"/>
          </ac:picMkLst>
        </pc:picChg>
        <pc:picChg chg="mod ord modCrop">
          <ac:chgData name="Alison Rees" userId="S::alison@talkabouttrust.org::643807b7-95c8-4d06-bfbd-2c8a4c2b8f9b" providerId="AD" clId="Web-{15A877F8-8550-0678-DBDC-9BFD3C7C701F}" dt="2025-07-24T12:05:31.249" v="407"/>
          <ac:picMkLst>
            <pc:docMk/>
            <pc:sldMk cId="3973185096" sldId="1332"/>
            <ac:picMk id="29" creationId="{E771243D-DA87-4B66-BC7F-8E1B7C122A6D}"/>
          </ac:picMkLst>
        </pc:picChg>
        <pc:picChg chg="mod modCrop">
          <ac:chgData name="Alison Rees" userId="S::alison@talkabouttrust.org::643807b7-95c8-4d06-bfbd-2c8a4c2b8f9b" providerId="AD" clId="Web-{15A877F8-8550-0678-DBDC-9BFD3C7C701F}" dt="2025-07-24T12:04:39.559" v="397"/>
          <ac:picMkLst>
            <pc:docMk/>
            <pc:sldMk cId="3973185096" sldId="1332"/>
            <ac:picMk id="34" creationId="{C1E1F259-AA75-4534-B037-40B2FBEF85C5}"/>
          </ac:picMkLst>
        </pc:picChg>
        <pc:picChg chg="mod modCrop">
          <ac:chgData name="Alison Rees" userId="S::alison@talkabouttrust.org::643807b7-95c8-4d06-bfbd-2c8a4c2b8f9b" providerId="AD" clId="Web-{15A877F8-8550-0678-DBDC-9BFD3C7C701F}" dt="2025-07-24T12:04:47.481" v="399"/>
          <ac:picMkLst>
            <pc:docMk/>
            <pc:sldMk cId="3973185096" sldId="1332"/>
            <ac:picMk id="35" creationId="{FF6DBB49-91CB-4691-AAF4-7E093A9F25EC}"/>
          </ac:picMkLst>
        </pc:picChg>
        <pc:picChg chg="mod modCrop">
          <ac:chgData name="Alison Rees" userId="S::alison@talkabouttrust.org::643807b7-95c8-4d06-bfbd-2c8a4c2b8f9b" providerId="AD" clId="Web-{15A877F8-8550-0678-DBDC-9BFD3C7C701F}" dt="2025-07-24T12:05:49.749" v="413"/>
          <ac:picMkLst>
            <pc:docMk/>
            <pc:sldMk cId="3973185096" sldId="1332"/>
            <ac:picMk id="50" creationId="{09E24859-A827-AD09-F87B-EBF8D829DA9B}"/>
          </ac:picMkLst>
        </pc:picChg>
        <pc:picChg chg="mod ord">
          <ac:chgData name="Alison Rees" userId="S::alison@talkabouttrust.org::643807b7-95c8-4d06-bfbd-2c8a4c2b8f9b" providerId="AD" clId="Web-{15A877F8-8550-0678-DBDC-9BFD3C7C701F}" dt="2025-07-24T05:16:41.755" v="174" actId="1076"/>
          <ac:picMkLst>
            <pc:docMk/>
            <pc:sldMk cId="3973185096" sldId="1332"/>
            <ac:picMk id="51" creationId="{71F6352F-9282-D81B-3F47-2A0F33712949}"/>
          </ac:picMkLst>
        </pc:picChg>
      </pc:sldChg>
      <pc:sldChg chg="addSp delSp modSp">
        <pc:chgData name="Alison Rees" userId="S::alison@talkabouttrust.org::643807b7-95c8-4d06-bfbd-2c8a4c2b8f9b" providerId="AD" clId="Web-{15A877F8-8550-0678-DBDC-9BFD3C7C701F}" dt="2025-07-24T11:51:46.117" v="210" actId="1076"/>
        <pc:sldMkLst>
          <pc:docMk/>
          <pc:sldMk cId="1732263593" sldId="1500"/>
        </pc:sldMkLst>
        <pc:spChg chg="mod">
          <ac:chgData name="Alison Rees" userId="S::alison@talkabouttrust.org::643807b7-95c8-4d06-bfbd-2c8a4c2b8f9b" providerId="AD" clId="Web-{15A877F8-8550-0678-DBDC-9BFD3C7C701F}" dt="2025-07-24T04:56:13.125" v="6"/>
          <ac:spMkLst>
            <pc:docMk/>
            <pc:sldMk cId="1732263593" sldId="1500"/>
            <ac:spMk id="5" creationId="{6ADDB776-2B49-B3A9-0C08-D17D2AA25265}"/>
          </ac:spMkLst>
        </pc:spChg>
        <pc:picChg chg="add mod">
          <ac:chgData name="Alison Rees" userId="S::alison@talkabouttrust.org::643807b7-95c8-4d06-bfbd-2c8a4c2b8f9b" providerId="AD" clId="Web-{15A877F8-8550-0678-DBDC-9BFD3C7C701F}" dt="2025-07-24T11:51:43.867" v="209" actId="1076"/>
          <ac:picMkLst>
            <pc:docMk/>
            <pc:sldMk cId="1732263593" sldId="1500"/>
            <ac:picMk id="2" creationId="{AEEADD7F-D8A4-FE98-BD44-BF5FAFA1328F}"/>
          </ac:picMkLst>
        </pc:picChg>
      </pc:sldChg>
      <pc:sldChg chg="addSp delSp modSp">
        <pc:chgData name="Alison Rees" userId="S::alison@talkabouttrust.org::643807b7-95c8-4d06-bfbd-2c8a4c2b8f9b" providerId="AD" clId="Web-{15A877F8-8550-0678-DBDC-9BFD3C7C701F}" dt="2025-07-24T11:57:49.774" v="295"/>
        <pc:sldMkLst>
          <pc:docMk/>
          <pc:sldMk cId="3196484915" sldId="1512"/>
        </pc:sldMkLst>
        <pc:spChg chg="mod">
          <ac:chgData name="Alison Rees" userId="S::alison@talkabouttrust.org::643807b7-95c8-4d06-bfbd-2c8a4c2b8f9b" providerId="AD" clId="Web-{15A877F8-8550-0678-DBDC-9BFD3C7C701F}" dt="2025-07-24T05:06:56.995" v="70" actId="14100"/>
          <ac:spMkLst>
            <pc:docMk/>
            <pc:sldMk cId="3196484915" sldId="1512"/>
            <ac:spMk id="2" creationId="{845241C2-CD39-E99E-8621-D90066A7118F}"/>
          </ac:spMkLst>
        </pc:spChg>
        <pc:spChg chg="add mod">
          <ac:chgData name="Alison Rees" userId="S::alison@talkabouttrust.org::643807b7-95c8-4d06-bfbd-2c8a4c2b8f9b" providerId="AD" clId="Web-{15A877F8-8550-0678-DBDC-9BFD3C7C701F}" dt="2025-07-24T05:00:10.409" v="54" actId="20577"/>
          <ac:spMkLst>
            <pc:docMk/>
            <pc:sldMk cId="3196484915" sldId="1512"/>
            <ac:spMk id="3" creationId="{ED7373EB-0BEC-992A-912B-9EC7D09A7E46}"/>
          </ac:spMkLst>
        </pc:spChg>
        <pc:picChg chg="add mod modCrop">
          <ac:chgData name="Alison Rees" userId="S::alison@talkabouttrust.org::643807b7-95c8-4d06-bfbd-2c8a4c2b8f9b" providerId="AD" clId="Web-{15A877F8-8550-0678-DBDC-9BFD3C7C701F}" dt="2025-07-24T11:54:34.625" v="251" actId="1076"/>
          <ac:picMkLst>
            <pc:docMk/>
            <pc:sldMk cId="3196484915" sldId="1512"/>
            <ac:picMk id="4" creationId="{D7D57A18-786C-1CC8-EC07-DDAD49A1D74F}"/>
          </ac:picMkLst>
        </pc:picChg>
        <pc:picChg chg="add mod">
          <ac:chgData name="Alison Rees" userId="S::alison@talkabouttrust.org::643807b7-95c8-4d06-bfbd-2c8a4c2b8f9b" providerId="AD" clId="Web-{15A877F8-8550-0678-DBDC-9BFD3C7C701F}" dt="2025-07-24T11:57:49.774" v="295"/>
          <ac:picMkLst>
            <pc:docMk/>
            <pc:sldMk cId="3196484915" sldId="1512"/>
            <ac:picMk id="6" creationId="{1B2079F2-B7D0-DE85-0A3A-3F42A2E47577}"/>
          </ac:picMkLst>
        </pc:picChg>
        <pc:picChg chg="mod">
          <ac:chgData name="Alison Rees" userId="S::alison@talkabouttrust.org::643807b7-95c8-4d06-bfbd-2c8a4c2b8f9b" providerId="AD" clId="Web-{15A877F8-8550-0678-DBDC-9BFD3C7C701F}" dt="2025-07-24T11:54:32.469" v="250" actId="1076"/>
          <ac:picMkLst>
            <pc:docMk/>
            <pc:sldMk cId="3196484915" sldId="1512"/>
            <ac:picMk id="10" creationId="{BFED3FFD-10A5-0E43-8CAF-F1496B41B97E}"/>
          </ac:picMkLst>
        </pc:picChg>
        <pc:picChg chg="mod">
          <ac:chgData name="Alison Rees" userId="S::alison@talkabouttrust.org::643807b7-95c8-4d06-bfbd-2c8a4c2b8f9b" providerId="AD" clId="Web-{15A877F8-8550-0678-DBDC-9BFD3C7C701F}" dt="2025-07-24T11:54:30.203" v="249" actId="1076"/>
          <ac:picMkLst>
            <pc:docMk/>
            <pc:sldMk cId="3196484915" sldId="1512"/>
            <ac:picMk id="18" creationId="{624699BA-0DDC-48DD-857B-813843B023C3}"/>
          </ac:picMkLst>
        </pc:picChg>
        <pc:picChg chg="mod modCrop">
          <ac:chgData name="Alison Rees" userId="S::alison@talkabouttrust.org::643807b7-95c8-4d06-bfbd-2c8a4c2b8f9b" providerId="AD" clId="Web-{15A877F8-8550-0678-DBDC-9BFD3C7C701F}" dt="2025-07-24T11:54:27.937" v="247" actId="1076"/>
          <ac:picMkLst>
            <pc:docMk/>
            <pc:sldMk cId="3196484915" sldId="1512"/>
            <ac:picMk id="21" creationId="{EF5586DF-DD8D-4AF6-B0A4-C345AB5EAD81}"/>
          </ac:picMkLst>
        </pc:picChg>
        <pc:picChg chg="mod">
          <ac:chgData name="Alison Rees" userId="S::alison@talkabouttrust.org::643807b7-95c8-4d06-bfbd-2c8a4c2b8f9b" providerId="AD" clId="Web-{15A877F8-8550-0678-DBDC-9BFD3C7C701F}" dt="2025-07-24T05:07:45.356" v="87" actId="1076"/>
          <ac:picMkLst>
            <pc:docMk/>
            <pc:sldMk cId="3196484915" sldId="1512"/>
            <ac:picMk id="47" creationId="{04F917CA-573D-A451-4F8F-012F5003C343}"/>
          </ac:picMkLst>
        </pc:picChg>
        <pc:picChg chg="mod">
          <ac:chgData name="Alison Rees" userId="S::alison@talkabouttrust.org::643807b7-95c8-4d06-bfbd-2c8a4c2b8f9b" providerId="AD" clId="Web-{15A877F8-8550-0678-DBDC-9BFD3C7C701F}" dt="2025-07-24T05:07:45.341" v="86" actId="1076"/>
          <ac:picMkLst>
            <pc:docMk/>
            <pc:sldMk cId="3196484915" sldId="1512"/>
            <ac:picMk id="51" creationId="{71F6352F-9282-D81B-3F47-2A0F33712949}"/>
          </ac:picMkLst>
        </pc:picChg>
        <pc:picChg chg="mod">
          <ac:chgData name="Alison Rees" userId="S::alison@talkabouttrust.org::643807b7-95c8-4d06-bfbd-2c8a4c2b8f9b" providerId="AD" clId="Web-{15A877F8-8550-0678-DBDC-9BFD3C7C701F}" dt="2025-07-24T05:07:45.309" v="85" actId="1076"/>
          <ac:picMkLst>
            <pc:docMk/>
            <pc:sldMk cId="3196484915" sldId="1512"/>
            <ac:picMk id="52" creationId="{B2580C2F-AA7D-9E30-B241-1F81B71C0FA9}"/>
          </ac:picMkLst>
        </pc:picChg>
      </pc:sldChg>
      <pc:sldChg chg="addSp delSp modSp">
        <pc:chgData name="Alison Rees" userId="S::alison@talkabouttrust.org::643807b7-95c8-4d06-bfbd-2c8a4c2b8f9b" providerId="AD" clId="Web-{15A877F8-8550-0678-DBDC-9BFD3C7C701F}" dt="2025-07-24T11:55:19.080" v="264"/>
        <pc:sldMkLst>
          <pc:docMk/>
          <pc:sldMk cId="1814259729" sldId="1514"/>
        </pc:sldMkLst>
        <pc:spChg chg="mod">
          <ac:chgData name="Alison Rees" userId="S::alison@talkabouttrust.org::643807b7-95c8-4d06-bfbd-2c8a4c2b8f9b" providerId="AD" clId="Web-{15A877F8-8550-0678-DBDC-9BFD3C7C701F}" dt="2025-07-24T11:54:55.235" v="258" actId="1076"/>
          <ac:spMkLst>
            <pc:docMk/>
            <pc:sldMk cId="1814259729" sldId="1514"/>
            <ac:spMk id="5" creationId="{1E9F7D16-EAFA-4703-966A-828858CAF372}"/>
          </ac:spMkLst>
        </pc:spChg>
        <pc:picChg chg="mod modCrop">
          <ac:chgData name="Alison Rees" userId="S::alison@talkabouttrust.org::643807b7-95c8-4d06-bfbd-2c8a4c2b8f9b" providerId="AD" clId="Web-{15A877F8-8550-0678-DBDC-9BFD3C7C701F}" dt="2025-07-24T11:50:27.176" v="189" actId="1076"/>
          <ac:picMkLst>
            <pc:docMk/>
            <pc:sldMk cId="1814259729" sldId="1514"/>
            <ac:picMk id="2" creationId="{6EDE3503-B329-4960-9364-18AA6C9C35B7}"/>
          </ac:picMkLst>
        </pc:picChg>
        <pc:picChg chg="mod modCrop">
          <ac:chgData name="Alison Rees" userId="S::alison@talkabouttrust.org::643807b7-95c8-4d06-bfbd-2c8a4c2b8f9b" providerId="AD" clId="Web-{15A877F8-8550-0678-DBDC-9BFD3C7C701F}" dt="2025-07-24T11:55:13.220" v="263"/>
          <ac:picMkLst>
            <pc:docMk/>
            <pc:sldMk cId="1814259729" sldId="1514"/>
            <ac:picMk id="3" creationId="{9615B691-6D98-4BF0-A696-4AF515892791}"/>
          </ac:picMkLst>
        </pc:picChg>
        <pc:picChg chg="mod modCrop">
          <ac:chgData name="Alison Rees" userId="S::alison@talkabouttrust.org::643807b7-95c8-4d06-bfbd-2c8a4c2b8f9b" providerId="AD" clId="Web-{15A877F8-8550-0678-DBDC-9BFD3C7C701F}" dt="2025-07-24T11:55:00.064" v="260" actId="14100"/>
          <ac:picMkLst>
            <pc:docMk/>
            <pc:sldMk cId="1814259729" sldId="1514"/>
            <ac:picMk id="4" creationId="{C55C1A02-C379-4C9D-BBAA-6E26D0A8AC04}"/>
          </ac:picMkLst>
        </pc:picChg>
        <pc:picChg chg="add mod modCrop">
          <ac:chgData name="Alison Rees" userId="S::alison@talkabouttrust.org::643807b7-95c8-4d06-bfbd-2c8a4c2b8f9b" providerId="AD" clId="Web-{15A877F8-8550-0678-DBDC-9BFD3C7C701F}" dt="2025-07-24T11:50:27.254" v="191" actId="1076"/>
          <ac:picMkLst>
            <pc:docMk/>
            <pc:sldMk cId="1814259729" sldId="1514"/>
            <ac:picMk id="7" creationId="{25EAB086-FEB7-D944-F3FD-388D70E4C37E}"/>
          </ac:picMkLst>
        </pc:picChg>
        <pc:picChg chg="add mod">
          <ac:chgData name="Alison Rees" userId="S::alison@talkabouttrust.org::643807b7-95c8-4d06-bfbd-2c8a4c2b8f9b" providerId="AD" clId="Web-{15A877F8-8550-0678-DBDC-9BFD3C7C701F}" dt="2025-07-24T11:55:19.080" v="264"/>
          <ac:picMkLst>
            <pc:docMk/>
            <pc:sldMk cId="1814259729" sldId="1514"/>
            <ac:picMk id="9" creationId="{59D1D138-8BEA-D366-5732-9FF2115707A0}"/>
          </ac:picMkLst>
        </pc:picChg>
      </pc:sldChg>
      <pc:sldChg chg="addSp delSp modSp">
        <pc:chgData name="Alison Rees" userId="S::alison@talkabouttrust.org::643807b7-95c8-4d06-bfbd-2c8a4c2b8f9b" providerId="AD" clId="Web-{15A877F8-8550-0678-DBDC-9BFD3C7C701F}" dt="2025-07-24T11:54:11.796" v="242"/>
        <pc:sldMkLst>
          <pc:docMk/>
          <pc:sldMk cId="2520296468" sldId="1515"/>
        </pc:sldMkLst>
        <pc:spChg chg="mod">
          <ac:chgData name="Alison Rees" userId="S::alison@talkabouttrust.org::643807b7-95c8-4d06-bfbd-2c8a4c2b8f9b" providerId="AD" clId="Web-{15A877F8-8550-0678-DBDC-9BFD3C7C701F}" dt="2025-07-24T04:58:25.430" v="32" actId="14100"/>
          <ac:spMkLst>
            <pc:docMk/>
            <pc:sldMk cId="2520296468" sldId="1515"/>
            <ac:spMk id="2" creationId="{845241C2-CD39-E99E-8621-D90066A7118F}"/>
          </ac:spMkLst>
        </pc:spChg>
        <pc:spChg chg="add mod">
          <ac:chgData name="Alison Rees" userId="S::alison@talkabouttrust.org::643807b7-95c8-4d06-bfbd-2c8a4c2b8f9b" providerId="AD" clId="Web-{15A877F8-8550-0678-DBDC-9BFD3C7C701F}" dt="2025-07-24T04:58:29.102" v="33" actId="1076"/>
          <ac:spMkLst>
            <pc:docMk/>
            <pc:sldMk cId="2520296468" sldId="1515"/>
            <ac:spMk id="3" creationId="{E71AB9FD-8A21-B49E-8097-0407998BB6B5}"/>
          </ac:spMkLst>
        </pc:spChg>
        <pc:picChg chg="mod">
          <ac:chgData name="Alison Rees" userId="S::alison@talkabouttrust.org::643807b7-95c8-4d06-bfbd-2c8a4c2b8f9b" providerId="AD" clId="Web-{15A877F8-8550-0678-DBDC-9BFD3C7C701F}" dt="2025-07-24T04:58:23.180" v="30" actId="1076"/>
          <ac:picMkLst>
            <pc:docMk/>
            <pc:sldMk cId="2520296468" sldId="1515"/>
            <ac:picMk id="4" creationId="{1A85F77B-6BDF-4B57-9E64-4F0531A2772B}"/>
          </ac:picMkLst>
        </pc:picChg>
        <pc:picChg chg="mod">
          <ac:chgData name="Alison Rees" userId="S::alison@talkabouttrust.org::643807b7-95c8-4d06-bfbd-2c8a4c2b8f9b" providerId="AD" clId="Web-{15A877F8-8550-0678-DBDC-9BFD3C7C701F}" dt="2025-07-24T04:59:02.963" v="40" actId="14100"/>
          <ac:picMkLst>
            <pc:docMk/>
            <pc:sldMk cId="2520296468" sldId="1515"/>
            <ac:picMk id="6" creationId="{78F32458-A3AD-4069-BB8F-33F6FB180335}"/>
          </ac:picMkLst>
        </pc:picChg>
        <pc:picChg chg="mod">
          <ac:chgData name="Alison Rees" userId="S::alison@talkabouttrust.org::643807b7-95c8-4d06-bfbd-2c8a4c2b8f9b" providerId="AD" clId="Web-{15A877F8-8550-0678-DBDC-9BFD3C7C701F}" dt="2025-07-24T04:59:08.297" v="41" actId="1076"/>
          <ac:picMkLst>
            <pc:docMk/>
            <pc:sldMk cId="2520296468" sldId="1515"/>
            <ac:picMk id="7" creationId="{AE7A49F2-D9E5-4393-A114-36ADA8CFAF21}"/>
          </ac:picMkLst>
        </pc:picChg>
        <pc:picChg chg="add">
          <ac:chgData name="Alison Rees" userId="S::alison@talkabouttrust.org::643807b7-95c8-4d06-bfbd-2c8a4c2b8f9b" providerId="AD" clId="Web-{15A877F8-8550-0678-DBDC-9BFD3C7C701F}" dt="2025-07-24T11:54:11.780" v="241"/>
          <ac:picMkLst>
            <pc:docMk/>
            <pc:sldMk cId="2520296468" sldId="1515"/>
            <ac:picMk id="9" creationId="{9C42FEDE-B239-9195-9F55-24950ABC3F36}"/>
          </ac:picMkLst>
        </pc:picChg>
      </pc:sldChg>
      <pc:sldChg chg="addSp delSp modSp">
        <pc:chgData name="Alison Rees" userId="S::alison@talkabouttrust.org::643807b7-95c8-4d06-bfbd-2c8a4c2b8f9b" providerId="AD" clId="Web-{15A877F8-8550-0678-DBDC-9BFD3C7C701F}" dt="2025-07-24T12:02:33.615" v="380"/>
        <pc:sldMkLst>
          <pc:docMk/>
          <pc:sldMk cId="3343521843" sldId="1516"/>
        </pc:sldMkLst>
        <pc:spChg chg="mod">
          <ac:chgData name="Alison Rees" userId="S::alison@talkabouttrust.org::643807b7-95c8-4d06-bfbd-2c8a4c2b8f9b" providerId="AD" clId="Web-{15A877F8-8550-0678-DBDC-9BFD3C7C701F}" dt="2025-07-24T12:02:33.615" v="380"/>
          <ac:spMkLst>
            <pc:docMk/>
            <pc:sldMk cId="3343521843" sldId="1516"/>
            <ac:spMk id="5" creationId="{803BB9F6-1513-E5D9-D5E3-41D68F9C1231}"/>
          </ac:spMkLst>
        </pc:spChg>
        <pc:spChg chg="mod">
          <ac:chgData name="Alison Rees" userId="S::alison@talkabouttrust.org::643807b7-95c8-4d06-bfbd-2c8a4c2b8f9b" providerId="AD" clId="Web-{15A877F8-8550-0678-DBDC-9BFD3C7C701F}" dt="2025-07-24T12:00:47.861" v="365" actId="1076"/>
          <ac:spMkLst>
            <pc:docMk/>
            <pc:sldMk cId="3343521843" sldId="1516"/>
            <ac:spMk id="17" creationId="{DA323923-77CE-E040-C952-F2C321D33AF6}"/>
          </ac:spMkLst>
        </pc:spChg>
        <pc:spChg chg="mod">
          <ac:chgData name="Alison Rees" userId="S::alison@talkabouttrust.org::643807b7-95c8-4d06-bfbd-2c8a4c2b8f9b" providerId="AD" clId="Web-{15A877F8-8550-0678-DBDC-9BFD3C7C701F}" dt="2025-07-24T12:00:37.235" v="362" actId="1076"/>
          <ac:spMkLst>
            <pc:docMk/>
            <pc:sldMk cId="3343521843" sldId="1516"/>
            <ac:spMk id="19" creationId="{A3F74157-212B-F925-F054-05144E541675}"/>
          </ac:spMkLst>
        </pc:spChg>
        <pc:picChg chg="add">
          <ac:chgData name="Alison Rees" userId="S::alison@talkabouttrust.org::643807b7-95c8-4d06-bfbd-2c8a4c2b8f9b" providerId="AD" clId="Web-{15A877F8-8550-0678-DBDC-9BFD3C7C701F}" dt="2025-07-24T12:01:04.018" v="368"/>
          <ac:picMkLst>
            <pc:docMk/>
            <pc:sldMk cId="3343521843" sldId="1516"/>
            <ac:picMk id="3" creationId="{A2B37FB5-9663-8438-1EA9-4A404717BA54}"/>
          </ac:picMkLst>
        </pc:picChg>
      </pc:sldChg>
      <pc:sldChg chg="addSp delSp modSp">
        <pc:chgData name="Alison Rees" userId="S::alison@talkabouttrust.org::643807b7-95c8-4d06-bfbd-2c8a4c2b8f9b" providerId="AD" clId="Web-{15A877F8-8550-0678-DBDC-9BFD3C7C701F}" dt="2025-07-24T11:58:24.229" v="304" actId="20577"/>
        <pc:sldMkLst>
          <pc:docMk/>
          <pc:sldMk cId="4008833803" sldId="1517"/>
        </pc:sldMkLst>
        <pc:spChg chg="mod">
          <ac:chgData name="Alison Rees" userId="S::alison@talkabouttrust.org::643807b7-95c8-4d06-bfbd-2c8a4c2b8f9b" providerId="AD" clId="Web-{15A877F8-8550-0678-DBDC-9BFD3C7C701F}" dt="2025-07-24T11:56:10.114" v="266"/>
          <ac:spMkLst>
            <pc:docMk/>
            <pc:sldMk cId="4008833803" sldId="1517"/>
            <ac:spMk id="3" creationId="{FAB007AA-0BCD-E303-9388-F88D8EC43B42}"/>
          </ac:spMkLst>
        </pc:spChg>
        <pc:spChg chg="mod">
          <ac:chgData name="Alison Rees" userId="S::alison@talkabouttrust.org::643807b7-95c8-4d06-bfbd-2c8a4c2b8f9b" providerId="AD" clId="Web-{15A877F8-8550-0678-DBDC-9BFD3C7C701F}" dt="2025-07-24T11:58:24.229" v="304" actId="20577"/>
          <ac:spMkLst>
            <pc:docMk/>
            <pc:sldMk cId="4008833803" sldId="1517"/>
            <ac:spMk id="5" creationId="{F8351E82-121D-DED9-B7D2-CC4D92416E14}"/>
          </ac:spMkLst>
        </pc:spChg>
        <pc:spChg chg="mod">
          <ac:chgData name="Alison Rees" userId="S::alison@talkabouttrust.org::643807b7-95c8-4d06-bfbd-2c8a4c2b8f9b" providerId="AD" clId="Web-{15A877F8-8550-0678-DBDC-9BFD3C7C701F}" dt="2025-07-24T11:57:40.962" v="291" actId="20577"/>
          <ac:spMkLst>
            <pc:docMk/>
            <pc:sldMk cId="4008833803" sldId="1517"/>
            <ac:spMk id="6" creationId="{DEE4F683-EE9A-CBB4-38DB-D8978775BD3B}"/>
          </ac:spMkLst>
        </pc:spChg>
        <pc:picChg chg="add">
          <ac:chgData name="Alison Rees" userId="S::alison@talkabouttrust.org::643807b7-95c8-4d06-bfbd-2c8a4c2b8f9b" providerId="AD" clId="Web-{15A877F8-8550-0678-DBDC-9BFD3C7C701F}" dt="2025-07-24T11:57:54.025" v="296"/>
          <ac:picMkLst>
            <pc:docMk/>
            <pc:sldMk cId="4008833803" sldId="1517"/>
            <ac:picMk id="7" creationId="{443F3A3A-3E53-1523-13E7-CEA5E609367D}"/>
          </ac:picMkLst>
        </pc:picChg>
      </pc:sldChg>
      <pc:sldChg chg="modSp">
        <pc:chgData name="Alison Rees" userId="S::alison@talkabouttrust.org::643807b7-95c8-4d06-bfbd-2c8a4c2b8f9b" providerId="AD" clId="Web-{15A877F8-8550-0678-DBDC-9BFD3C7C701F}" dt="2025-07-24T12:02:28.428" v="379"/>
        <pc:sldMkLst>
          <pc:docMk/>
          <pc:sldMk cId="4119533312" sldId="1518"/>
        </pc:sldMkLst>
        <pc:spChg chg="mod">
          <ac:chgData name="Alison Rees" userId="S::alison@talkabouttrust.org::643807b7-95c8-4d06-bfbd-2c8a4c2b8f9b" providerId="AD" clId="Web-{15A877F8-8550-0678-DBDC-9BFD3C7C701F}" dt="2025-07-24T12:02:28.428" v="379"/>
          <ac:spMkLst>
            <pc:docMk/>
            <pc:sldMk cId="4119533312" sldId="1518"/>
            <ac:spMk id="5" creationId="{0064F7E9-4470-83E0-828E-1CED0407DAF3}"/>
          </ac:spMkLst>
        </pc:spChg>
        <pc:spChg chg="mod">
          <ac:chgData name="Alison Rees" userId="S::alison@talkabouttrust.org::643807b7-95c8-4d06-bfbd-2c8a4c2b8f9b" providerId="AD" clId="Web-{15A877F8-8550-0678-DBDC-9BFD3C7C701F}" dt="2025-07-24T12:00:11.734" v="359" actId="20577"/>
          <ac:spMkLst>
            <pc:docMk/>
            <pc:sldMk cId="4119533312" sldId="1518"/>
            <ac:spMk id="7" creationId="{EEB2C132-6BE8-7D46-7364-468A4F1B847B}"/>
          </ac:spMkLst>
        </pc:spChg>
      </pc:sldChg>
      <pc:sldChg chg="addSp delSp modSp">
        <pc:chgData name="Alison Rees" userId="S::alison@talkabouttrust.org::643807b7-95c8-4d06-bfbd-2c8a4c2b8f9b" providerId="AD" clId="Web-{15A877F8-8550-0678-DBDC-9BFD3C7C701F}" dt="2025-07-24T12:02:37.475" v="381"/>
        <pc:sldMkLst>
          <pc:docMk/>
          <pc:sldMk cId="984582366" sldId="1519"/>
        </pc:sldMkLst>
        <pc:spChg chg="mod">
          <ac:chgData name="Alison Rees" userId="S::alison@talkabouttrust.org::643807b7-95c8-4d06-bfbd-2c8a4c2b8f9b" providerId="AD" clId="Web-{15A877F8-8550-0678-DBDC-9BFD3C7C701F}" dt="2025-07-24T12:02:37.475" v="381"/>
          <ac:spMkLst>
            <pc:docMk/>
            <pc:sldMk cId="984582366" sldId="1519"/>
            <ac:spMk id="5" creationId="{2506103C-C931-CEDF-F151-A5B3DF9AD283}"/>
          </ac:spMkLst>
        </pc:spChg>
        <pc:picChg chg="add">
          <ac:chgData name="Alison Rees" userId="S::alison@talkabouttrust.org::643807b7-95c8-4d06-bfbd-2c8a4c2b8f9b" providerId="AD" clId="Web-{15A877F8-8550-0678-DBDC-9BFD3C7C701F}" dt="2025-07-24T12:01:09.987" v="372"/>
          <ac:picMkLst>
            <pc:docMk/>
            <pc:sldMk cId="984582366" sldId="1519"/>
            <ac:picMk id="3" creationId="{179FD170-FC70-B835-D17A-B853A4B45129}"/>
          </ac:picMkLst>
        </pc:picChg>
      </pc:sldChg>
    </pc:docChg>
  </pc:docChgLst>
  <pc:docChgLst>
    <pc:chgData name="Sophie Whitcombe" userId="S::sophie@talkabouttrust.org::96b93879-58c2-43c8-8be0-05735f70e199" providerId="AD" clId="Web-{B4DC464F-6652-5AA4-424B-76D477C09DB9}"/>
    <pc:docChg chg="modSld">
      <pc:chgData name="Sophie Whitcombe" userId="S::sophie@talkabouttrust.org::96b93879-58c2-43c8-8be0-05735f70e199" providerId="AD" clId="Web-{B4DC464F-6652-5AA4-424B-76D477C09DB9}" dt="2025-06-16T14:33:15.497" v="135"/>
      <pc:docMkLst>
        <pc:docMk/>
      </pc:docMkLst>
      <pc:sldChg chg="modNotes">
        <pc:chgData name="Sophie Whitcombe" userId="S::sophie@talkabouttrust.org::96b93879-58c2-43c8-8be0-05735f70e199" providerId="AD" clId="Web-{B4DC464F-6652-5AA4-424B-76D477C09DB9}" dt="2025-06-16T14:30:59.007" v="127"/>
        <pc:sldMkLst>
          <pc:docMk/>
          <pc:sldMk cId="268071293" sldId="1260"/>
        </pc:sldMkLst>
      </pc:sldChg>
      <pc:sldChg chg="modNotes">
        <pc:chgData name="Sophie Whitcombe" userId="S::sophie@talkabouttrust.org::96b93879-58c2-43c8-8be0-05735f70e199" providerId="AD" clId="Web-{B4DC464F-6652-5AA4-424B-76D477C09DB9}" dt="2025-06-16T14:33:15.497" v="135"/>
        <pc:sldMkLst>
          <pc:docMk/>
          <pc:sldMk cId="1732263593" sldId="1500"/>
        </pc:sldMkLst>
      </pc:sldChg>
      <pc:sldChg chg="delSp modSp delAnim modNotes">
        <pc:chgData name="Sophie Whitcombe" userId="S::sophie@talkabouttrust.org::96b93879-58c2-43c8-8be0-05735f70e199" providerId="AD" clId="Web-{B4DC464F-6652-5AA4-424B-76D477C09DB9}" dt="2025-06-16T14:31:57.072" v="133"/>
        <pc:sldMkLst>
          <pc:docMk/>
          <pc:sldMk cId="3343521843" sldId="1516"/>
        </pc:sldMkLst>
      </pc:sldChg>
    </pc:docChg>
  </pc:docChgLst>
  <pc:docChgLst>
    <pc:chgData name="Sophie Whitcombe" userId="S::sophie@talkabouttrust.org::96b93879-58c2-43c8-8be0-05735f70e199" providerId="AD" clId="Web-{74D8D419-6926-5B5E-2B8B-43132C32002D}"/>
    <pc:docChg chg="modSld">
      <pc:chgData name="Sophie Whitcombe" userId="S::sophie@talkabouttrust.org::96b93879-58c2-43c8-8be0-05735f70e199" providerId="AD" clId="Web-{74D8D419-6926-5B5E-2B8B-43132C32002D}" dt="2025-05-29T13:36:17.101" v="4" actId="20577"/>
      <pc:docMkLst>
        <pc:docMk/>
      </pc:docMkLst>
      <pc:sldChg chg="modSp">
        <pc:chgData name="Sophie Whitcombe" userId="S::sophie@talkabouttrust.org::96b93879-58c2-43c8-8be0-05735f70e199" providerId="AD" clId="Web-{74D8D419-6926-5B5E-2B8B-43132C32002D}" dt="2025-05-29T13:36:17.101" v="4" actId="20577"/>
        <pc:sldMkLst>
          <pc:docMk/>
          <pc:sldMk cId="2520296468" sldId="1515"/>
        </pc:sldMkLst>
      </pc:sldChg>
    </pc:docChg>
  </pc:docChgLst>
  <pc:docChgLst>
    <pc:chgData name="Sophie Whitcombe" userId="S::sophie@talkabouttrust.org::96b93879-58c2-43c8-8be0-05735f70e199" providerId="AD" clId="Web-{03049748-9BF5-9985-7BA2-A3521B18FE5C}"/>
    <pc:docChg chg="addSld">
      <pc:chgData name="Sophie Whitcombe" userId="S::sophie@talkabouttrust.org::96b93879-58c2-43c8-8be0-05735f70e199" providerId="AD" clId="Web-{03049748-9BF5-9985-7BA2-A3521B18FE5C}" dt="2025-06-15T21:56:46.971" v="0"/>
      <pc:docMkLst>
        <pc:docMk/>
      </pc:docMkLst>
      <pc:sldChg chg="add">
        <pc:chgData name="Sophie Whitcombe" userId="S::sophie@talkabouttrust.org::96b93879-58c2-43c8-8be0-05735f70e199" providerId="AD" clId="Web-{03049748-9BF5-9985-7BA2-A3521B18FE5C}" dt="2025-06-15T21:56:46.971" v="0"/>
        <pc:sldMkLst>
          <pc:docMk/>
          <pc:sldMk cId="3343521843" sldId="1516"/>
        </pc:sldMkLst>
      </pc:sldChg>
    </pc:docChg>
  </pc:docChgLst>
  <pc:docChgLst>
    <pc:chgData name="Sophie Whitcombe" userId="S::sophie@talkabouttrust.org::96b93879-58c2-43c8-8be0-05735f70e199" providerId="AD" clId="Web-{C33331ED-44F6-0229-E686-493F05C0E58B}"/>
    <pc:docChg chg="modSld sldOrd">
      <pc:chgData name="Sophie Whitcombe" userId="S::sophie@talkabouttrust.org::96b93879-58c2-43c8-8be0-05735f70e199" providerId="AD" clId="Web-{C33331ED-44F6-0229-E686-493F05C0E58B}" dt="2025-06-26T14:54:57.961" v="1"/>
      <pc:docMkLst>
        <pc:docMk/>
      </pc:docMkLst>
      <pc:sldChg chg="ord modNotes">
        <pc:chgData name="Sophie Whitcombe" userId="S::sophie@talkabouttrust.org::96b93879-58c2-43c8-8be0-05735f70e199" providerId="AD" clId="Web-{C33331ED-44F6-0229-E686-493F05C0E58B}" dt="2025-06-26T14:54:57.961" v="1"/>
        <pc:sldMkLst>
          <pc:docMk/>
          <pc:sldMk cId="1814259729" sldId="1514"/>
        </pc:sldMkLst>
      </pc:sldChg>
    </pc:docChg>
  </pc:docChgLst>
  <pc:docChgLst>
    <pc:chgData name="Alison Rees" userId="S::alison@talkabouttrust.org::643807b7-95c8-4d06-bfbd-2c8a4c2b8f9b" providerId="AD" clId="Web-{CDCE9CA4-1097-34C3-2392-ACC689DAD1A3}"/>
    <pc:docChg chg="modSld">
      <pc:chgData name="Alison Rees" userId="S::alison@talkabouttrust.org::643807b7-95c8-4d06-bfbd-2c8a4c2b8f9b" providerId="AD" clId="Web-{CDCE9CA4-1097-34C3-2392-ACC689DAD1A3}" dt="2025-07-24T14:05:58.713" v="52" actId="1076"/>
      <pc:docMkLst>
        <pc:docMk/>
      </pc:docMkLst>
      <pc:sldChg chg="modSp">
        <pc:chgData name="Alison Rees" userId="S::alison@talkabouttrust.org::643807b7-95c8-4d06-bfbd-2c8a4c2b8f9b" providerId="AD" clId="Web-{CDCE9CA4-1097-34C3-2392-ACC689DAD1A3}" dt="2025-07-24T14:04:27.586" v="44"/>
        <pc:sldMkLst>
          <pc:docMk/>
          <pc:sldMk cId="3973185096" sldId="1332"/>
        </pc:sldMkLst>
        <pc:spChg chg="mod">
          <ac:chgData name="Alison Rees" userId="S::alison@talkabouttrust.org::643807b7-95c8-4d06-bfbd-2c8a4c2b8f9b" providerId="AD" clId="Web-{CDCE9CA4-1097-34C3-2392-ACC689DAD1A3}" dt="2025-07-24T14:04:22.773" v="42" actId="1076"/>
          <ac:spMkLst>
            <pc:docMk/>
            <pc:sldMk cId="3973185096" sldId="1332"/>
            <ac:spMk id="4" creationId="{500945E3-EF56-4239-BEAB-C0D8C2503C3A}"/>
          </ac:spMkLst>
        </pc:spChg>
        <pc:spChg chg="mod">
          <ac:chgData name="Alison Rees" userId="S::alison@talkabouttrust.org::643807b7-95c8-4d06-bfbd-2c8a4c2b8f9b" providerId="AD" clId="Web-{CDCE9CA4-1097-34C3-2392-ACC689DAD1A3}" dt="2025-07-24T14:03:41.741" v="27" actId="1076"/>
          <ac:spMkLst>
            <pc:docMk/>
            <pc:sldMk cId="3973185096" sldId="1332"/>
            <ac:spMk id="30" creationId="{45E203F2-7A5E-ABE1-F3C8-6B9AC743F4EB}"/>
          </ac:spMkLst>
        </pc:spChg>
        <pc:spChg chg="mod">
          <ac:chgData name="Alison Rees" userId="S::alison@talkabouttrust.org::643807b7-95c8-4d06-bfbd-2c8a4c2b8f9b" providerId="AD" clId="Web-{CDCE9CA4-1097-34C3-2392-ACC689DAD1A3}" dt="2025-07-24T14:02:51.208" v="15" actId="1076"/>
          <ac:spMkLst>
            <pc:docMk/>
            <pc:sldMk cId="3973185096" sldId="1332"/>
            <ac:spMk id="32" creationId="{F7772018-384F-FF99-066C-F75328CE2695}"/>
          </ac:spMkLst>
        </pc:spChg>
        <pc:spChg chg="mod">
          <ac:chgData name="Alison Rees" userId="S::alison@talkabouttrust.org::643807b7-95c8-4d06-bfbd-2c8a4c2b8f9b" providerId="AD" clId="Web-{CDCE9CA4-1097-34C3-2392-ACC689DAD1A3}" dt="2025-07-24T14:04:02.273" v="35" actId="1076"/>
          <ac:spMkLst>
            <pc:docMk/>
            <pc:sldMk cId="3973185096" sldId="1332"/>
            <ac:spMk id="33" creationId="{1376065B-C186-FAF2-C8B8-48B9420292A7}"/>
          </ac:spMkLst>
        </pc:spChg>
        <pc:picChg chg="mod">
          <ac:chgData name="Alison Rees" userId="S::alison@talkabouttrust.org::643807b7-95c8-4d06-bfbd-2c8a4c2b8f9b" providerId="AD" clId="Web-{CDCE9CA4-1097-34C3-2392-ACC689DAD1A3}" dt="2025-07-24T14:04:02.288" v="36" actId="1076"/>
          <ac:picMkLst>
            <pc:docMk/>
            <pc:sldMk cId="3973185096" sldId="1332"/>
            <ac:picMk id="7" creationId="{8841D434-6124-813E-551F-309D16A6FBB2}"/>
          </ac:picMkLst>
        </pc:picChg>
        <pc:picChg chg="mod">
          <ac:chgData name="Alison Rees" userId="S::alison@talkabouttrust.org::643807b7-95c8-4d06-bfbd-2c8a4c2b8f9b" providerId="AD" clId="Web-{CDCE9CA4-1097-34C3-2392-ACC689DAD1A3}" dt="2025-07-24T14:03:41.756" v="28" actId="1076"/>
          <ac:picMkLst>
            <pc:docMk/>
            <pc:sldMk cId="3973185096" sldId="1332"/>
            <ac:picMk id="11" creationId="{3B150F10-ACA0-69F0-0235-82217CBB2A3B}"/>
          </ac:picMkLst>
        </pc:picChg>
        <pc:picChg chg="mod modCrop">
          <ac:chgData name="Alison Rees" userId="S::alison@talkabouttrust.org::643807b7-95c8-4d06-bfbd-2c8a4c2b8f9b" providerId="AD" clId="Web-{CDCE9CA4-1097-34C3-2392-ACC689DAD1A3}" dt="2025-07-24T14:04:02.257" v="34" actId="1076"/>
          <ac:picMkLst>
            <pc:docMk/>
            <pc:sldMk cId="3973185096" sldId="1332"/>
            <ac:picMk id="13" creationId="{3D0C9233-0263-E684-9AF7-27EE1B249592}"/>
          </ac:picMkLst>
        </pc:picChg>
        <pc:picChg chg="mod">
          <ac:chgData name="Alison Rees" userId="S::alison@talkabouttrust.org::643807b7-95c8-4d06-bfbd-2c8a4c2b8f9b" providerId="AD" clId="Web-{CDCE9CA4-1097-34C3-2392-ACC689DAD1A3}" dt="2025-07-24T14:04:07.538" v="37" actId="1076"/>
          <ac:picMkLst>
            <pc:docMk/>
            <pc:sldMk cId="3973185096" sldId="1332"/>
            <ac:picMk id="20" creationId="{999CB030-3225-41AA-932C-D86BB4BCE475}"/>
          </ac:picMkLst>
        </pc:picChg>
        <pc:picChg chg="mod">
          <ac:chgData name="Alison Rees" userId="S::alison@talkabouttrust.org::643807b7-95c8-4d06-bfbd-2c8a4c2b8f9b" providerId="AD" clId="Web-{CDCE9CA4-1097-34C3-2392-ACC689DAD1A3}" dt="2025-07-24T14:04:14.882" v="40" actId="1076"/>
          <ac:picMkLst>
            <pc:docMk/>
            <pc:sldMk cId="3973185096" sldId="1332"/>
            <ac:picMk id="25" creationId="{06AFB20E-CC13-4D53-AAC8-EDE2F35B9210}"/>
          </ac:picMkLst>
        </pc:picChg>
        <pc:picChg chg="mod">
          <ac:chgData name="Alison Rees" userId="S::alison@talkabouttrust.org::643807b7-95c8-4d06-bfbd-2c8a4c2b8f9b" providerId="AD" clId="Web-{CDCE9CA4-1097-34C3-2392-ACC689DAD1A3}" dt="2025-07-24T14:04:27.586" v="44"/>
          <ac:picMkLst>
            <pc:docMk/>
            <pc:sldMk cId="3973185096" sldId="1332"/>
            <ac:picMk id="47" creationId="{04F917CA-573D-A451-4F8F-012F5003C343}"/>
          </ac:picMkLst>
        </pc:picChg>
        <pc:picChg chg="mod">
          <ac:chgData name="Alison Rees" userId="S::alison@talkabouttrust.org::643807b7-95c8-4d06-bfbd-2c8a4c2b8f9b" providerId="AD" clId="Web-{CDCE9CA4-1097-34C3-2392-ACC689DAD1A3}" dt="2025-07-24T14:04:27.476" v="43"/>
          <ac:picMkLst>
            <pc:docMk/>
            <pc:sldMk cId="3973185096" sldId="1332"/>
            <ac:picMk id="50" creationId="{09E24859-A827-AD09-F87B-EBF8D829DA9B}"/>
          </ac:picMkLst>
        </pc:picChg>
        <pc:picChg chg="mod">
          <ac:chgData name="Alison Rees" userId="S::alison@talkabouttrust.org::643807b7-95c8-4d06-bfbd-2c8a4c2b8f9b" providerId="AD" clId="Web-{CDCE9CA4-1097-34C3-2392-ACC689DAD1A3}" dt="2025-07-24T14:02:46.146" v="9" actId="1076"/>
          <ac:picMkLst>
            <pc:docMk/>
            <pc:sldMk cId="3973185096" sldId="1332"/>
            <ac:picMk id="51" creationId="{71F6352F-9282-D81B-3F47-2A0F33712949}"/>
          </ac:picMkLst>
        </pc:picChg>
        <pc:picChg chg="mod">
          <ac:chgData name="Alison Rees" userId="S::alison@talkabouttrust.org::643807b7-95c8-4d06-bfbd-2c8a4c2b8f9b" providerId="AD" clId="Web-{CDCE9CA4-1097-34C3-2392-ACC689DAD1A3}" dt="2025-07-24T14:02:46.255" v="11" actId="1076"/>
          <ac:picMkLst>
            <pc:docMk/>
            <pc:sldMk cId="3973185096" sldId="1332"/>
            <ac:picMk id="52" creationId="{B2580C2F-AA7D-9E30-B241-1F81B71C0FA9}"/>
          </ac:picMkLst>
        </pc:picChg>
      </pc:sldChg>
      <pc:sldChg chg="modSp">
        <pc:chgData name="Alison Rees" userId="S::alison@talkabouttrust.org::643807b7-95c8-4d06-bfbd-2c8a4c2b8f9b" providerId="AD" clId="Web-{CDCE9CA4-1097-34C3-2392-ACC689DAD1A3}" dt="2025-07-24T14:01:36.550" v="0"/>
        <pc:sldMkLst>
          <pc:docMk/>
          <pc:sldMk cId="1732263593" sldId="1500"/>
        </pc:sldMkLst>
        <pc:picChg chg="mod">
          <ac:chgData name="Alison Rees" userId="S::alison@talkabouttrust.org::643807b7-95c8-4d06-bfbd-2c8a4c2b8f9b" providerId="AD" clId="Web-{CDCE9CA4-1097-34C3-2392-ACC689DAD1A3}" dt="2025-07-24T14:01:36.550" v="0"/>
          <ac:picMkLst>
            <pc:docMk/>
            <pc:sldMk cId="1732263593" sldId="1500"/>
            <ac:picMk id="2" creationId="{AEEADD7F-D8A4-FE98-BD44-BF5FAFA1328F}"/>
          </ac:picMkLst>
        </pc:picChg>
      </pc:sldChg>
      <pc:sldChg chg="modSp">
        <pc:chgData name="Alison Rees" userId="S::alison@talkabouttrust.org::643807b7-95c8-4d06-bfbd-2c8a4c2b8f9b" providerId="AD" clId="Web-{CDCE9CA4-1097-34C3-2392-ACC689DAD1A3}" dt="2025-07-24T14:02:05.645" v="2"/>
        <pc:sldMkLst>
          <pc:docMk/>
          <pc:sldMk cId="2520296468" sldId="1515"/>
        </pc:sldMkLst>
        <pc:picChg chg="mod">
          <ac:chgData name="Alison Rees" userId="S::alison@talkabouttrust.org::643807b7-95c8-4d06-bfbd-2c8a4c2b8f9b" providerId="AD" clId="Web-{CDCE9CA4-1097-34C3-2392-ACC689DAD1A3}" dt="2025-07-24T14:02:05.645" v="2"/>
          <ac:picMkLst>
            <pc:docMk/>
            <pc:sldMk cId="2520296468" sldId="1515"/>
            <ac:picMk id="4" creationId="{1A85F77B-6BDF-4B57-9E64-4F0531A2772B}"/>
          </ac:picMkLst>
        </pc:picChg>
        <pc:picChg chg="mod">
          <ac:chgData name="Alison Rees" userId="S::alison@talkabouttrust.org::643807b7-95c8-4d06-bfbd-2c8a4c2b8f9b" providerId="AD" clId="Web-{CDCE9CA4-1097-34C3-2392-ACC689DAD1A3}" dt="2025-07-24T14:01:58.848" v="1"/>
          <ac:picMkLst>
            <pc:docMk/>
            <pc:sldMk cId="2520296468" sldId="1515"/>
            <ac:picMk id="9" creationId="{9C42FEDE-B239-9195-9F55-24950ABC3F36}"/>
          </ac:picMkLst>
        </pc:picChg>
      </pc:sldChg>
      <pc:sldChg chg="modSp">
        <pc:chgData name="Alison Rees" userId="S::alison@talkabouttrust.org::643807b7-95c8-4d06-bfbd-2c8a4c2b8f9b" providerId="AD" clId="Web-{CDCE9CA4-1097-34C3-2392-ACC689DAD1A3}" dt="2025-07-24T14:05:36.791" v="48" actId="1076"/>
        <pc:sldMkLst>
          <pc:docMk/>
          <pc:sldMk cId="3343521843" sldId="1516"/>
        </pc:sldMkLst>
        <pc:spChg chg="mod">
          <ac:chgData name="Alison Rees" userId="S::alison@talkabouttrust.org::643807b7-95c8-4d06-bfbd-2c8a4c2b8f9b" providerId="AD" clId="Web-{CDCE9CA4-1097-34C3-2392-ACC689DAD1A3}" dt="2025-07-24T14:05:36.775" v="47" actId="1076"/>
          <ac:spMkLst>
            <pc:docMk/>
            <pc:sldMk cId="3343521843" sldId="1516"/>
            <ac:spMk id="15" creationId="{96EB8723-3811-369C-1820-B3C5F21637EF}"/>
          </ac:spMkLst>
        </pc:spChg>
        <pc:spChg chg="mod">
          <ac:chgData name="Alison Rees" userId="S::alison@talkabouttrust.org::643807b7-95c8-4d06-bfbd-2c8a4c2b8f9b" providerId="AD" clId="Web-{CDCE9CA4-1097-34C3-2392-ACC689DAD1A3}" dt="2025-07-24T14:05:36.791" v="48" actId="1076"/>
          <ac:spMkLst>
            <pc:docMk/>
            <pc:sldMk cId="3343521843" sldId="1516"/>
            <ac:spMk id="17" creationId="{DA323923-77CE-E040-C952-F2C321D33AF6}"/>
          </ac:spMkLst>
        </pc:spChg>
        <pc:spChg chg="mod">
          <ac:chgData name="Alison Rees" userId="S::alison@talkabouttrust.org::643807b7-95c8-4d06-bfbd-2c8a4c2b8f9b" providerId="AD" clId="Web-{CDCE9CA4-1097-34C3-2392-ACC689DAD1A3}" dt="2025-07-24T14:05:30.150" v="45" actId="1076"/>
          <ac:spMkLst>
            <pc:docMk/>
            <pc:sldMk cId="3343521843" sldId="1516"/>
            <ac:spMk id="18" creationId="{0508DCBF-2617-9F29-0442-4D960097F3E3}"/>
          </ac:spMkLst>
        </pc:spChg>
        <pc:spChg chg="mod">
          <ac:chgData name="Alison Rees" userId="S::alison@talkabouttrust.org::643807b7-95c8-4d06-bfbd-2c8a4c2b8f9b" providerId="AD" clId="Web-{CDCE9CA4-1097-34C3-2392-ACC689DAD1A3}" dt="2025-07-24T14:05:30.165" v="46" actId="1076"/>
          <ac:spMkLst>
            <pc:docMk/>
            <pc:sldMk cId="3343521843" sldId="1516"/>
            <ac:spMk id="19" creationId="{A3F74157-212B-F925-F054-05144E541675}"/>
          </ac:spMkLst>
        </pc:spChg>
      </pc:sldChg>
      <pc:sldChg chg="modSp">
        <pc:chgData name="Alison Rees" userId="S::alison@talkabouttrust.org::643807b7-95c8-4d06-bfbd-2c8a4c2b8f9b" providerId="AD" clId="Web-{CDCE9CA4-1097-34C3-2392-ACC689DAD1A3}" dt="2025-07-24T14:05:58.713" v="52" actId="1076"/>
        <pc:sldMkLst>
          <pc:docMk/>
          <pc:sldMk cId="984582366" sldId="1519"/>
        </pc:sldMkLst>
        <pc:spChg chg="mod">
          <ac:chgData name="Alison Rees" userId="S::alison@talkabouttrust.org::643807b7-95c8-4d06-bfbd-2c8a4c2b8f9b" providerId="AD" clId="Web-{CDCE9CA4-1097-34C3-2392-ACC689DAD1A3}" dt="2025-07-24T14:05:58.713" v="51" actId="1076"/>
          <ac:spMkLst>
            <pc:docMk/>
            <pc:sldMk cId="984582366" sldId="1519"/>
            <ac:spMk id="15" creationId="{834E5304-E158-DA13-EDF4-2CC925BF03C6}"/>
          </ac:spMkLst>
        </pc:spChg>
        <pc:spChg chg="mod">
          <ac:chgData name="Alison Rees" userId="S::alison@talkabouttrust.org::643807b7-95c8-4d06-bfbd-2c8a4c2b8f9b" providerId="AD" clId="Web-{CDCE9CA4-1097-34C3-2392-ACC689DAD1A3}" dt="2025-07-24T14:05:58.713" v="52" actId="1076"/>
          <ac:spMkLst>
            <pc:docMk/>
            <pc:sldMk cId="984582366" sldId="1519"/>
            <ac:spMk id="17" creationId="{2D61A6FB-683A-8DB9-3EA9-060F6E1D79ED}"/>
          </ac:spMkLst>
        </pc:spChg>
        <pc:spChg chg="mod">
          <ac:chgData name="Alison Rees" userId="S::alison@talkabouttrust.org::643807b7-95c8-4d06-bfbd-2c8a4c2b8f9b" providerId="AD" clId="Web-{CDCE9CA4-1097-34C3-2392-ACC689DAD1A3}" dt="2025-07-24T14:05:51.072" v="49" actId="1076"/>
          <ac:spMkLst>
            <pc:docMk/>
            <pc:sldMk cId="984582366" sldId="1519"/>
            <ac:spMk id="18" creationId="{96B0A99D-51AE-6402-B0ED-ED8B127BF5F0}"/>
          </ac:spMkLst>
        </pc:spChg>
        <pc:spChg chg="mod">
          <ac:chgData name="Alison Rees" userId="S::alison@talkabouttrust.org::643807b7-95c8-4d06-bfbd-2c8a4c2b8f9b" providerId="AD" clId="Web-{CDCE9CA4-1097-34C3-2392-ACC689DAD1A3}" dt="2025-07-24T14:05:51.088" v="50" actId="1076"/>
          <ac:spMkLst>
            <pc:docMk/>
            <pc:sldMk cId="984582366" sldId="1519"/>
            <ac:spMk id="19" creationId="{96CCE0DA-F136-5E2B-1466-006EFDBD386F}"/>
          </ac:spMkLst>
        </pc:spChg>
      </pc:sldChg>
    </pc:docChg>
  </pc:docChgLst>
  <pc:docChgLst>
    <pc:chgData name="Sophie Whitcombe" userId="S::sophie@talkabouttrust.org::96b93879-58c2-43c8-8be0-05735f70e199" providerId="AD" clId="Web-{5A33518C-899C-7980-0518-6A7220D49969}"/>
    <pc:docChg chg="modSld">
      <pc:chgData name="Sophie Whitcombe" userId="S::sophie@talkabouttrust.org::96b93879-58c2-43c8-8be0-05735f70e199" providerId="AD" clId="Web-{5A33518C-899C-7980-0518-6A7220D49969}" dt="2025-07-14T20:28:39.031" v="4" actId="20577"/>
      <pc:docMkLst>
        <pc:docMk/>
      </pc:docMkLst>
      <pc:sldChg chg="modNotes">
        <pc:chgData name="Sophie Whitcombe" userId="S::sophie@talkabouttrust.org::96b93879-58c2-43c8-8be0-05735f70e199" providerId="AD" clId="Web-{5A33518C-899C-7980-0518-6A7220D49969}" dt="2025-07-14T20:20:55.848" v="1"/>
        <pc:sldMkLst>
          <pc:docMk/>
          <pc:sldMk cId="268071293" sldId="1260"/>
        </pc:sldMkLst>
      </pc:sldChg>
      <pc:sldChg chg="modSp">
        <pc:chgData name="Sophie Whitcombe" userId="S::sophie@talkabouttrust.org::96b93879-58c2-43c8-8be0-05735f70e199" providerId="AD" clId="Web-{5A33518C-899C-7980-0518-6A7220D49969}" dt="2025-07-14T20:28:39.031" v="4" actId="20577"/>
        <pc:sldMkLst>
          <pc:docMk/>
          <pc:sldMk cId="3343521843" sldId="1516"/>
        </pc:sldMkLst>
        <pc:spChg chg="mod">
          <ac:chgData name="Sophie Whitcombe" userId="S::sophie@talkabouttrust.org::96b93879-58c2-43c8-8be0-05735f70e199" providerId="AD" clId="Web-{5A33518C-899C-7980-0518-6A7220D49969}" dt="2025-07-14T20:28:39.031" v="4" actId="20577"/>
          <ac:spMkLst>
            <pc:docMk/>
            <pc:sldMk cId="3343521843" sldId="1516"/>
            <ac:spMk id="17" creationId="{DA323923-77CE-E040-C952-F2C321D33AF6}"/>
          </ac:spMkLst>
        </pc:spChg>
      </pc:sldChg>
    </pc:docChg>
  </pc:docChgLst>
  <pc:docChgLst>
    <pc:chgData name="Sophie Whitcombe" userId="S::sophie@talkabouttrust.org::96b93879-58c2-43c8-8be0-05735f70e199" providerId="AD" clId="Web-{39D442BE-73AC-788C-BBA5-DEF259AC6229}"/>
    <pc:docChg chg="modSld">
      <pc:chgData name="Sophie Whitcombe" userId="S::sophie@talkabouttrust.org::96b93879-58c2-43c8-8be0-05735f70e199" providerId="AD" clId="Web-{39D442BE-73AC-788C-BBA5-DEF259AC6229}" dt="2025-07-29T15:06:32.486" v="21"/>
      <pc:docMkLst>
        <pc:docMk/>
      </pc:docMkLst>
      <pc:sldChg chg="modNotes">
        <pc:chgData name="Sophie Whitcombe" userId="S::sophie@talkabouttrust.org::96b93879-58c2-43c8-8be0-05735f70e199" providerId="AD" clId="Web-{39D442BE-73AC-788C-BBA5-DEF259AC6229}" dt="2025-07-29T15:05:15.079" v="1"/>
        <pc:sldMkLst>
          <pc:docMk/>
          <pc:sldMk cId="268071293" sldId="1260"/>
        </pc:sldMkLst>
      </pc:sldChg>
      <pc:sldChg chg="modNotes">
        <pc:chgData name="Sophie Whitcombe" userId="S::sophie@talkabouttrust.org::96b93879-58c2-43c8-8be0-05735f70e199" providerId="AD" clId="Web-{39D442BE-73AC-788C-BBA5-DEF259AC6229}" dt="2025-07-29T15:05:20.298" v="3"/>
        <pc:sldMkLst>
          <pc:docMk/>
          <pc:sldMk cId="4039017882" sldId="1285"/>
        </pc:sldMkLst>
      </pc:sldChg>
      <pc:sldChg chg="modNotes">
        <pc:chgData name="Sophie Whitcombe" userId="S::sophie@talkabouttrust.org::96b93879-58c2-43c8-8be0-05735f70e199" providerId="AD" clId="Web-{39D442BE-73AC-788C-BBA5-DEF259AC6229}" dt="2025-07-29T15:05:17.610" v="2"/>
        <pc:sldMkLst>
          <pc:docMk/>
          <pc:sldMk cId="1732263593" sldId="1500"/>
        </pc:sldMkLst>
      </pc:sldChg>
      <pc:sldChg chg="modNotes">
        <pc:chgData name="Sophie Whitcombe" userId="S::sophie@talkabouttrust.org::96b93879-58c2-43c8-8be0-05735f70e199" providerId="AD" clId="Web-{39D442BE-73AC-788C-BBA5-DEF259AC6229}" dt="2025-07-29T15:05:42.329" v="10"/>
        <pc:sldMkLst>
          <pc:docMk/>
          <pc:sldMk cId="3196484915" sldId="1512"/>
        </pc:sldMkLst>
      </pc:sldChg>
      <pc:sldChg chg="modNotes">
        <pc:chgData name="Sophie Whitcombe" userId="S::sophie@talkabouttrust.org::96b93879-58c2-43c8-8be0-05735f70e199" providerId="AD" clId="Web-{39D442BE-73AC-788C-BBA5-DEF259AC6229}" dt="2025-07-29T15:05:47.095" v="11"/>
        <pc:sldMkLst>
          <pc:docMk/>
          <pc:sldMk cId="1814259729" sldId="1514"/>
        </pc:sldMkLst>
      </pc:sldChg>
      <pc:sldChg chg="modNotes">
        <pc:chgData name="Sophie Whitcombe" userId="S::sophie@talkabouttrust.org::96b93879-58c2-43c8-8be0-05735f70e199" providerId="AD" clId="Web-{39D442BE-73AC-788C-BBA5-DEF259AC6229}" dt="2025-07-29T15:05:22.861" v="4"/>
        <pc:sldMkLst>
          <pc:docMk/>
          <pc:sldMk cId="2520296468" sldId="1515"/>
        </pc:sldMkLst>
      </pc:sldChg>
      <pc:sldChg chg="modNotes">
        <pc:chgData name="Sophie Whitcombe" userId="S::sophie@talkabouttrust.org::96b93879-58c2-43c8-8be0-05735f70e199" providerId="AD" clId="Web-{39D442BE-73AC-788C-BBA5-DEF259AC6229}" dt="2025-07-29T15:06:28.314" v="19"/>
        <pc:sldMkLst>
          <pc:docMk/>
          <pc:sldMk cId="3343521843" sldId="1516"/>
        </pc:sldMkLst>
      </pc:sldChg>
      <pc:sldChg chg="modSp">
        <pc:chgData name="Sophie Whitcombe" userId="S::sophie@talkabouttrust.org::96b93879-58c2-43c8-8be0-05735f70e199" providerId="AD" clId="Web-{39D442BE-73AC-788C-BBA5-DEF259AC6229}" dt="2025-07-29T15:06:14.658" v="16" actId="20577"/>
        <pc:sldMkLst>
          <pc:docMk/>
          <pc:sldMk cId="4008833803" sldId="1517"/>
        </pc:sldMkLst>
        <pc:spChg chg="mod">
          <ac:chgData name="Sophie Whitcombe" userId="S::sophie@talkabouttrust.org::96b93879-58c2-43c8-8be0-05735f70e199" providerId="AD" clId="Web-{39D442BE-73AC-788C-BBA5-DEF259AC6229}" dt="2025-07-29T15:06:14.658" v="16" actId="20577"/>
          <ac:spMkLst>
            <pc:docMk/>
            <pc:sldMk cId="4008833803" sldId="1517"/>
            <ac:spMk id="6" creationId="{DEE4F683-EE9A-CBB4-38DB-D8978775BD3B}"/>
          </ac:spMkLst>
        </pc:spChg>
      </pc:sldChg>
      <pc:sldChg chg="modNotes">
        <pc:chgData name="Sophie Whitcombe" userId="S::sophie@talkabouttrust.org::96b93879-58c2-43c8-8be0-05735f70e199" providerId="AD" clId="Web-{39D442BE-73AC-788C-BBA5-DEF259AC6229}" dt="2025-07-29T15:06:25.548" v="18"/>
        <pc:sldMkLst>
          <pc:docMk/>
          <pc:sldMk cId="4119533312" sldId="1518"/>
        </pc:sldMkLst>
      </pc:sldChg>
      <pc:sldChg chg="modNotes">
        <pc:chgData name="Sophie Whitcombe" userId="S::sophie@talkabouttrust.org::96b93879-58c2-43c8-8be0-05735f70e199" providerId="AD" clId="Web-{39D442BE-73AC-788C-BBA5-DEF259AC6229}" dt="2025-07-29T15:06:32.486" v="21"/>
        <pc:sldMkLst>
          <pc:docMk/>
          <pc:sldMk cId="984582366" sldId="1519"/>
        </pc:sldMkLst>
      </pc:sldChg>
    </pc:docChg>
  </pc:docChgLst>
  <pc:docChgLst>
    <pc:chgData name="Alison Rees" userId="S::alison@talkabouttrust.org::643807b7-95c8-4d06-bfbd-2c8a4c2b8f9b" providerId="AD" clId="Web-{FBB84D5E-DA9A-E114-C9FA-6F01C4E02311}"/>
    <pc:docChg chg="modSld">
      <pc:chgData name="Alison Rees" userId="S::alison@talkabouttrust.org::643807b7-95c8-4d06-bfbd-2c8a4c2b8f9b" providerId="AD" clId="Web-{FBB84D5E-DA9A-E114-C9FA-6F01C4E02311}" dt="2025-08-01T13:10:50.312" v="13" actId="688"/>
      <pc:docMkLst>
        <pc:docMk/>
      </pc:docMkLst>
      <pc:sldChg chg="delSp modSp">
        <pc:chgData name="Alison Rees" userId="S::alison@talkabouttrust.org::643807b7-95c8-4d06-bfbd-2c8a4c2b8f9b" providerId="AD" clId="Web-{FBB84D5E-DA9A-E114-C9FA-6F01C4E02311}" dt="2025-08-01T13:10:22.811" v="5"/>
        <pc:sldMkLst>
          <pc:docMk/>
          <pc:sldMk cId="268071293" sldId="1260"/>
        </pc:sldMkLst>
        <pc:spChg chg="mod">
          <ac:chgData name="Alison Rees" userId="S::alison@talkabouttrust.org::643807b7-95c8-4d06-bfbd-2c8a4c2b8f9b" providerId="AD" clId="Web-{FBB84D5E-DA9A-E114-C9FA-6F01C4E02311}" dt="2025-08-01T13:10:11.014" v="2" actId="20577"/>
          <ac:spMkLst>
            <pc:docMk/>
            <pc:sldMk cId="268071293" sldId="1260"/>
            <ac:spMk id="4" creationId="{097026F8-E999-9526-FDDE-4C420596A070}"/>
          </ac:spMkLst>
        </pc:spChg>
        <pc:spChg chg="mod">
          <ac:chgData name="Alison Rees" userId="S::alison@talkabouttrust.org::643807b7-95c8-4d06-bfbd-2c8a4c2b8f9b" providerId="AD" clId="Web-{FBB84D5E-DA9A-E114-C9FA-6F01C4E02311}" dt="2025-08-01T13:10:14.295" v="3" actId="20577"/>
          <ac:spMkLst>
            <pc:docMk/>
            <pc:sldMk cId="268071293" sldId="1260"/>
            <ac:spMk id="42" creationId="{3A1DE533-73EB-12A4-0A64-87DC44E57EA3}"/>
          </ac:spMkLst>
        </pc:spChg>
        <pc:spChg chg="mod">
          <ac:chgData name="Alison Rees" userId="S::alison@talkabouttrust.org::643807b7-95c8-4d06-bfbd-2c8a4c2b8f9b" providerId="AD" clId="Web-{FBB84D5E-DA9A-E114-C9FA-6F01C4E02311}" dt="2025-08-01T13:10:17.592" v="4" actId="1076"/>
          <ac:spMkLst>
            <pc:docMk/>
            <pc:sldMk cId="268071293" sldId="1260"/>
            <ac:spMk id="43" creationId="{C9C28258-165C-B7F5-4818-AE4239C461F4}"/>
          </ac:spMkLst>
        </pc:spChg>
      </pc:sldChg>
      <pc:sldChg chg="delSp">
        <pc:chgData name="Alison Rees" userId="S::alison@talkabouttrust.org::643807b7-95c8-4d06-bfbd-2c8a4c2b8f9b" providerId="AD" clId="Web-{FBB84D5E-DA9A-E114-C9FA-6F01C4E02311}" dt="2025-08-01T13:10:27.686" v="7"/>
        <pc:sldMkLst>
          <pc:docMk/>
          <pc:sldMk cId="4039017882" sldId="1285"/>
        </pc:sldMkLst>
      </pc:sldChg>
      <pc:sldChg chg="delSp">
        <pc:chgData name="Alison Rees" userId="S::alison@talkabouttrust.org::643807b7-95c8-4d06-bfbd-2c8a4c2b8f9b" providerId="AD" clId="Web-{FBB84D5E-DA9A-E114-C9FA-6F01C4E02311}" dt="2025-08-01T13:10:25.592" v="6"/>
        <pc:sldMkLst>
          <pc:docMk/>
          <pc:sldMk cId="1732263593" sldId="1500"/>
        </pc:sldMkLst>
      </pc:sldChg>
      <pc:sldChg chg="delSp">
        <pc:chgData name="Alison Rees" userId="S::alison@talkabouttrust.org::643807b7-95c8-4d06-bfbd-2c8a4c2b8f9b" providerId="AD" clId="Web-{FBB84D5E-DA9A-E114-C9FA-6F01C4E02311}" dt="2025-08-01T13:10:31.530" v="9"/>
        <pc:sldMkLst>
          <pc:docMk/>
          <pc:sldMk cId="3196484915" sldId="1512"/>
        </pc:sldMkLst>
      </pc:sldChg>
      <pc:sldChg chg="delSp">
        <pc:chgData name="Alison Rees" userId="S::alison@talkabouttrust.org::643807b7-95c8-4d06-bfbd-2c8a4c2b8f9b" providerId="AD" clId="Web-{FBB84D5E-DA9A-E114-C9FA-6F01C4E02311}" dt="2025-08-01T13:10:34.592" v="10"/>
        <pc:sldMkLst>
          <pc:docMk/>
          <pc:sldMk cId="1814259729" sldId="1514"/>
        </pc:sldMkLst>
      </pc:sldChg>
      <pc:sldChg chg="delSp">
        <pc:chgData name="Alison Rees" userId="S::alison@talkabouttrust.org::643807b7-95c8-4d06-bfbd-2c8a4c2b8f9b" providerId="AD" clId="Web-{FBB84D5E-DA9A-E114-C9FA-6F01C4E02311}" dt="2025-08-01T13:10:29.608" v="8"/>
        <pc:sldMkLst>
          <pc:docMk/>
          <pc:sldMk cId="2520296468" sldId="1515"/>
        </pc:sldMkLst>
      </pc:sldChg>
      <pc:sldChg chg="delSp modSp">
        <pc:chgData name="Alison Rees" userId="S::alison@talkabouttrust.org::643807b7-95c8-4d06-bfbd-2c8a4c2b8f9b" providerId="AD" clId="Web-{FBB84D5E-DA9A-E114-C9FA-6F01C4E02311}" dt="2025-08-01T13:10:50.312" v="13" actId="688"/>
        <pc:sldMkLst>
          <pc:docMk/>
          <pc:sldMk cId="3343521843" sldId="1516"/>
        </pc:sldMkLst>
        <pc:spChg chg="mod">
          <ac:chgData name="Alison Rees" userId="S::alison@talkabouttrust.org::643807b7-95c8-4d06-bfbd-2c8a4c2b8f9b" providerId="AD" clId="Web-{FBB84D5E-DA9A-E114-C9FA-6F01C4E02311}" dt="2025-08-01T13:10:50.312" v="13" actId="688"/>
          <ac:spMkLst>
            <pc:docMk/>
            <pc:sldMk cId="3343521843" sldId="1516"/>
            <ac:spMk id="18" creationId="{0508DCBF-2617-9F29-0442-4D960097F3E3}"/>
          </ac:spMkLst>
        </pc:spChg>
      </pc:sldChg>
      <pc:sldChg chg="delSp">
        <pc:chgData name="Alison Rees" userId="S::alison@talkabouttrust.org::643807b7-95c8-4d06-bfbd-2c8a4c2b8f9b" providerId="AD" clId="Web-{FBB84D5E-DA9A-E114-C9FA-6F01C4E02311}" dt="2025-08-01T13:10:36.999" v="11"/>
        <pc:sldMkLst>
          <pc:docMk/>
          <pc:sldMk cId="4008833803" sldId="1517"/>
        </pc:sldMkLst>
      </pc:sldChg>
    </pc:docChg>
  </pc:docChgLst>
  <pc:docChgLst>
    <pc:chgData name="Helena Conibear" userId="S::helena@talkabouttrust.org::14702610-6db2-485a-bfee-48fdd19d9556" providerId="AD" clId="Web-{D43067C7-A555-1CBE-3670-B39AE2A6EB5A}"/>
    <pc:docChg chg="mod modSld">
      <pc:chgData name="Helena Conibear" userId="S::helena@talkabouttrust.org::14702610-6db2-485a-bfee-48fdd19d9556" providerId="AD" clId="Web-{D43067C7-A555-1CBE-3670-B39AE2A6EB5A}" dt="2025-06-04T15:54:03.543" v="128"/>
      <pc:docMkLst>
        <pc:docMk/>
      </pc:docMkLst>
      <pc:sldChg chg="modSp">
        <pc:chgData name="Helena Conibear" userId="S::helena@talkabouttrust.org::14702610-6db2-485a-bfee-48fdd19d9556" providerId="AD" clId="Web-{D43067C7-A555-1CBE-3670-B39AE2A6EB5A}" dt="2025-06-04T15:48:18.206" v="5" actId="20577"/>
        <pc:sldMkLst>
          <pc:docMk/>
          <pc:sldMk cId="4039017882" sldId="1285"/>
        </pc:sldMkLst>
      </pc:sldChg>
      <pc:sldChg chg="modSp">
        <pc:chgData name="Helena Conibear" userId="S::helena@talkabouttrust.org::14702610-6db2-485a-bfee-48fdd19d9556" providerId="AD" clId="Web-{D43067C7-A555-1CBE-3670-B39AE2A6EB5A}" dt="2025-06-04T15:52:56.994" v="126" actId="20577"/>
        <pc:sldMkLst>
          <pc:docMk/>
          <pc:sldMk cId="3973185096" sldId="1332"/>
        </pc:sldMkLst>
      </pc:sldChg>
      <pc:sldChg chg="modSp">
        <pc:chgData name="Helena Conibear" userId="S::helena@talkabouttrust.org::14702610-6db2-485a-bfee-48fdd19d9556" providerId="AD" clId="Web-{D43067C7-A555-1CBE-3670-B39AE2A6EB5A}" dt="2025-06-04T11:53:04.696" v="2" actId="1076"/>
        <pc:sldMkLst>
          <pc:docMk/>
          <pc:sldMk cId="1732263593" sldId="1500"/>
        </pc:sldMkLst>
      </pc:sldChg>
    </pc:docChg>
  </pc:docChgLst>
  <pc:docChgLst>
    <pc:chgData name="Sophie Whitcombe" userId="S::sophie@talkabouttrust.org::96b93879-58c2-43c8-8be0-05735f70e199" providerId="AD" clId="Web-{A889B7F2-DCEE-FDA4-6B9A-EFD991D0593F}"/>
    <pc:docChg chg="addSld modSld">
      <pc:chgData name="Sophie Whitcombe" userId="S::sophie@talkabouttrust.org::96b93879-58c2-43c8-8be0-05735f70e199" providerId="AD" clId="Web-{A889B7F2-DCEE-FDA4-6B9A-EFD991D0593F}" dt="2025-07-09T16:27:07.121" v="55" actId="1076"/>
      <pc:docMkLst>
        <pc:docMk/>
      </pc:docMkLst>
      <pc:sldChg chg="addSp modSp">
        <pc:chgData name="Sophie Whitcombe" userId="S::sophie@talkabouttrust.org::96b93879-58c2-43c8-8be0-05735f70e199" providerId="AD" clId="Web-{A889B7F2-DCEE-FDA4-6B9A-EFD991D0593F}" dt="2025-07-09T16:18:43.381" v="49"/>
        <pc:sldMkLst>
          <pc:docMk/>
          <pc:sldMk cId="4008833803" sldId="1517"/>
        </pc:sldMkLst>
        <pc:spChg chg="add mod">
          <ac:chgData name="Sophie Whitcombe" userId="S::sophie@talkabouttrust.org::96b93879-58c2-43c8-8be0-05735f70e199" providerId="AD" clId="Web-{A889B7F2-DCEE-FDA4-6B9A-EFD991D0593F}" dt="2025-07-09T16:17:08.905" v="2" actId="20577"/>
          <ac:spMkLst>
            <pc:docMk/>
            <pc:sldMk cId="4008833803" sldId="1517"/>
            <ac:spMk id="3" creationId="{FAB007AA-0BCD-E303-9388-F88D8EC43B42}"/>
          </ac:spMkLst>
        </pc:spChg>
        <pc:spChg chg="add mod ord">
          <ac:chgData name="Sophie Whitcombe" userId="S::sophie@talkabouttrust.org::96b93879-58c2-43c8-8be0-05735f70e199" providerId="AD" clId="Web-{A889B7F2-DCEE-FDA4-6B9A-EFD991D0593F}" dt="2025-07-09T16:17:54.814" v="20" actId="20577"/>
          <ac:spMkLst>
            <pc:docMk/>
            <pc:sldMk cId="4008833803" sldId="1517"/>
            <ac:spMk id="5" creationId="{F8351E82-121D-DED9-B7D2-CC4D92416E14}"/>
          </ac:spMkLst>
        </pc:spChg>
        <pc:spChg chg="add mod">
          <ac:chgData name="Sophie Whitcombe" userId="S::sophie@talkabouttrust.org::96b93879-58c2-43c8-8be0-05735f70e199" providerId="AD" clId="Web-{A889B7F2-DCEE-FDA4-6B9A-EFD991D0593F}" dt="2025-07-09T16:18:43.381" v="49"/>
          <ac:spMkLst>
            <pc:docMk/>
            <pc:sldMk cId="4008833803" sldId="1517"/>
            <ac:spMk id="6" creationId="{DEE4F683-EE9A-CBB4-38DB-D8978775BD3B}"/>
          </ac:spMkLst>
        </pc:spChg>
      </pc:sldChg>
      <pc:sldChg chg="addSp delSp modSp new">
        <pc:chgData name="Sophie Whitcombe" userId="S::sophie@talkabouttrust.org::96b93879-58c2-43c8-8be0-05735f70e199" providerId="AD" clId="Web-{A889B7F2-DCEE-FDA4-6B9A-EFD991D0593F}" dt="2025-07-09T16:27:07.121" v="55" actId="1076"/>
        <pc:sldMkLst>
          <pc:docMk/>
          <pc:sldMk cId="4119533312" sldId="1518"/>
        </pc:sldMkLst>
      </pc:sldChg>
    </pc:docChg>
  </pc:docChgLst>
  <pc:docChgLst>
    <pc:chgData name="Sophie Whitcombe" userId="S::sophie@talkabouttrust.org::96b93879-58c2-43c8-8be0-05735f70e199" providerId="AD" clId="Web-{C06DAF99-45CA-4062-61CE-79C2ED976FDE}"/>
    <pc:docChg chg="addSld modSld">
      <pc:chgData name="Sophie Whitcombe" userId="S::sophie@talkabouttrust.org::96b93879-58c2-43c8-8be0-05735f70e199" providerId="AD" clId="Web-{C06DAF99-45CA-4062-61CE-79C2ED976FDE}" dt="2025-07-21T15:26:46.977" v="103" actId="20577"/>
      <pc:docMkLst>
        <pc:docMk/>
      </pc:docMkLst>
      <pc:sldChg chg="modSp">
        <pc:chgData name="Sophie Whitcombe" userId="S::sophie@talkabouttrust.org::96b93879-58c2-43c8-8be0-05735f70e199" providerId="AD" clId="Web-{C06DAF99-45CA-4062-61CE-79C2ED976FDE}" dt="2025-07-21T15:26:23.460" v="83" actId="20577"/>
        <pc:sldMkLst>
          <pc:docMk/>
          <pc:sldMk cId="3973185096" sldId="1332"/>
        </pc:sldMkLst>
        <pc:spChg chg="mod">
          <ac:chgData name="Sophie Whitcombe" userId="S::sophie@talkabouttrust.org::96b93879-58c2-43c8-8be0-05735f70e199" providerId="AD" clId="Web-{C06DAF99-45CA-4062-61CE-79C2ED976FDE}" dt="2025-07-21T15:26:23.460" v="83" actId="20577"/>
          <ac:spMkLst>
            <pc:docMk/>
            <pc:sldMk cId="3973185096" sldId="1332"/>
            <ac:spMk id="33" creationId="{1376065B-C186-FAF2-C8B8-48B9420292A7}"/>
          </ac:spMkLst>
        </pc:spChg>
      </pc:sldChg>
      <pc:sldChg chg="modSp add replId">
        <pc:chgData name="Sophie Whitcombe" userId="S::sophie@talkabouttrust.org::96b93879-58c2-43c8-8be0-05735f70e199" providerId="AD" clId="Web-{C06DAF99-45CA-4062-61CE-79C2ED976FDE}" dt="2025-07-21T15:26:46.977" v="103" actId="20577"/>
        <pc:sldMkLst>
          <pc:docMk/>
          <pc:sldMk cId="984582366" sldId="1519"/>
        </pc:sldMkLst>
        <pc:spChg chg="mod">
          <ac:chgData name="Sophie Whitcombe" userId="S::sophie@talkabouttrust.org::96b93879-58c2-43c8-8be0-05735f70e199" providerId="AD" clId="Web-{C06DAF99-45CA-4062-61CE-79C2ED976FDE}" dt="2025-07-21T15:26:46.977" v="103" actId="20577"/>
          <ac:spMkLst>
            <pc:docMk/>
            <pc:sldMk cId="984582366" sldId="1519"/>
            <ac:spMk id="17" creationId="{2D61A6FB-683A-8DB9-3EA9-060F6E1D79ED}"/>
          </ac:spMkLst>
        </pc:spChg>
        <pc:spChg chg="mod">
          <ac:chgData name="Sophie Whitcombe" userId="S::sophie@talkabouttrust.org::96b93879-58c2-43c8-8be0-05735f70e199" providerId="AD" clId="Web-{C06DAF99-45CA-4062-61CE-79C2ED976FDE}" dt="2025-07-21T15:26:44.087" v="101" actId="20577"/>
          <ac:spMkLst>
            <pc:docMk/>
            <pc:sldMk cId="984582366" sldId="1519"/>
            <ac:spMk id="19" creationId="{96CCE0DA-F136-5E2B-1466-006EFDBD386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437657-8373-4D34-94DD-82E8383C8F22}" type="datetimeFigureOut">
              <a:t>8/3/2025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B35D9-9BC6-4923-843D-9502466D0F62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644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689C8-C92C-4FAC-AD59-D06DD6FFE5B6}" type="slidenum"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865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D2C4B-48D5-2A8A-0ECA-5A7C59418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DE4F15-6E90-6A1B-C7B0-B682D511B5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1F9364-9728-756B-0BCA-8C57192557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2847F0-AEF2-B2F8-0138-C06D75C995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2E096-BDCD-4945-B15F-8B6DD8CACDB3}" type="slidenum">
              <a:rPr lang="en-GB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614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2E096-BDCD-4945-B15F-8B6DD8CACDB3}" type="slidenum">
              <a:rPr lang="en-GB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724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FECF3-1B41-6230-850F-C22706BE4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D153FA-E48B-50B4-2554-951D1502D2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5F5660-03E3-AAAA-BC0E-7AC8E7B410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C88C1B-9EA1-BAB6-C4D1-5C7D147812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248B4-05AC-4B1A-992B-69771E8850E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7406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17D2F-3001-1DDC-A78E-786B2497E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297D39-91E0-5E7B-BA64-76767C4AD8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4DA76E-63AE-022B-386E-A012742D4F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946E9-C9DA-A026-49C1-D736BA0DFA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DB98F-6C2B-4949-B3FD-B1FAAD83D0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74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17D2F-3001-1DDC-A78E-786B2497E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297D39-91E0-5E7B-BA64-76767C4AD8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4DA76E-63AE-022B-386E-A012742D4F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400" b="1" i="1" dirty="0">
                <a:ea typeface="Calibri"/>
                <a:cs typeface="Calibri"/>
              </a:rPr>
              <a:t>Teacher Notes – </a:t>
            </a:r>
            <a:r>
              <a:rPr lang="en-US" sz="1400" dirty="0">
                <a:ea typeface="Calibri"/>
                <a:cs typeface="Calibri"/>
              </a:rPr>
              <a:t>Teachers can print out this slide if appropriate.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946E9-C9DA-A026-49C1-D736BA0DFA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DB98F-6C2B-4949-B3FD-B1FAAD83D0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15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17D2F-3001-1DDC-A78E-786B2497E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297D39-91E0-5E7B-BA64-76767C4AD8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4DA76E-63AE-022B-386E-A012742D4F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946E9-C9DA-A026-49C1-D736BA0DFA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DB98F-6C2B-4949-B3FD-B1FAAD83D0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58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35D9-9BC6-4923-843D-9502466D0F62}" type="slidenum">
              <a:rPr lang="en-GB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692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/>
              <a:t>Teacher Notes – </a:t>
            </a:r>
            <a:r>
              <a:rPr lang="en-US" dirty="0"/>
              <a:t>Teachers can print out this slide if appropriate.</a:t>
            </a: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35D9-9BC6-4923-843D-9502466D0F62}" type="slidenum">
              <a:rPr lang="en-GB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3254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82CDC-F34A-C8B1-62CC-D97D24942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FE4F3E-C538-A4BF-F0BF-95750FBE77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1FE8FA-7BE3-7D96-BAB3-0B62EF0948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B8D86C-7CC6-7286-7BC1-F7385EF1CB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2E096-BDCD-4945-B15F-8B6DD8CACDB3}" type="slidenum">
              <a:rPr lang="en-GB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206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03/08/2025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03/08/2025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03/08/2025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03/08/2025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hyperlink" Target="https://www.materialfocus.org.uk/press-releases/disposable-single-use-vapes-thrown-away-have-quadrupled-to-5-million-per-week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9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3.jpeg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recycleyourelectricals.org.uk/how-to-recycle-electronics/what-electronics-can-be-recycled/recycle-vapes/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7026F8-E999-9526-FDDE-4C420596A070}"/>
              </a:ext>
            </a:extLst>
          </p:cNvPr>
          <p:cNvSpPr txBox="1"/>
          <p:nvPr/>
        </p:nvSpPr>
        <p:spPr>
          <a:xfrm>
            <a:off x="5036621" y="1203137"/>
            <a:ext cx="6925866" cy="3477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dirty="0">
                <a:solidFill>
                  <a:srgbClr val="000000"/>
                </a:solidFill>
                <a:latin typeface="Arial"/>
                <a:cs typeface="Arial"/>
              </a:rPr>
              <a:t>The Environmental Impact of Vaping</a:t>
            </a:r>
            <a:endParaRPr lang="en-US" sz="2800" dirty="0"/>
          </a:p>
          <a:p>
            <a:endParaRPr lang="en-GB" sz="24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GB" sz="2400" dirty="0">
                <a:latin typeface="Arial"/>
                <a:cs typeface="Arial"/>
              </a:rPr>
              <a:t>In this activity, we will look at:</a:t>
            </a:r>
            <a:br>
              <a:rPr lang="en-GB" sz="2400" dirty="0">
                <a:latin typeface="Arial"/>
                <a:cs typeface="Arial"/>
              </a:rPr>
            </a:br>
            <a:endParaRPr lang="en-GB" sz="24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solidFill>
                  <a:srgbClr val="000000"/>
                </a:solidFill>
                <a:latin typeface="Arial"/>
                <a:cs typeface="Arial"/>
              </a:rPr>
              <a:t>What vapes are made from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solidFill>
                  <a:srgbClr val="000000"/>
                </a:solidFill>
                <a:latin typeface="Arial"/>
                <a:cs typeface="Arial"/>
              </a:rPr>
              <a:t>How vapes negatively impact the environment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solidFill>
                  <a:srgbClr val="000000"/>
                </a:solidFill>
                <a:latin typeface="Arial"/>
                <a:cs typeface="Arial"/>
              </a:rPr>
              <a:t>What can adults do to limit the environmental impact of vapes. </a:t>
            </a:r>
          </a:p>
          <a:p>
            <a:endParaRPr lang="en-GB" sz="240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C7183A02-0FAB-2288-3191-302072203E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5733595"/>
            <a:ext cx="2381486" cy="728890"/>
          </a:xfrm>
          <a:prstGeom prst="rect">
            <a:avLst/>
          </a:prstGeom>
          <a:ln>
            <a:noFill/>
          </a:ln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539092E9-2D91-4DF8-977F-3CD70F67853D}"/>
              </a:ext>
            </a:extLst>
          </p:cNvPr>
          <p:cNvSpPr>
            <a:spLocks noGrp="1"/>
          </p:cNvSpPr>
          <p:nvPr/>
        </p:nvSpPr>
        <p:spPr>
          <a:xfrm>
            <a:off x="5502110" y="354456"/>
            <a:ext cx="5579378" cy="441029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4000">
              <a:solidFill>
                <a:srgbClr val="D5127B"/>
              </a:solidFill>
              <a:latin typeface="Arial"/>
              <a:cs typeface="Arial"/>
            </a:endParaRPr>
          </a:p>
        </p:txBody>
      </p:sp>
      <p:sp>
        <p:nvSpPr>
          <p:cNvPr id="42" name="TextBox 9">
            <a:extLst>
              <a:ext uri="{FF2B5EF4-FFF2-40B4-BE49-F238E27FC236}">
                <a16:creationId xmlns:a16="http://schemas.microsoft.com/office/drawing/2014/main" id="{3A1DE533-73EB-12A4-0A64-87DC44E57EA3}"/>
              </a:ext>
            </a:extLst>
          </p:cNvPr>
          <p:cNvSpPr txBox="1"/>
          <p:nvPr/>
        </p:nvSpPr>
        <p:spPr>
          <a:xfrm>
            <a:off x="5047716" y="478998"/>
            <a:ext cx="6529261" cy="7232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rgbClr val="EB8B2D"/>
                </a:solidFill>
                <a:latin typeface="Arial"/>
                <a:cs typeface="Arial"/>
              </a:rPr>
              <a:t>talk</a:t>
            </a:r>
            <a:r>
              <a:rPr lang="en-GB" sz="2000" b="1" dirty="0">
                <a:solidFill>
                  <a:srgbClr val="EB8B2D"/>
                </a:solidFill>
                <a:latin typeface="Arial"/>
                <a:cs typeface="Arial"/>
              </a:rPr>
              <a:t> </a:t>
            </a:r>
            <a:r>
              <a:rPr lang="en-GB" sz="4000" b="1" dirty="0">
                <a:solidFill>
                  <a:srgbClr val="EB8B2D"/>
                </a:solidFill>
                <a:latin typeface="Arial"/>
                <a:cs typeface="Arial"/>
              </a:rPr>
              <a:t>about</a:t>
            </a:r>
            <a:r>
              <a:rPr lang="en-GB" sz="2000" b="1" dirty="0">
                <a:solidFill>
                  <a:srgbClr val="8D2456"/>
                </a:solidFill>
                <a:latin typeface="Arial"/>
                <a:cs typeface="Arial"/>
              </a:rPr>
              <a:t> </a:t>
            </a:r>
            <a:r>
              <a:rPr lang="en-GB" sz="4000" dirty="0">
                <a:solidFill>
                  <a:srgbClr val="8D2456"/>
                </a:solidFill>
                <a:latin typeface="Arial"/>
                <a:cs typeface="Arial"/>
              </a:rPr>
              <a:t>|</a:t>
            </a:r>
            <a:endParaRPr lang="en-US" sz="4000" dirty="0">
              <a:latin typeface="Arial"/>
              <a:ea typeface="Calibri" panose="020F0502020204030204"/>
              <a:cs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9C28258-165C-B7F5-4818-AE4239C461F4}"/>
              </a:ext>
            </a:extLst>
          </p:cNvPr>
          <p:cNvSpPr txBox="1"/>
          <p:nvPr/>
        </p:nvSpPr>
        <p:spPr>
          <a:xfrm>
            <a:off x="7628618" y="516953"/>
            <a:ext cx="1749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600" dirty="0">
                <a:solidFill>
                  <a:srgbClr val="8D2456"/>
                </a:solidFill>
                <a:latin typeface="Arial"/>
                <a:cs typeface="Arial"/>
              </a:rPr>
              <a:t>vaping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19CECB2-E022-10F7-80EC-C7D0A393E0D3}"/>
              </a:ext>
            </a:extLst>
          </p:cNvPr>
          <p:cNvSpPr/>
          <p:nvPr/>
        </p:nvSpPr>
        <p:spPr>
          <a:xfrm>
            <a:off x="-2041730" y="-675441"/>
            <a:ext cx="6912112" cy="6809451"/>
          </a:xfrm>
          <a:prstGeom prst="ellipse">
            <a:avLst/>
          </a:prstGeom>
          <a:solidFill>
            <a:srgbClr val="F89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yellow and orange text&#10;&#10;Description automatically generated with medium confidence">
            <a:extLst>
              <a:ext uri="{FF2B5EF4-FFF2-40B4-BE49-F238E27FC236}">
                <a16:creationId xmlns:a16="http://schemas.microsoft.com/office/drawing/2014/main" id="{0367866B-503D-6DB1-9ADF-8B44FBE0D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995" y="542796"/>
            <a:ext cx="3633709" cy="4145410"/>
          </a:xfrm>
          <a:prstGeom prst="rect">
            <a:avLst/>
          </a:prstGeom>
          <a:ln>
            <a:noFill/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1E3C109-7FC1-E435-F48D-C4C76B55ACDF}"/>
              </a:ext>
            </a:extLst>
          </p:cNvPr>
          <p:cNvSpPr/>
          <p:nvPr/>
        </p:nvSpPr>
        <p:spPr>
          <a:xfrm>
            <a:off x="3565741" y="-92619"/>
            <a:ext cx="1186188" cy="1270535"/>
          </a:xfrm>
          <a:prstGeom prst="ellipse">
            <a:avLst/>
          </a:prstGeom>
          <a:solidFill>
            <a:srgbClr val="8D2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71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B9401-DF6F-470D-DE84-58B2F98EF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03BB9F6-1513-E5D9-D5E3-41D68F9C1231}"/>
              </a:ext>
            </a:extLst>
          </p:cNvPr>
          <p:cNvSpPr txBox="1">
            <a:spLocks/>
          </p:cNvSpPr>
          <p:nvPr/>
        </p:nvSpPr>
        <p:spPr>
          <a:xfrm>
            <a:off x="0" y="-104617"/>
            <a:ext cx="12192000" cy="1093445"/>
          </a:xfrm>
          <a:prstGeom prst="rect">
            <a:avLst/>
          </a:prstGeom>
          <a:solidFill>
            <a:srgbClr val="F8941F"/>
          </a:solidFill>
          <a:ln>
            <a:solidFill>
              <a:srgbClr val="F8941F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What can you remember?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96EB8723-3811-369C-1820-B3C5F21637EF}"/>
              </a:ext>
            </a:extLst>
          </p:cNvPr>
          <p:cNvSpPr/>
          <p:nvPr/>
        </p:nvSpPr>
        <p:spPr>
          <a:xfrm rot="16380000" flipH="1">
            <a:off x="944568" y="517122"/>
            <a:ext cx="4040746" cy="5163867"/>
          </a:xfrm>
          <a:prstGeom prst="wedgeEllipseCallout">
            <a:avLst/>
          </a:prstGeom>
          <a:solidFill>
            <a:schemeClr val="bg1"/>
          </a:solidFill>
          <a:ln w="76200">
            <a:solidFill>
              <a:srgbClr val="8D24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/>
              <a:t>Na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323923-77CE-E040-C952-F2C321D33AF6}"/>
              </a:ext>
            </a:extLst>
          </p:cNvPr>
          <p:cNvSpPr txBox="1"/>
          <p:nvPr/>
        </p:nvSpPr>
        <p:spPr>
          <a:xfrm>
            <a:off x="777241" y="1997843"/>
            <a:ext cx="4374120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 dirty="0">
                <a:latin typeface="Arial"/>
                <a:ea typeface="Calibri"/>
                <a:cs typeface="Calibri"/>
              </a:rPr>
              <a:t>Name two things you can remember about the impact of vaping on the environment.</a:t>
            </a:r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0508DCBF-2617-9F29-0442-4D960097F3E3}"/>
              </a:ext>
            </a:extLst>
          </p:cNvPr>
          <p:cNvSpPr/>
          <p:nvPr/>
        </p:nvSpPr>
        <p:spPr>
          <a:xfrm rot="5220000" flipH="1">
            <a:off x="6547905" y="1775575"/>
            <a:ext cx="3980883" cy="5353496"/>
          </a:xfrm>
          <a:prstGeom prst="wedgeEllipseCallout">
            <a:avLst/>
          </a:prstGeom>
          <a:solidFill>
            <a:schemeClr val="bg1"/>
          </a:solidFill>
          <a:ln w="76200">
            <a:solidFill>
              <a:srgbClr val="8D24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/>
              <a:t>Na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A3F74157-212B-F925-F054-05144E541675}"/>
              </a:ext>
            </a:extLst>
          </p:cNvPr>
          <p:cNvSpPr txBox="1"/>
          <p:nvPr/>
        </p:nvSpPr>
        <p:spPr>
          <a:xfrm>
            <a:off x="6407081" y="3174046"/>
            <a:ext cx="4187525" cy="255454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b="1" dirty="0">
                <a:latin typeface="Arial"/>
                <a:ea typeface="Calibri"/>
                <a:cs typeface="Calibri"/>
              </a:rPr>
              <a:t>Name two things that someone can do to limit the impact of vaping on the environment. </a:t>
            </a:r>
            <a:endParaRPr lang="en-US" sz="3200"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A2B37FB5-9663-8438-1EA9-4A404717B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54" y="5867448"/>
            <a:ext cx="2390775" cy="74295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4352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0" animBg="1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FAD3F-E290-BC4E-4980-9507E2EA6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506103C-C931-CEDF-F151-A5B3DF9AD283}"/>
              </a:ext>
            </a:extLst>
          </p:cNvPr>
          <p:cNvSpPr txBox="1">
            <a:spLocks/>
          </p:cNvSpPr>
          <p:nvPr/>
        </p:nvSpPr>
        <p:spPr>
          <a:xfrm>
            <a:off x="0" y="-104617"/>
            <a:ext cx="12192000" cy="1093445"/>
          </a:xfrm>
          <a:prstGeom prst="rect">
            <a:avLst/>
          </a:prstGeom>
          <a:solidFill>
            <a:srgbClr val="F8941F"/>
          </a:solidFill>
          <a:ln>
            <a:solidFill>
              <a:srgbClr val="F8941F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What can you remember?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834E5304-E158-DA13-EDF4-2CC925BF03C6}"/>
              </a:ext>
            </a:extLst>
          </p:cNvPr>
          <p:cNvSpPr/>
          <p:nvPr/>
        </p:nvSpPr>
        <p:spPr>
          <a:xfrm rot="16380000" flipH="1">
            <a:off x="902234" y="559455"/>
            <a:ext cx="4040746" cy="5163867"/>
          </a:xfrm>
          <a:prstGeom prst="wedgeEllipseCallout">
            <a:avLst/>
          </a:prstGeom>
          <a:solidFill>
            <a:schemeClr val="bg1"/>
          </a:solidFill>
          <a:ln w="76200">
            <a:solidFill>
              <a:srgbClr val="8D24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/>
              <a:t>Na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61A6FB-683A-8DB9-3EA9-060F6E1D79ED}"/>
              </a:ext>
            </a:extLst>
          </p:cNvPr>
          <p:cNvSpPr txBox="1"/>
          <p:nvPr/>
        </p:nvSpPr>
        <p:spPr>
          <a:xfrm>
            <a:off x="834465" y="1864035"/>
            <a:ext cx="4171175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b="1" dirty="0">
                <a:latin typeface="Arial"/>
                <a:ea typeface="Calibri"/>
                <a:cs typeface="Calibri"/>
              </a:rPr>
              <a:t>Name two things you can remember about the impact of vaping on the environment:</a:t>
            </a:r>
          </a:p>
          <a:p>
            <a:pPr algn="ctr"/>
            <a:endParaRPr lang="en-GB" sz="2000" b="1" dirty="0">
              <a:latin typeface="Arial"/>
              <a:ea typeface="Calibri"/>
              <a:cs typeface="Calibri"/>
            </a:endParaRPr>
          </a:p>
          <a:p>
            <a:pPr algn="ctr"/>
            <a:r>
              <a:rPr lang="en-GB" sz="2000" dirty="0">
                <a:latin typeface="Arial"/>
                <a:ea typeface="Calibri"/>
                <a:cs typeface="Calibri"/>
              </a:rPr>
              <a:t>Wildfires, dangerous chemicals being leaked into the soil/water, animals eat them, waste of important metals when not recycled</a:t>
            </a:r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96B0A99D-51AE-6402-B0ED-ED8B127BF5F0}"/>
              </a:ext>
            </a:extLst>
          </p:cNvPr>
          <p:cNvSpPr/>
          <p:nvPr/>
        </p:nvSpPr>
        <p:spPr>
          <a:xfrm rot="16380000" flipH="1">
            <a:off x="6689016" y="1648575"/>
            <a:ext cx="3980883" cy="5353496"/>
          </a:xfrm>
          <a:prstGeom prst="wedgeEllipseCallout">
            <a:avLst/>
          </a:prstGeom>
          <a:solidFill>
            <a:schemeClr val="bg1"/>
          </a:solidFill>
          <a:ln w="76200">
            <a:solidFill>
              <a:srgbClr val="8D24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/>
              <a:t>Na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96CCE0DA-F136-5E2B-1466-006EFDBD386F}"/>
              </a:ext>
            </a:extLst>
          </p:cNvPr>
          <p:cNvSpPr txBox="1"/>
          <p:nvPr/>
        </p:nvSpPr>
        <p:spPr>
          <a:xfrm>
            <a:off x="6923448" y="2805810"/>
            <a:ext cx="3505937" cy="304698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b="1" dirty="0">
                <a:latin typeface="Arial"/>
                <a:ea typeface="Calibri"/>
                <a:cs typeface="Calibri"/>
              </a:rPr>
              <a:t>Name two things that someone can do to limit the impact of vaping on the environment. </a:t>
            </a:r>
          </a:p>
          <a:p>
            <a:pPr algn="ctr"/>
            <a:endParaRPr lang="en-GB" sz="2400" b="1" dirty="0">
              <a:latin typeface="Arial"/>
              <a:ea typeface="Calibri"/>
              <a:cs typeface="Calibri"/>
            </a:endParaRPr>
          </a:p>
          <a:p>
            <a:pPr algn="ctr"/>
            <a:r>
              <a:rPr lang="en-GB" sz="2400" dirty="0">
                <a:latin typeface="Arial"/>
                <a:ea typeface="Calibri"/>
                <a:cs typeface="Calibri"/>
              </a:rPr>
              <a:t>Recycle vapes or choose not to vape!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79FD170-FC70-B835-D17A-B853A4B45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54" y="5867448"/>
            <a:ext cx="2390775" cy="74295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8458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0" animBg="1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ADDB776-2B49-B3A9-0C08-D17D2AA25265}"/>
              </a:ext>
            </a:extLst>
          </p:cNvPr>
          <p:cNvSpPr txBox="1">
            <a:spLocks/>
          </p:cNvSpPr>
          <p:nvPr/>
        </p:nvSpPr>
        <p:spPr>
          <a:xfrm>
            <a:off x="0" y="-104617"/>
            <a:ext cx="12192000" cy="1093445"/>
          </a:xfrm>
          <a:prstGeom prst="rect">
            <a:avLst/>
          </a:prstGeom>
          <a:solidFill>
            <a:srgbClr val="F8941F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Vapes – what are they made from?</a:t>
            </a:r>
            <a:endParaRPr lang="en-US" sz="32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133F1B-5040-797B-EE8F-087901FA9A28}"/>
              </a:ext>
            </a:extLst>
          </p:cNvPr>
          <p:cNvSpPr txBox="1"/>
          <p:nvPr/>
        </p:nvSpPr>
        <p:spPr>
          <a:xfrm>
            <a:off x="641157" y="1409747"/>
            <a:ext cx="5833901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dirty="0">
                <a:latin typeface="Arial"/>
                <a:cs typeface="Arial"/>
              </a:rPr>
              <a:t>Vapes are sometimes called "e-cigarettes". The "e" stands for "electric".</a:t>
            </a:r>
            <a:endParaRPr lang="en-GB" sz="3200" dirty="0">
              <a:latin typeface="Aptos" panose="020B0004020202020204"/>
              <a:cs typeface="Arial"/>
            </a:endParaRPr>
          </a:p>
          <a:p>
            <a:pPr algn="ctr"/>
            <a:endParaRPr lang="en-GB" sz="3200" dirty="0">
              <a:latin typeface="Arial"/>
              <a:cs typeface="Arial"/>
            </a:endParaRPr>
          </a:p>
          <a:p>
            <a:pPr algn="ctr"/>
            <a:r>
              <a:rPr lang="en-GB" sz="3200" dirty="0">
                <a:latin typeface="Arial"/>
                <a:cs typeface="Arial"/>
              </a:rPr>
              <a:t>Vapes are made from materials which are difficult to recycle such as: plastic, foam, aluminium and lithium. </a:t>
            </a:r>
            <a:endParaRPr lang="en-GB" sz="3200">
              <a:latin typeface="Aptos" panose="020B0004020202020204"/>
              <a:cs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9A32CF6-A8D8-4511-998C-8A02C761E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9" r="38" b="-1446"/>
          <a:stretch>
            <a:fillRect/>
          </a:stretch>
        </p:blipFill>
        <p:spPr bwMode="auto">
          <a:xfrm>
            <a:off x="6905638" y="1413787"/>
            <a:ext cx="4694916" cy="415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AEEADD7F-D8A4-FE98-BD44-BF5FAFA13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554" y="5867448"/>
            <a:ext cx="2390775" cy="74295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32263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C7EC5-943A-FD5F-C60F-A77376E56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5">
            <a:extLst>
              <a:ext uri="{FF2B5EF4-FFF2-40B4-BE49-F238E27FC236}">
                <a16:creationId xmlns:a16="http://schemas.microsoft.com/office/drawing/2014/main" id="{579E7D6E-5DCE-0577-ABC1-E16D5CE7BF36}"/>
              </a:ext>
            </a:extLst>
          </p:cNvPr>
          <p:cNvSpPr txBox="1">
            <a:spLocks/>
          </p:cNvSpPr>
          <p:nvPr/>
        </p:nvSpPr>
        <p:spPr>
          <a:xfrm>
            <a:off x="-119063" y="0"/>
            <a:ext cx="4712511" cy="6904207"/>
          </a:xfrm>
          <a:prstGeom prst="rect">
            <a:avLst/>
          </a:prstGeom>
          <a:solidFill>
            <a:srgbClr val="F8941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5420F65-70EA-0852-6E10-AB7D3EAD36A0}"/>
              </a:ext>
            </a:extLst>
          </p:cNvPr>
          <p:cNvSpPr txBox="1">
            <a:spLocks/>
          </p:cNvSpPr>
          <p:nvPr/>
        </p:nvSpPr>
        <p:spPr>
          <a:xfrm>
            <a:off x="4978916" y="255181"/>
            <a:ext cx="6855120" cy="1481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GB" sz="1800" b="1" dirty="0">
                <a:latin typeface="Segoe UI"/>
                <a:cs typeface="Segoe UI"/>
              </a:rPr>
              <a:t>Around 8.2 million vapes are thrown away each week in the UK. 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GB" sz="1800" b="1" dirty="0">
                <a:latin typeface="Segoe UI"/>
                <a:cs typeface="Segoe UI"/>
              </a:rPr>
              <a:t>Enough to fill over 139 football pitches every year.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32E30E4-D6DE-FD47-5BCE-C8AA99CBEFF2}"/>
              </a:ext>
            </a:extLst>
          </p:cNvPr>
          <p:cNvSpPr txBox="1">
            <a:spLocks/>
          </p:cNvSpPr>
          <p:nvPr/>
        </p:nvSpPr>
        <p:spPr>
          <a:xfrm>
            <a:off x="4848040" y="1701061"/>
            <a:ext cx="7113588" cy="4614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00000"/>
              </a:lnSpc>
              <a:spcBef>
                <a:spcPts val="1800"/>
              </a:spcBef>
              <a:buClr>
                <a:schemeClr val="accent5">
                  <a:lumMod val="60000"/>
                  <a:lumOff val="40000"/>
                </a:schemeClr>
              </a:buClr>
              <a:buSzPct val="125000"/>
              <a:buFont typeface="Wingdings" panose="020B0604020202020204" pitchFamily="34" charset="0"/>
              <a:buChar char="§"/>
            </a:pPr>
            <a:r>
              <a:rPr lang="en-GB" sz="2000" dirty="0">
                <a:latin typeface="Arial"/>
                <a:cs typeface="Arial"/>
              </a:rPr>
              <a:t>Vapes contain batteries, chemicals and hard to recycle plastics.</a:t>
            </a:r>
            <a:endParaRPr lang="en-US" sz="2000" dirty="0">
              <a:latin typeface="Arial"/>
              <a:cs typeface="Arial"/>
            </a:endParaRPr>
          </a:p>
          <a:p>
            <a:pPr marL="285750" indent="-285750" algn="l">
              <a:lnSpc>
                <a:spcPct val="100000"/>
              </a:lnSpc>
              <a:buClr>
                <a:schemeClr val="accent5">
                  <a:lumMod val="60000"/>
                  <a:lumOff val="40000"/>
                </a:schemeClr>
              </a:buClr>
              <a:buSzPct val="125000"/>
              <a:buFont typeface="Wingdings" panose="020B0604020202020204" pitchFamily="34" charset="0"/>
              <a:buChar char="§"/>
            </a:pPr>
            <a:r>
              <a:rPr lang="en-GB" sz="2000" dirty="0">
                <a:latin typeface="Arial"/>
                <a:cs typeface="Arial"/>
              </a:rPr>
              <a:t>Many are dumped in landfill causing dangerous chemicals to pollute our soil, water and oceans.</a:t>
            </a:r>
          </a:p>
          <a:p>
            <a:pPr marL="285750" indent="-285750" algn="l">
              <a:lnSpc>
                <a:spcPct val="100000"/>
              </a:lnSpc>
              <a:buClr>
                <a:schemeClr val="accent5">
                  <a:lumMod val="60000"/>
                  <a:lumOff val="40000"/>
                </a:schemeClr>
              </a:buClr>
              <a:buSzPct val="125000"/>
              <a:buFont typeface="Wingdings" panose="020B0604020202020204" pitchFamily="34" charset="0"/>
              <a:buChar char="§"/>
            </a:pPr>
            <a:r>
              <a:rPr lang="en-GB" sz="2000" dirty="0">
                <a:latin typeface="Arial"/>
                <a:cs typeface="Arial"/>
              </a:rPr>
              <a:t>The plastics and toxic waste affect birds and animals.</a:t>
            </a:r>
          </a:p>
          <a:p>
            <a:pPr marL="285750" indent="-285750" algn="l">
              <a:lnSpc>
                <a:spcPct val="100000"/>
              </a:lnSpc>
              <a:buClr>
                <a:schemeClr val="accent5">
                  <a:lumMod val="60000"/>
                  <a:lumOff val="40000"/>
                </a:schemeClr>
              </a:buClr>
              <a:buSzPct val="125000"/>
              <a:buFont typeface="Wingdings" panose="020B0604020202020204" pitchFamily="34" charset="0"/>
              <a:buChar char="§"/>
            </a:pPr>
            <a:r>
              <a:rPr lang="en-GB" sz="2000" dirty="0">
                <a:latin typeface="Arial"/>
                <a:cs typeface="Arial"/>
              </a:rPr>
              <a:t>40 vapes go into landfill every 5 seconds. </a:t>
            </a:r>
          </a:p>
          <a:p>
            <a:pPr marL="285750" indent="-285750" algn="l">
              <a:lnSpc>
                <a:spcPct val="100000"/>
              </a:lnSpc>
              <a:buClr>
                <a:srgbClr val="D86ECC"/>
              </a:buClr>
              <a:buSzPct val="125000"/>
              <a:buFont typeface="Wingdings" panose="020B0604020202020204" pitchFamily="34" charset="0"/>
              <a:buChar char="§"/>
            </a:pPr>
            <a:r>
              <a:rPr lang="en-GB" sz="2000" dirty="0">
                <a:latin typeface="Arial"/>
                <a:cs typeface="Arial"/>
              </a:rPr>
              <a:t>Valuable metals and rare earths are wasted. Over  40 tonnes of lithium was thrown out with disposable vapes in the UK in 2024.</a:t>
            </a:r>
          </a:p>
          <a:p>
            <a:pPr marL="285750" indent="-285750" algn="l">
              <a:lnSpc>
                <a:spcPct val="100000"/>
              </a:lnSpc>
              <a:buClr>
                <a:srgbClr val="D86ECC"/>
              </a:buClr>
              <a:buSzPct val="125000"/>
              <a:buFont typeface="Wingdings" panose="020B0604020202020204" pitchFamily="34" charset="0"/>
              <a:buChar char="§"/>
            </a:pPr>
            <a:r>
              <a:rPr lang="en-GB" sz="2000" dirty="0">
                <a:latin typeface="Arial"/>
                <a:cs typeface="Arial"/>
              </a:rPr>
              <a:t> That’s enough to make batteries for 10</a:t>
            </a:r>
            <a:r>
              <a:rPr lang="en-GB" sz="2000" dirty="0"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,000 electric cars</a:t>
            </a:r>
          </a:p>
          <a:p>
            <a:pPr marL="285750" indent="-285750" algn="l">
              <a:lnSpc>
                <a:spcPct val="100000"/>
              </a:lnSpc>
              <a:buClr>
                <a:schemeClr val="accent5">
                  <a:lumMod val="60000"/>
                  <a:lumOff val="40000"/>
                </a:schemeClr>
              </a:buClr>
              <a:buSzPct val="125000"/>
              <a:buFont typeface="Wingdings" panose="020B0604020202020204" pitchFamily="34" charset="0"/>
              <a:buChar char="§"/>
            </a:pPr>
            <a:r>
              <a:rPr lang="en-GB" sz="2000" dirty="0">
                <a:latin typeface="Arial"/>
                <a:cs typeface="Arial"/>
              </a:rPr>
              <a:t>This is part of the reason why since June 2025 any single use vapes are</a:t>
            </a:r>
            <a:r>
              <a:rPr lang="en-GB" sz="2000" b="1" dirty="0">
                <a:latin typeface="Arial"/>
                <a:cs typeface="Arial"/>
              </a:rPr>
              <a:t> illegal</a:t>
            </a:r>
            <a:r>
              <a:rPr lang="en-GB" sz="2000" dirty="0">
                <a:latin typeface="Arial"/>
                <a:cs typeface="Arial"/>
              </a:rPr>
              <a:t>. </a:t>
            </a:r>
          </a:p>
          <a:p>
            <a:pPr algn="l">
              <a:buClr>
                <a:schemeClr val="accent5">
                  <a:lumMod val="60000"/>
                  <a:lumOff val="40000"/>
                </a:schemeClr>
              </a:buClr>
            </a:pPr>
            <a:endParaRPr lang="en-GB" sz="18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/>
            <a:endParaRPr lang="en-GB" sz="20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/>
            <a:endParaRPr lang="en-GB" sz="20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/>
            <a:endParaRPr lang="en-GB" sz="20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C46BB30-705C-65F6-C375-FDB0509AB168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4189229" cy="19563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3200" b="1">
                <a:solidFill>
                  <a:schemeClr val="bg1"/>
                </a:solidFill>
                <a:latin typeface="Segoe UI"/>
                <a:cs typeface="Segoe UI"/>
              </a:rPr>
              <a:t>How vaping harms the environment</a:t>
            </a:r>
            <a:br>
              <a:rPr lang="en-GB" sz="320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GB" sz="32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5" descr="A hand holding a group of objects on a beach&#10;&#10;AI-generated content may be incorrect.">
            <a:extLst>
              <a:ext uri="{FF2B5EF4-FFF2-40B4-BE49-F238E27FC236}">
                <a16:creationId xmlns:a16="http://schemas.microsoft.com/office/drawing/2014/main" id="{A58B506D-F2D8-1573-30D4-A7EEE3F4F4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18" y="1438245"/>
            <a:ext cx="2796209" cy="25668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 descr="A pile of lighters&#10;&#10;AI-generated content may be incorrect.">
            <a:extLst>
              <a:ext uri="{FF2B5EF4-FFF2-40B4-BE49-F238E27FC236}">
                <a16:creationId xmlns:a16="http://schemas.microsoft.com/office/drawing/2014/main" id="{6CBDF088-5C9F-E539-7EE6-43248F603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7188" y="3810000"/>
            <a:ext cx="2841625" cy="1920875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AEB172F-1FB2-5F95-A4BA-0E08A8DBE0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554" y="5867448"/>
            <a:ext cx="2390775" cy="742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901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5D585-BAAF-3A94-0AD5-DA853C4BA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845241C2-CD39-E99E-8621-D90066A7118F}"/>
              </a:ext>
            </a:extLst>
          </p:cNvPr>
          <p:cNvSpPr txBox="1">
            <a:spLocks/>
          </p:cNvSpPr>
          <p:nvPr/>
        </p:nvSpPr>
        <p:spPr>
          <a:xfrm>
            <a:off x="19146" y="-1"/>
            <a:ext cx="12153710" cy="1226139"/>
          </a:xfrm>
          <a:prstGeom prst="rect">
            <a:avLst/>
          </a:prstGeom>
          <a:solidFill>
            <a:srgbClr val="F8941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</a:pPr>
            <a:endParaRPr lang="en-US"/>
          </a:p>
        </p:txBody>
      </p:sp>
      <p:pic>
        <p:nvPicPr>
          <p:cNvPr id="7" name="Picture 6" descr="A hand holding a group of objects on a beach&#10;&#10;AI-generated content may be incorrect.">
            <a:extLst>
              <a:ext uri="{FF2B5EF4-FFF2-40B4-BE49-F238E27FC236}">
                <a16:creationId xmlns:a16="http://schemas.microsoft.com/office/drawing/2014/main" id="{AE7A49F2-D9E5-4393-A114-36ADA8CFA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29" y="1535069"/>
            <a:ext cx="3045592" cy="31242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85F77B-6BDF-4B57-9E64-4F0531A27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2655" y="1421296"/>
            <a:ext cx="3776950" cy="323738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F32458-A3AD-4069-BB8F-33F6FB180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4908" y="1432781"/>
            <a:ext cx="4640043" cy="26762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4A5279-4B8F-4CF2-A3D3-24DCD30D3196}"/>
              </a:ext>
            </a:extLst>
          </p:cNvPr>
          <p:cNvSpPr txBox="1"/>
          <p:nvPr/>
        </p:nvSpPr>
        <p:spPr>
          <a:xfrm>
            <a:off x="3117272" y="4544291"/>
            <a:ext cx="83032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1200 fires a year are caused by vapes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Animals and birds, our soil and sea are affected by the vapes in landfill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80% of the materials vapes are made from can be recycled!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1AB9FD-8A21-B49E-8097-0407998BB6B5}"/>
              </a:ext>
            </a:extLst>
          </p:cNvPr>
          <p:cNvSpPr txBox="1"/>
          <p:nvPr/>
        </p:nvSpPr>
        <p:spPr>
          <a:xfrm>
            <a:off x="381000" y="131467"/>
            <a:ext cx="11461750" cy="13665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rgbClr val="FFFFFF"/>
                </a:solidFill>
                <a:latin typeface="Arial"/>
                <a:cs typeface="Segoe UI"/>
              </a:rPr>
              <a:t>Vapes should never be put in a normal bin. </a:t>
            </a:r>
            <a:endParaRPr lang="en-US" sz="3600">
              <a:solidFill>
                <a:srgbClr val="000000"/>
              </a:solidFill>
              <a:latin typeface="Arial"/>
              <a:cs typeface="Segoe UI"/>
            </a:endParaRPr>
          </a:p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rgbClr val="FFFFFF"/>
                </a:solidFill>
                <a:latin typeface="Arial"/>
                <a:cs typeface="Segoe UI"/>
              </a:rPr>
              <a:t>Do you know why?</a:t>
            </a:r>
            <a:endParaRPr lang="en-US" sz="3600" dirty="0">
              <a:latin typeface="Arial"/>
              <a:cs typeface="Segoe UI"/>
            </a:endParaRPr>
          </a:p>
          <a:p>
            <a:pPr algn="l"/>
            <a:endParaRPr lang="en-US" dirty="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9C42FEDE-B239-9195-9F55-24950ABC3F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554" y="5867448"/>
            <a:ext cx="2390775" cy="74295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2029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5D585-BAAF-3A94-0AD5-DA853C4BA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 descr="A purple and white rectangular speech bubble&#10;&#10;AI-generated content may be incorrect.">
            <a:extLst>
              <a:ext uri="{FF2B5EF4-FFF2-40B4-BE49-F238E27FC236}">
                <a16:creationId xmlns:a16="http://schemas.microsoft.com/office/drawing/2014/main" id="{B2580C2F-AA7D-9E30-B241-1F81B71C0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660" y="1618819"/>
            <a:ext cx="3785803" cy="278953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1" name="Picture 50" descr="A purple and white rectangular speech bubble&#10;&#10;AI-generated content may be incorrect.">
            <a:extLst>
              <a:ext uri="{FF2B5EF4-FFF2-40B4-BE49-F238E27FC236}">
                <a16:creationId xmlns:a16="http://schemas.microsoft.com/office/drawing/2014/main" id="{71F6352F-9282-D81B-3F47-2A0F33712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74" y="1627057"/>
            <a:ext cx="3785803" cy="278953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7" name="Picture 46" descr="A purple and white rectangular speech bubble&#10;&#10;AI-generated content may be incorrect.">
            <a:extLst>
              <a:ext uri="{FF2B5EF4-FFF2-40B4-BE49-F238E27FC236}">
                <a16:creationId xmlns:a16="http://schemas.microsoft.com/office/drawing/2014/main" id="{04F917CA-573D-A451-4F8F-012F5003C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88" y="1627058"/>
            <a:ext cx="3785803" cy="278953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845241C2-CD39-E99E-8621-D90066A7118F}"/>
              </a:ext>
            </a:extLst>
          </p:cNvPr>
          <p:cNvSpPr txBox="1">
            <a:spLocks/>
          </p:cNvSpPr>
          <p:nvPr/>
        </p:nvSpPr>
        <p:spPr>
          <a:xfrm>
            <a:off x="4379" y="-1"/>
            <a:ext cx="12187621" cy="1511749"/>
          </a:xfrm>
          <a:prstGeom prst="rect">
            <a:avLst/>
          </a:prstGeom>
          <a:solidFill>
            <a:srgbClr val="F8941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"/>
                <a:cs typeface="Segoe UI"/>
              </a:rPr>
              <a:t> </a:t>
            </a:r>
          </a:p>
        </p:txBody>
      </p:sp>
      <p:pic>
        <p:nvPicPr>
          <p:cNvPr id="10" name="Picture 9" descr="A group of containers with different colored pills&#10;&#10;AI-generated content may be incorrect.">
            <a:extLst>
              <a:ext uri="{FF2B5EF4-FFF2-40B4-BE49-F238E27FC236}">
                <a16:creationId xmlns:a16="http://schemas.microsoft.com/office/drawing/2014/main" id="{BFED3FFD-10A5-0E43-8CAF-F1496B41B97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637" t="15294" r="5257" b="8232"/>
          <a:stretch/>
        </p:blipFill>
        <p:spPr>
          <a:xfrm>
            <a:off x="2123154" y="3927634"/>
            <a:ext cx="1849412" cy="214491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8" name="Picture 17" descr="A cartoon of a planet&#10;&#10;AI-generated content may be incorrect.">
            <a:extLst>
              <a:ext uri="{FF2B5EF4-FFF2-40B4-BE49-F238E27FC236}">
                <a16:creationId xmlns:a16="http://schemas.microsoft.com/office/drawing/2014/main" id="{624699BA-0DDC-48DD-857B-813843B023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5468" y="4584088"/>
            <a:ext cx="1840647" cy="1708157"/>
          </a:xfrm>
          <a:prstGeom prst="rect">
            <a:avLst/>
          </a:prstGeom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F5586DF-DD8D-4AF6-B0A4-C345AB5EAD8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612" t="-2878" r="17037" b="662"/>
          <a:stretch>
            <a:fillRect/>
          </a:stretch>
        </p:blipFill>
        <p:spPr>
          <a:xfrm>
            <a:off x="7002642" y="4377302"/>
            <a:ext cx="1714028" cy="168855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7373EB-0BEC-992A-912B-9EC7D09A7E46}"/>
              </a:ext>
            </a:extLst>
          </p:cNvPr>
          <p:cNvSpPr txBox="1"/>
          <p:nvPr/>
        </p:nvSpPr>
        <p:spPr>
          <a:xfrm>
            <a:off x="682625" y="158750"/>
            <a:ext cx="11366500" cy="12557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FFFFFF"/>
                </a:solidFill>
                <a:latin typeface="Arial"/>
                <a:cs typeface="Arial"/>
              </a:rPr>
              <a:t>Think about vapes and the effects of plastic, batteries and chemicals in them on the environment, can you think of 3 things that could help reduce the negative impact?</a:t>
            </a:r>
            <a:endParaRPr lang="en-US" dirty="0"/>
          </a:p>
        </p:txBody>
      </p:sp>
      <p:pic>
        <p:nvPicPr>
          <p:cNvPr id="4" name="Picture 3" descr="A green globe with arrows around it&#10;&#10;AI-generated content may be incorrect.">
            <a:extLst>
              <a:ext uri="{FF2B5EF4-FFF2-40B4-BE49-F238E27FC236}">
                <a16:creationId xmlns:a16="http://schemas.microsoft.com/office/drawing/2014/main" id="{D7D57A18-786C-1CC8-EC07-DDAD49A1D74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071" t="2985" r="4643" b="7662"/>
          <a:stretch>
            <a:fillRect/>
          </a:stretch>
        </p:blipFill>
        <p:spPr>
          <a:xfrm>
            <a:off x="9732003" y="4015586"/>
            <a:ext cx="1983947" cy="142313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1B2079F2-B7D0-DE85-0A3A-3F42A2E475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554" y="5867448"/>
            <a:ext cx="2390775" cy="74295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9648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5D585-BAAF-3A94-0AD5-DA853C4BA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A purple and white rectangular speech bubble&#10;&#10;AI-generated content may be incorrect.">
            <a:extLst>
              <a:ext uri="{FF2B5EF4-FFF2-40B4-BE49-F238E27FC236}">
                <a16:creationId xmlns:a16="http://schemas.microsoft.com/office/drawing/2014/main" id="{71F6352F-9282-D81B-3F47-2A0F33712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085" y="1184162"/>
            <a:ext cx="3672915" cy="270487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Picture 12" descr="A purple and white rectangular speech bubble&#10;&#10;AI-generated content may be incorrect.">
            <a:extLst>
              <a:ext uri="{FF2B5EF4-FFF2-40B4-BE49-F238E27FC236}">
                <a16:creationId xmlns:a16="http://schemas.microsoft.com/office/drawing/2014/main" id="{3D0C9233-0263-E684-9AF7-27EE1B2495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48" t="-2874" r="-320" b="-1541"/>
          <a:stretch>
            <a:fillRect/>
          </a:stretch>
        </p:blipFill>
        <p:spPr>
          <a:xfrm>
            <a:off x="4072467" y="3778698"/>
            <a:ext cx="3645032" cy="267570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2" name="Picture 51" descr="A purple and white rectangular speech bubble&#10;&#10;AI-generated content may be incorrect.">
            <a:extLst>
              <a:ext uri="{FF2B5EF4-FFF2-40B4-BE49-F238E27FC236}">
                <a16:creationId xmlns:a16="http://schemas.microsoft.com/office/drawing/2014/main" id="{B2580C2F-AA7D-9E30-B241-1F81B71C0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549" y="1253693"/>
            <a:ext cx="3672915" cy="270487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0" name="Picture 49" descr="A purple and white rectangular speech bubble&#10;&#10;AI-generated content may be incorrect.">
            <a:extLst>
              <a:ext uri="{FF2B5EF4-FFF2-40B4-BE49-F238E27FC236}">
                <a16:creationId xmlns:a16="http://schemas.microsoft.com/office/drawing/2014/main" id="{09E24859-A827-AD09-F87B-EBF8D829DA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301" t="-829" r="200" b="-5939"/>
          <a:stretch>
            <a:fillRect/>
          </a:stretch>
        </p:blipFill>
        <p:spPr>
          <a:xfrm>
            <a:off x="156207" y="3742558"/>
            <a:ext cx="3712106" cy="287289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7" name="Picture 46" descr="A purple and white rectangular speech bubble&#10;&#10;AI-generated content may be incorrect.">
            <a:extLst>
              <a:ext uri="{FF2B5EF4-FFF2-40B4-BE49-F238E27FC236}">
                <a16:creationId xmlns:a16="http://schemas.microsoft.com/office/drawing/2014/main" id="{04F917CA-573D-A451-4F8F-012F5003C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1" y="1221796"/>
            <a:ext cx="3421791" cy="252169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845241C2-CD39-E99E-8621-D90066A7118F}"/>
              </a:ext>
            </a:extLst>
          </p:cNvPr>
          <p:cNvSpPr txBox="1">
            <a:spLocks/>
          </p:cNvSpPr>
          <p:nvPr/>
        </p:nvSpPr>
        <p:spPr>
          <a:xfrm>
            <a:off x="4379" y="-1"/>
            <a:ext cx="12187621" cy="1170437"/>
          </a:xfrm>
          <a:prstGeom prst="rect">
            <a:avLst/>
          </a:prstGeom>
          <a:solidFill>
            <a:srgbClr val="ED7D3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"/>
                <a:cs typeface="Segoe UI"/>
              </a:rPr>
              <a:t>Possible solutions? What did you think of? </a:t>
            </a:r>
          </a:p>
        </p:txBody>
      </p:sp>
      <p:pic>
        <p:nvPicPr>
          <p:cNvPr id="10" name="Picture 9" descr="A group of containers with different colored pills&#10;&#10;AI-generated content may be incorrect.">
            <a:extLst>
              <a:ext uri="{FF2B5EF4-FFF2-40B4-BE49-F238E27FC236}">
                <a16:creationId xmlns:a16="http://schemas.microsoft.com/office/drawing/2014/main" id="{BFED3FFD-10A5-0E43-8CAF-F1496B41B97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637" t="15294" r="5257" b="8232"/>
          <a:stretch/>
        </p:blipFill>
        <p:spPr>
          <a:xfrm rot="21000000">
            <a:off x="2006918" y="1528279"/>
            <a:ext cx="1088770" cy="127795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4E0986-1A57-807B-24E0-74C48A34F9CE}"/>
              </a:ext>
            </a:extLst>
          </p:cNvPr>
          <p:cNvSpPr txBox="1"/>
          <p:nvPr/>
        </p:nvSpPr>
        <p:spPr>
          <a:xfrm rot="21180000">
            <a:off x="359696" y="1593728"/>
            <a:ext cx="1596491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latin typeface="Arial"/>
                <a:cs typeface="Segoe UI"/>
              </a:rPr>
              <a:t>Make it  easier for people to recycle vapes at shops and supermarkets  </a:t>
            </a:r>
            <a:endParaRPr lang="en-US" sz="1600" dirty="0">
              <a:latin typeface="Arial"/>
              <a:cs typeface="Segoe UI" panose="020B0502040204020203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7772018-384F-FF99-066C-F75328CE2695}"/>
              </a:ext>
            </a:extLst>
          </p:cNvPr>
          <p:cNvSpPr txBox="1"/>
          <p:nvPr/>
        </p:nvSpPr>
        <p:spPr>
          <a:xfrm rot="21180000">
            <a:off x="4481258" y="1714563"/>
            <a:ext cx="1899592" cy="13542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Give people money back if they return empty vapes to recycle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5" name="Picture 4" descr="A green circle with arrows and two black objects&#10;&#10;AI-generated content may be incorrect.">
            <a:extLst>
              <a:ext uri="{FF2B5EF4-FFF2-40B4-BE49-F238E27FC236}">
                <a16:creationId xmlns:a16="http://schemas.microsoft.com/office/drawing/2014/main" id="{7F0FF739-2548-F688-A868-05A900EACB5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" t="30" r="-153" b="11398"/>
          <a:stretch/>
        </p:blipFill>
        <p:spPr>
          <a:xfrm rot="21060000">
            <a:off x="6355445" y="1832922"/>
            <a:ext cx="992024" cy="78645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C301DD5-663A-8732-F4B0-AB004B4FED44}"/>
              </a:ext>
            </a:extLst>
          </p:cNvPr>
          <p:cNvSpPr txBox="1"/>
          <p:nvPr/>
        </p:nvSpPr>
        <p:spPr>
          <a:xfrm rot="21180000">
            <a:off x="8384638" y="1709270"/>
            <a:ext cx="2038638" cy="18774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Have a fine for putting vapes/ </a:t>
            </a:r>
            <a:r>
              <a:rPr lang="en-US" sz="1600" err="1">
                <a:latin typeface="Arial"/>
                <a:cs typeface="Arial"/>
              </a:rPr>
              <a:t>ecigs</a:t>
            </a:r>
            <a:r>
              <a:rPr lang="en-US" sz="1600" dirty="0">
                <a:latin typeface="Arial"/>
                <a:cs typeface="Arial"/>
              </a:rPr>
              <a:t> into general waste or littering (like £80 for cigarettes​​)</a:t>
            </a:r>
            <a:endParaRPr lang="en-US" sz="1600" dirty="0">
              <a:latin typeface="Arial"/>
            </a:endParaRPr>
          </a:p>
          <a:p>
            <a:r>
              <a:rPr lang="en-US" dirty="0"/>
              <a:t>​</a:t>
            </a:r>
          </a:p>
          <a:p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376065B-C186-FAF2-C8B8-48B9420292A7}"/>
              </a:ext>
            </a:extLst>
          </p:cNvPr>
          <p:cNvSpPr txBox="1"/>
          <p:nvPr/>
        </p:nvSpPr>
        <p:spPr>
          <a:xfrm rot="21180000">
            <a:off x="4461029" y="4377347"/>
            <a:ext cx="2000435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Make vape creators</a:t>
            </a:r>
          </a:p>
          <a:p>
            <a:r>
              <a:rPr lang="en-US" sz="1600" dirty="0">
                <a:latin typeface="Arial"/>
                <a:cs typeface="Arial"/>
              </a:rPr>
              <a:t>pay for the cost of</a:t>
            </a:r>
          </a:p>
          <a:p>
            <a:r>
              <a:rPr lang="en-US" sz="1600" dirty="0">
                <a:latin typeface="Arial"/>
                <a:cs typeface="Arial"/>
              </a:rPr>
              <a:t>the waste and </a:t>
            </a:r>
          </a:p>
          <a:p>
            <a:r>
              <a:rPr lang="en-US" sz="1600" dirty="0">
                <a:latin typeface="Arial"/>
                <a:cs typeface="Arial"/>
              </a:rPr>
              <a:t>recycling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E203F2-7A5E-ABE1-F3C8-6B9AC743F4EB}"/>
              </a:ext>
            </a:extLst>
          </p:cNvPr>
          <p:cNvSpPr txBox="1"/>
          <p:nvPr/>
        </p:nvSpPr>
        <p:spPr>
          <a:xfrm rot="21180000">
            <a:off x="622812" y="4197295"/>
            <a:ext cx="2084260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Ensure vapes are made with fully  recyclable or biodegradable materials </a:t>
            </a:r>
          </a:p>
          <a:p>
            <a:pPr marL="342900" indent="-342900">
              <a:buFont typeface="Wingdings,Sans-Serif"/>
              <a:buChar char="§"/>
            </a:pPr>
            <a:endParaRPr lang="en-US" sz="2000">
              <a:latin typeface="Segoe UI"/>
              <a:cs typeface="Arial"/>
            </a:endParaRPr>
          </a:p>
        </p:txBody>
      </p:sp>
      <p:pic>
        <p:nvPicPr>
          <p:cNvPr id="24" name="Picture 23" descr="A black trash can with a red x&#10;&#10;AI-generated content may be incorrect.">
            <a:extLst>
              <a:ext uri="{FF2B5EF4-FFF2-40B4-BE49-F238E27FC236}">
                <a16:creationId xmlns:a16="http://schemas.microsoft.com/office/drawing/2014/main" id="{0804C78F-82C8-FF3B-25D5-4BD70780B0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40000">
            <a:off x="10323225" y="1589655"/>
            <a:ext cx="960494" cy="133101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0" name="Picture 19" descr="A purple and white rectangular speech bubble&#10;&#10;AI-generated content may be incorrect.">
            <a:extLst>
              <a:ext uri="{FF2B5EF4-FFF2-40B4-BE49-F238E27FC236}">
                <a16:creationId xmlns:a16="http://schemas.microsoft.com/office/drawing/2014/main" id="{999CB030-3225-41AA-932C-D86BB4BCE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7934" y="3868134"/>
            <a:ext cx="3245667" cy="239377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0945E3-EF56-4239-BEAB-C0D8C2503C3A}"/>
              </a:ext>
            </a:extLst>
          </p:cNvPr>
          <p:cNvSpPr txBox="1"/>
          <p:nvPr/>
        </p:nvSpPr>
        <p:spPr>
          <a:xfrm rot="21180000">
            <a:off x="8368126" y="4365247"/>
            <a:ext cx="1796323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600" dirty="0">
                <a:latin typeface="Arial"/>
                <a:cs typeface="Arial"/>
              </a:rPr>
              <a:t>Don’t vape and help the planet, animals, the sea and soil!</a:t>
            </a:r>
          </a:p>
        </p:txBody>
      </p:sp>
      <p:pic>
        <p:nvPicPr>
          <p:cNvPr id="25" name="Picture 24" descr="A cartoon of a planet&#10;&#10;AI-generated content may be incorrect.">
            <a:extLst>
              <a:ext uri="{FF2B5EF4-FFF2-40B4-BE49-F238E27FC236}">
                <a16:creationId xmlns:a16="http://schemas.microsoft.com/office/drawing/2014/main" id="{06AFB20E-CC13-4D53-AAC8-EDE2F35B921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88" t="4633" r="-3" b="-3083"/>
          <a:stretch>
            <a:fillRect/>
          </a:stretch>
        </p:blipFill>
        <p:spPr>
          <a:xfrm>
            <a:off x="9900222" y="4166913"/>
            <a:ext cx="1088548" cy="1096805"/>
          </a:xfrm>
          <a:prstGeom prst="rect">
            <a:avLst/>
          </a:prstGeom>
          <a:ln>
            <a:noFill/>
          </a:ln>
        </p:spPr>
      </p:pic>
      <p:pic>
        <p:nvPicPr>
          <p:cNvPr id="34" name="Picture 33" descr="A green circle with arrows&#10;&#10;AI-generated content may be incorrect.">
            <a:extLst>
              <a:ext uri="{FF2B5EF4-FFF2-40B4-BE49-F238E27FC236}">
                <a16:creationId xmlns:a16="http://schemas.microsoft.com/office/drawing/2014/main" id="{C1E1F259-AA75-4534-B037-40B2FBEF85C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095" t="11028" r="68280" b="3401"/>
          <a:stretch>
            <a:fillRect/>
          </a:stretch>
        </p:blipFill>
        <p:spPr>
          <a:xfrm>
            <a:off x="7274953" y="5574709"/>
            <a:ext cx="949773" cy="128893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5" name="Picture 34" descr="A green circle with arrows&#10;&#10;AI-generated content may be incorrect.">
            <a:extLst>
              <a:ext uri="{FF2B5EF4-FFF2-40B4-BE49-F238E27FC236}">
                <a16:creationId xmlns:a16="http://schemas.microsoft.com/office/drawing/2014/main" id="{FF6DBB49-91CB-4691-AAF4-7E093A9F25E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4176" t="14276" r="3897" b="5537"/>
          <a:stretch>
            <a:fillRect/>
          </a:stretch>
        </p:blipFill>
        <p:spPr>
          <a:xfrm>
            <a:off x="10939647" y="5609845"/>
            <a:ext cx="1097637" cy="120784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41D434-6124-813E-551F-309D16A6FBB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8612" t="-2878" r="17037" b="662"/>
          <a:stretch>
            <a:fillRect/>
          </a:stretch>
        </p:blipFill>
        <p:spPr>
          <a:xfrm>
            <a:off x="6295322" y="4162108"/>
            <a:ext cx="1106370" cy="103944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 descr="A green globe with arrows around it&#10;&#10;AI-generated content may be incorrect.">
            <a:extLst>
              <a:ext uri="{FF2B5EF4-FFF2-40B4-BE49-F238E27FC236}">
                <a16:creationId xmlns:a16="http://schemas.microsoft.com/office/drawing/2014/main" id="{3B150F10-ACA0-69F0-0235-82217CBB2A3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6071" t="2985" r="4643" b="7662"/>
          <a:stretch>
            <a:fillRect/>
          </a:stretch>
        </p:blipFill>
        <p:spPr>
          <a:xfrm>
            <a:off x="2363357" y="4197267"/>
            <a:ext cx="1133753" cy="96628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9" name="Picture 28" descr="A green circle with arrows&#10;&#10;AI-generated content may be incorrect.">
            <a:extLst>
              <a:ext uri="{FF2B5EF4-FFF2-40B4-BE49-F238E27FC236}">
                <a16:creationId xmlns:a16="http://schemas.microsoft.com/office/drawing/2014/main" id="{E771243D-DA87-4B66-BC7F-8E1B7C122A6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8435" t="12028" r="39135" b="7478"/>
          <a:stretch>
            <a:fillRect/>
          </a:stretch>
        </p:blipFill>
        <p:spPr>
          <a:xfrm>
            <a:off x="3450882" y="5581541"/>
            <a:ext cx="823934" cy="129543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7318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2" grpId="0"/>
      <p:bldP spid="31" grpId="0"/>
      <p:bldP spid="33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DE3503-B329-4960-9364-18AA6C9C35B7}"/>
              </a:ext>
            </a:extLst>
          </p:cNvPr>
          <p:cNvPicPr/>
          <p:nvPr/>
        </p:nvPicPr>
        <p:blipFill>
          <a:blip r:embed="rId3"/>
          <a:srcRect l="58814" r="1061" b="8135"/>
          <a:stretch>
            <a:fillRect/>
          </a:stretch>
        </p:blipFill>
        <p:spPr>
          <a:xfrm>
            <a:off x="3799003" y="367839"/>
            <a:ext cx="2095909" cy="398772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15B691-6D98-4BF0-A696-4AF515892791}"/>
              </a:ext>
            </a:extLst>
          </p:cNvPr>
          <p:cNvPicPr/>
          <p:nvPr/>
        </p:nvPicPr>
        <p:blipFill>
          <a:blip r:embed="rId4"/>
          <a:srcRect t="-676" b="2760"/>
          <a:stretch>
            <a:fillRect/>
          </a:stretch>
        </p:blipFill>
        <p:spPr>
          <a:xfrm>
            <a:off x="5892051" y="472498"/>
            <a:ext cx="5731510" cy="365538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5C1A02-C379-4C9D-BBAA-6E26D0A8AC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767" r="8633" b="-100"/>
          <a:stretch>
            <a:fillRect/>
          </a:stretch>
        </p:blipFill>
        <p:spPr>
          <a:xfrm>
            <a:off x="2144168" y="4317987"/>
            <a:ext cx="1676197" cy="155487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9F7D16-EAFA-4703-966A-828858CAF372}"/>
              </a:ext>
            </a:extLst>
          </p:cNvPr>
          <p:cNvSpPr txBox="1"/>
          <p:nvPr/>
        </p:nvSpPr>
        <p:spPr>
          <a:xfrm>
            <a:off x="4311139" y="4358334"/>
            <a:ext cx="7050088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800" b="1" dirty="0">
                <a:effectLst/>
                <a:latin typeface="Arial"/>
                <a:ea typeface="Calibri"/>
                <a:cs typeface="Times New Roman"/>
              </a:rPr>
              <a:t>According to </a:t>
            </a:r>
            <a:r>
              <a:rPr lang="en-GB" sz="1800" b="1" u="none" strike="noStrike" dirty="0">
                <a:effectLst/>
                <a:latin typeface="Arial"/>
                <a:ea typeface="Calibri"/>
                <a:cs typeface="Times New Roman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Recycle Your Electricals</a:t>
            </a:r>
            <a:r>
              <a:rPr lang="en-GB" sz="1800" b="1" dirty="0">
                <a:effectLst/>
                <a:latin typeface="Arial"/>
                <a:ea typeface="Calibri"/>
                <a:cs typeface="Times New Roman"/>
              </a:rPr>
              <a:t>, almost 80% of materials in vapes can be recycled, and if every vape were properly recycled, we would have enough lithium to power 10,000 e-cars a year</a:t>
            </a:r>
            <a:r>
              <a:rPr lang="en-GB" b="1" dirty="0">
                <a:latin typeface="Arial"/>
                <a:ea typeface="Calibri"/>
                <a:cs typeface="Times New Roman"/>
              </a:rPr>
              <a:t>!</a:t>
            </a:r>
            <a:endParaRPr lang="en-GB" sz="1800" dirty="0">
              <a:effectLst/>
              <a:latin typeface="Arial"/>
              <a:ea typeface="Calibri"/>
              <a:cs typeface="Times New Roman"/>
            </a:endParaRPr>
          </a:p>
        </p:txBody>
      </p:sp>
      <p:pic>
        <p:nvPicPr>
          <p:cNvPr id="7" name="Picture 6" descr="A pink and white recycle sign&#10;&#10;AI-generated content may be incorrect.">
            <a:extLst>
              <a:ext uri="{FF2B5EF4-FFF2-40B4-BE49-F238E27FC236}">
                <a16:creationId xmlns:a16="http://schemas.microsoft.com/office/drawing/2014/main" id="{25EAB086-FEB7-D944-F3FD-388D70E4C37E}"/>
              </a:ext>
            </a:extLst>
          </p:cNvPr>
          <p:cNvPicPr/>
          <p:nvPr/>
        </p:nvPicPr>
        <p:blipFill>
          <a:blip r:embed="rId3"/>
          <a:srcRect r="43465" b="5790"/>
          <a:stretch>
            <a:fillRect/>
          </a:stretch>
        </p:blipFill>
        <p:spPr>
          <a:xfrm>
            <a:off x="949440" y="447214"/>
            <a:ext cx="2635612" cy="381964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59D1D138-8BEA-D366-5732-9FF2115707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554" y="5867448"/>
            <a:ext cx="2390775" cy="74295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1425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8351E82-121D-DED9-B7D2-CC4D92416E1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224008" cy="6866403"/>
          </a:xfrm>
          <a:prstGeom prst="rect">
            <a:avLst/>
          </a:prstGeom>
          <a:solidFill>
            <a:srgbClr val="F8941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spcBef>
                <a:spcPts val="600"/>
              </a:spcBef>
            </a:pPr>
            <a:r>
              <a:rPr lang="en-GB" sz="2800" dirty="0">
                <a:latin typeface="Arial"/>
                <a:cs typeface="Arial"/>
              </a:rPr>
              <a:t>Imagine you rule the world for one day. </a:t>
            </a:r>
            <a:endParaRPr lang="en-US" sz="2800">
              <a:latin typeface="Arial"/>
              <a:cs typeface="Arial"/>
            </a:endParaRPr>
          </a:p>
          <a:p>
            <a:pPr lvl="1" algn="ctr">
              <a:spcBef>
                <a:spcPts val="600"/>
              </a:spcBef>
            </a:pPr>
            <a:r>
              <a:rPr lang="en-GB" sz="2800" b="1" dirty="0">
                <a:latin typeface="Arial"/>
                <a:cs typeface="Arial"/>
              </a:rPr>
              <a:t>Your mission?</a:t>
            </a:r>
            <a:r>
              <a:rPr lang="en-GB" sz="2800" dirty="0">
                <a:latin typeface="Arial"/>
                <a:cs typeface="Arial"/>
              </a:rPr>
              <a:t> </a:t>
            </a:r>
            <a:endParaRPr lang="en-US" sz="2800" dirty="0">
              <a:latin typeface="Arial"/>
              <a:cs typeface="Arial"/>
            </a:endParaRPr>
          </a:p>
          <a:p>
            <a:pPr lvl="1" algn="ctr">
              <a:spcBef>
                <a:spcPts val="600"/>
              </a:spcBef>
              <a:buFont typeface=""/>
              <a:buNone/>
            </a:pPr>
            <a:r>
              <a:rPr lang="en-GB" sz="2800" dirty="0">
                <a:latin typeface="Arial"/>
                <a:cs typeface="Arial"/>
              </a:rPr>
              <a:t>To make rules that protect the environment from the impact of vaping. Think like a leader, a scientist, and an activist.</a:t>
            </a:r>
            <a:endParaRPr lang="en-US" sz="2800">
              <a:latin typeface="Arial"/>
              <a:cs typeface="Arial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FAB007AA-0BCD-E303-9388-F88D8EC43B42}"/>
              </a:ext>
            </a:extLst>
          </p:cNvPr>
          <p:cNvSpPr txBox="1">
            <a:spLocks/>
          </p:cNvSpPr>
          <p:nvPr/>
        </p:nvSpPr>
        <p:spPr>
          <a:xfrm>
            <a:off x="4379" y="-1"/>
            <a:ext cx="12187621" cy="1170437"/>
          </a:xfrm>
          <a:prstGeom prst="rect">
            <a:avLst/>
          </a:prstGeom>
          <a:solidFill>
            <a:srgbClr val="8D245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"/>
                <a:ea typeface="+mn-lt"/>
                <a:cs typeface="Segoe UI"/>
              </a:rPr>
              <a:t>Possible solutions? What did you think of? </a:t>
            </a:r>
            <a:endParaRPr lang="en-US" b="1" dirty="0">
              <a:latin typeface="Segoe UI"/>
              <a:cs typeface="Segoe U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E4F683-EE9A-CBB4-38DB-D8978775BD3B}"/>
              </a:ext>
            </a:extLst>
          </p:cNvPr>
          <p:cNvSpPr txBox="1"/>
          <p:nvPr/>
        </p:nvSpPr>
        <p:spPr>
          <a:xfrm>
            <a:off x="5757880" y="1386166"/>
            <a:ext cx="5847015" cy="4708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Vaping doesn’t just affect your health - it affects the environment too.</a:t>
            </a:r>
          </a:p>
          <a:p>
            <a:br>
              <a:rPr lang="en-US" sz="2000" dirty="0">
                <a:latin typeface="Arial"/>
              </a:rPr>
            </a:br>
            <a:r>
              <a:rPr lang="en-US" sz="2000" dirty="0">
                <a:latin typeface="Arial"/>
                <a:cs typeface="Arial"/>
              </a:rPr>
              <a:t>Here are a few things to consider:</a:t>
            </a:r>
          </a:p>
          <a:p>
            <a:endParaRPr lang="en-US" sz="2000" dirty="0">
              <a:latin typeface="Arial"/>
              <a:cs typeface="Arial"/>
            </a:endParaRPr>
          </a:p>
          <a:p>
            <a:pPr marL="228600" indent="-228600">
              <a:buFont typeface=""/>
              <a:buChar char="•"/>
            </a:pPr>
            <a:r>
              <a:rPr lang="en-US" sz="2000" dirty="0">
                <a:latin typeface="Arial"/>
                <a:cs typeface="Arial"/>
              </a:rPr>
              <a:t>Disposable vapes contribute to </a:t>
            </a:r>
            <a:r>
              <a:rPr lang="en-US" sz="2000" b="1" dirty="0">
                <a:latin typeface="Arial"/>
                <a:cs typeface="Arial"/>
              </a:rPr>
              <a:t>plastic pollution</a:t>
            </a:r>
            <a:r>
              <a:rPr lang="en-US" sz="2000" dirty="0">
                <a:latin typeface="Arial"/>
                <a:cs typeface="Arial"/>
              </a:rPr>
              <a:t> and </a:t>
            </a:r>
            <a:r>
              <a:rPr lang="en-US" sz="2000" b="1" dirty="0">
                <a:latin typeface="Arial"/>
                <a:cs typeface="Arial"/>
              </a:rPr>
              <a:t>battery waste</a:t>
            </a:r>
            <a:r>
              <a:rPr lang="en-US" sz="2000" dirty="0">
                <a:latin typeface="Arial"/>
                <a:cs typeface="Arial"/>
              </a:rPr>
              <a:t>.</a:t>
            </a:r>
          </a:p>
          <a:p>
            <a:pPr marL="228600" indent="-228600">
              <a:buFont typeface=""/>
              <a:buChar char="•"/>
            </a:pPr>
            <a:r>
              <a:rPr lang="en-US" sz="2000" dirty="0">
                <a:latin typeface="Arial"/>
                <a:cs typeface="Arial"/>
              </a:rPr>
              <a:t>E-liquid pods and packaging create </a:t>
            </a:r>
            <a:r>
              <a:rPr lang="en-US" sz="2000" b="1" dirty="0">
                <a:latin typeface="Arial"/>
                <a:cs typeface="Arial"/>
              </a:rPr>
              <a:t>e-waste</a:t>
            </a:r>
            <a:r>
              <a:rPr lang="en-US" sz="2000" dirty="0">
                <a:latin typeface="Arial"/>
                <a:cs typeface="Arial"/>
              </a:rPr>
              <a:t>.</a:t>
            </a:r>
          </a:p>
          <a:p>
            <a:pPr marL="228600" indent="-228600">
              <a:buFont typeface=""/>
              <a:buChar char="•"/>
            </a:pPr>
            <a:r>
              <a:rPr lang="en-US" sz="2000" dirty="0">
                <a:latin typeface="Arial"/>
                <a:cs typeface="Arial"/>
              </a:rPr>
              <a:t>Manufacturing and shipping vapes produce </a:t>
            </a:r>
            <a:r>
              <a:rPr lang="en-US" sz="2000" b="1" dirty="0">
                <a:latin typeface="Arial"/>
                <a:cs typeface="Arial"/>
              </a:rPr>
              <a:t>carbon emissions</a:t>
            </a:r>
            <a:r>
              <a:rPr lang="en-US" sz="2000" dirty="0">
                <a:latin typeface="Arial"/>
                <a:cs typeface="Arial"/>
              </a:rPr>
              <a:t>.</a:t>
            </a:r>
          </a:p>
          <a:p>
            <a:endParaRPr lang="en-US" sz="2000" b="1" dirty="0">
              <a:latin typeface="Arial"/>
              <a:cs typeface="Arial"/>
            </a:endParaRPr>
          </a:p>
          <a:p>
            <a:r>
              <a:rPr lang="en-US" sz="2000" b="1">
                <a:latin typeface="Arial"/>
                <a:cs typeface="Arial"/>
              </a:rPr>
              <a:t>Your Task:</a:t>
            </a:r>
            <a:endParaRPr lang="en-US" sz="2000">
              <a:latin typeface="Arial"/>
              <a:cs typeface="Arial"/>
            </a:endParaRPr>
          </a:p>
          <a:p>
            <a:r>
              <a:rPr lang="en-US" sz="2000" dirty="0">
                <a:latin typeface="Arial"/>
                <a:cs typeface="Arial"/>
              </a:rPr>
              <a:t>Write or draw </a:t>
            </a:r>
            <a:r>
              <a:rPr lang="en-US" sz="2000" b="1" dirty="0">
                <a:latin typeface="Arial"/>
                <a:cs typeface="Arial"/>
              </a:rPr>
              <a:t>3 - 5 rules or ideas</a:t>
            </a:r>
            <a:r>
              <a:rPr lang="en-US" sz="2000" dirty="0">
                <a:latin typeface="Arial"/>
                <a:cs typeface="Arial"/>
              </a:rPr>
              <a:t> to reduce the environmental harm caused by vaping.</a:t>
            </a:r>
          </a:p>
          <a:p>
            <a:endParaRPr lang="en-US" sz="2000" b="1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443F3A3A-3E53-1523-13E7-CEA5E6093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54" y="5867448"/>
            <a:ext cx="2390775" cy="74295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0883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nerated image">
            <a:extLst>
              <a:ext uri="{FF2B5EF4-FFF2-40B4-BE49-F238E27FC236}">
                <a16:creationId xmlns:a16="http://schemas.microsoft.com/office/drawing/2014/main" id="{E26C7006-603A-DAFD-F17D-7E6B615EB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49" y="1409178"/>
            <a:ext cx="3308960" cy="4968658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0064F7E9-4470-83E0-828E-1CED0407DAF3}"/>
              </a:ext>
            </a:extLst>
          </p:cNvPr>
          <p:cNvSpPr txBox="1">
            <a:spLocks/>
          </p:cNvSpPr>
          <p:nvPr/>
        </p:nvSpPr>
        <p:spPr>
          <a:xfrm>
            <a:off x="4379" y="-1"/>
            <a:ext cx="12187621" cy="1488256"/>
          </a:xfrm>
          <a:prstGeom prst="rect">
            <a:avLst/>
          </a:prstGeom>
          <a:solidFill>
            <a:srgbClr val="F8941F"/>
          </a:solidFill>
          <a:ln>
            <a:solidFill>
              <a:srgbClr val="F8941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lt"/>
                <a:cs typeface="Segoe UI"/>
              </a:rPr>
              <a:t>You rule the world for ONE day! Create three rules that will help tackle the environmental issues of vaping </a:t>
            </a:r>
            <a:endParaRPr lang="en-US" sz="3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Segoe UI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EB2C132-6BE8-7D46-7364-468A4F1B847B}"/>
              </a:ext>
            </a:extLst>
          </p:cNvPr>
          <p:cNvSpPr/>
          <p:nvPr/>
        </p:nvSpPr>
        <p:spPr>
          <a:xfrm>
            <a:off x="3932859" y="1611986"/>
            <a:ext cx="7887222" cy="497491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dirty="0">
                <a:solidFill>
                  <a:srgbClr val="000000"/>
                </a:solidFill>
                <a:latin typeface="Arial"/>
                <a:cs typeface="Arial"/>
              </a:rPr>
              <a:t>My first rule is...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GB" dirty="0">
              <a:solidFill>
                <a:srgbClr val="000000"/>
              </a:solidFill>
            </a:endParaRPr>
          </a:p>
          <a:p>
            <a:endParaRPr lang="en-GB" dirty="0">
              <a:solidFill>
                <a:srgbClr val="000000"/>
              </a:solidFill>
            </a:endParaRPr>
          </a:p>
          <a:p>
            <a:endParaRPr lang="en-GB" dirty="0">
              <a:solidFill>
                <a:srgbClr val="000000"/>
              </a:solidFill>
            </a:endParaRPr>
          </a:p>
          <a:p>
            <a:endParaRPr lang="en-GB" dirty="0">
              <a:solidFill>
                <a:srgbClr val="000000"/>
              </a:solidFill>
            </a:endParaRPr>
          </a:p>
          <a:p>
            <a:endParaRPr lang="en-GB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GB" dirty="0">
                <a:solidFill>
                  <a:srgbClr val="000000"/>
                </a:solidFill>
                <a:latin typeface="Arial"/>
                <a:cs typeface="Arial"/>
              </a:rPr>
              <a:t>My second rule is...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GB" dirty="0">
              <a:solidFill>
                <a:srgbClr val="000000"/>
              </a:solidFill>
            </a:endParaRPr>
          </a:p>
          <a:p>
            <a:endParaRPr lang="en-GB" dirty="0">
              <a:solidFill>
                <a:srgbClr val="000000"/>
              </a:solidFill>
            </a:endParaRPr>
          </a:p>
          <a:p>
            <a:endParaRPr lang="en-GB" dirty="0">
              <a:solidFill>
                <a:srgbClr val="000000"/>
              </a:solidFill>
            </a:endParaRPr>
          </a:p>
          <a:p>
            <a:endParaRPr lang="en-GB" dirty="0">
              <a:solidFill>
                <a:srgbClr val="000000"/>
              </a:solidFill>
            </a:endParaRPr>
          </a:p>
          <a:p>
            <a:endParaRPr lang="en-GB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GB" dirty="0">
                <a:solidFill>
                  <a:srgbClr val="000000"/>
                </a:solidFill>
                <a:latin typeface="Arial"/>
                <a:cs typeface="Arial"/>
              </a:rPr>
              <a:t>My third rule is...</a:t>
            </a:r>
            <a:endParaRPr lang="en-GB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95333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AE24FF560251419F994932156E1A7B" ma:contentTypeVersion="19" ma:contentTypeDescription="Create a new document." ma:contentTypeScope="" ma:versionID="1b624eff876430af496f908f03f33916">
  <xsd:schema xmlns:xsd="http://www.w3.org/2001/XMLSchema" xmlns:xs="http://www.w3.org/2001/XMLSchema" xmlns:p="http://schemas.microsoft.com/office/2006/metadata/properties" xmlns:ns2="7c018c91-8c3e-4273-991e-cd83a2252de2" xmlns:ns3="e5eba343-45e7-4b06-b0d4-1724b516bedd" targetNamespace="http://schemas.microsoft.com/office/2006/metadata/properties" ma:root="true" ma:fieldsID="5818d20852c1c75c8e7173e3e66cc066" ns2:_="" ns3:_="">
    <xsd:import namespace="7c018c91-8c3e-4273-991e-cd83a2252de2"/>
    <xsd:import namespace="e5eba343-45e7-4b06-b0d4-1724b516be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Comme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018c91-8c3e-4273-991e-cd83a2252d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Comments" ma:index="15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c2587771-b97d-4f8f-a128-1a1aaef264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eba343-45e7-4b06-b0d4-1724b516bed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b280afb4-37b2-4f1b-bdd1-078353812f6b}" ma:internalName="TaxCatchAll" ma:showField="CatchAllData" ma:web="e5eba343-45e7-4b06-b0d4-1724b516be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7c018c91-8c3e-4273-991e-cd83a2252de2" xsi:nil="true"/>
    <lcf76f155ced4ddcb4097134ff3c332f xmlns="7c018c91-8c3e-4273-991e-cd83a2252de2">
      <Terms xmlns="http://schemas.microsoft.com/office/infopath/2007/PartnerControls"/>
    </lcf76f155ced4ddcb4097134ff3c332f>
    <TaxCatchAll xmlns="e5eba343-45e7-4b06-b0d4-1724b516bedd" xsi:nil="true"/>
  </documentManagement>
</p:properties>
</file>

<file path=customXml/itemProps1.xml><?xml version="1.0" encoding="utf-8"?>
<ds:datastoreItem xmlns:ds="http://schemas.openxmlformats.org/officeDocument/2006/customXml" ds:itemID="{A25BB6DA-690D-466F-8BC0-8885607ACC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018c91-8c3e-4273-991e-cd83a2252de2"/>
    <ds:schemaRef ds:uri="e5eba343-45e7-4b06-b0d4-1724b516be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B5AC0B-AF99-4DB2-9758-00A6C824875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E4016F3-E191-4027-AF6F-E5A88CA53398}">
  <ds:schemaRefs>
    <ds:schemaRef ds:uri="http://schemas.microsoft.com/office/2006/metadata/properties"/>
    <ds:schemaRef ds:uri="http://schemas.microsoft.com/office/infopath/2007/PartnerControls"/>
    <ds:schemaRef ds:uri="7c018c91-8c3e-4273-991e-cd83a2252de2"/>
    <ds:schemaRef ds:uri="e5eba343-45e7-4b06-b0d4-1724b516bed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11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533</cp:revision>
  <dcterms:created xsi:type="dcterms:W3CDTF">2025-05-27T14:17:08Z</dcterms:created>
  <dcterms:modified xsi:type="dcterms:W3CDTF">2025-08-04T05:41:20Z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0x0101006DAE24FF560251419F994932156E1A7B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