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sldIdLst>
    <p:sldId id="1461" r:id="rId5"/>
    <p:sldId id="1432" r:id="rId6"/>
    <p:sldId id="1466" r:id="rId7"/>
    <p:sldId id="1467" r:id="rId8"/>
    <p:sldId id="1469" r:id="rId9"/>
    <p:sldId id="1468" r:id="rId10"/>
    <p:sldId id="1480" r:id="rId11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0128372-6DDB-3CD6-2C9F-EC98DC67B7C1}" name="Sophie Whitcombe" initials="" userId="S::sophie@talkabouttrust.org::96b93879-58c2-43c8-8be0-05735f70e199" providerId="AD"/>
  <p188:author id="{43D5E991-F6D5-0ECE-6CB6-F9ABF44FF63E}" name="Helena Conibear" initials="HC" userId="S::helena@talkabouttrust.org::14702610-6db2-485a-bfee-48fdd19d955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2456"/>
    <a:srgbClr val="F894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3A0C68-C8E1-B9A4-30FB-103AFD39D9C6}" v="7" dt="2025-08-04T05:38:50.4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a Conibear" userId="S::helena@talkabouttrust.org::14702610-6db2-485a-bfee-48fdd19d9556" providerId="AD" clId="Web-{24C15C53-7CD5-6A7B-D3D0-071F1EC2A51D}"/>
    <pc:docChg chg="mod addSld delSld modSld">
      <pc:chgData name="Helena Conibear" userId="S::helena@talkabouttrust.org::14702610-6db2-485a-bfee-48fdd19d9556" providerId="AD" clId="Web-{24C15C53-7CD5-6A7B-D3D0-071F1EC2A51D}" dt="2025-06-04T14:13:20.302" v="71" actId="20577"/>
      <pc:docMkLst>
        <pc:docMk/>
      </pc:docMkLst>
      <pc:sldChg chg="modSp">
        <pc:chgData name="Helena Conibear" userId="S::helena@talkabouttrust.org::14702610-6db2-485a-bfee-48fdd19d9556" providerId="AD" clId="Web-{24C15C53-7CD5-6A7B-D3D0-071F1EC2A51D}" dt="2025-06-04T14:13:20.302" v="71" actId="20577"/>
        <pc:sldMkLst>
          <pc:docMk/>
          <pc:sldMk cId="268071293" sldId="1461"/>
        </pc:sldMkLst>
      </pc:sldChg>
      <pc:sldChg chg="del">
        <pc:chgData name="Helena Conibear" userId="S::helena@talkabouttrust.org::14702610-6db2-485a-bfee-48fdd19d9556" providerId="AD" clId="Web-{24C15C53-7CD5-6A7B-D3D0-071F1EC2A51D}" dt="2025-06-04T14:09:51.046" v="54"/>
        <pc:sldMkLst>
          <pc:docMk/>
          <pc:sldMk cId="1665225229" sldId="1464"/>
        </pc:sldMkLst>
      </pc:sldChg>
      <pc:sldChg chg="delSp modSp add del replId">
        <pc:chgData name="Helena Conibear" userId="S::helena@talkabouttrust.org::14702610-6db2-485a-bfee-48fdd19d9556" providerId="AD" clId="Web-{24C15C53-7CD5-6A7B-D3D0-071F1EC2A51D}" dt="2025-06-04T13:56:31.288" v="13"/>
        <pc:sldMkLst>
          <pc:docMk/>
          <pc:sldMk cId="2953661533" sldId="1465"/>
        </pc:sldMkLst>
      </pc:sldChg>
      <pc:sldChg chg="addSp delSp modSp add mod replId setBg setClrOvrMap">
        <pc:chgData name="Helena Conibear" userId="S::helena@talkabouttrust.org::14702610-6db2-485a-bfee-48fdd19d9556" providerId="AD" clId="Web-{24C15C53-7CD5-6A7B-D3D0-071F1EC2A51D}" dt="2025-06-04T14:10:11.218" v="55"/>
        <pc:sldMkLst>
          <pc:docMk/>
          <pc:sldMk cId="3727219621" sldId="1466"/>
        </pc:sldMkLst>
      </pc:sldChg>
      <pc:sldChg chg="add replId">
        <pc:chgData name="Helena Conibear" userId="S::helena@talkabouttrust.org::14702610-6db2-485a-bfee-48fdd19d9556" providerId="AD" clId="Web-{24C15C53-7CD5-6A7B-D3D0-071F1EC2A51D}" dt="2025-06-04T14:09:47.827" v="53"/>
        <pc:sldMkLst>
          <pc:docMk/>
          <pc:sldMk cId="2378553904" sldId="1467"/>
        </pc:sldMkLst>
      </pc:sldChg>
      <pc:sldChg chg="add del">
        <pc:chgData name="Helena Conibear" userId="S::helena@talkabouttrust.org::14702610-6db2-485a-bfee-48fdd19d9556" providerId="AD" clId="Web-{24C15C53-7CD5-6A7B-D3D0-071F1EC2A51D}" dt="2025-06-04T14:05:44.664" v="27"/>
        <pc:sldMkLst>
          <pc:docMk/>
          <pc:sldMk cId="2953661533" sldId="1467"/>
        </pc:sldMkLst>
      </pc:sldChg>
      <pc:sldChg chg="add del">
        <pc:chgData name="Helena Conibear" userId="S::helena@talkabouttrust.org::14702610-6db2-485a-bfee-48fdd19d9556" providerId="AD" clId="Web-{24C15C53-7CD5-6A7B-D3D0-071F1EC2A51D}" dt="2025-06-04T14:05:40.476" v="26"/>
        <pc:sldMkLst>
          <pc:docMk/>
          <pc:sldMk cId="3428134399" sldId="1468"/>
        </pc:sldMkLst>
      </pc:sldChg>
    </pc:docChg>
  </pc:docChgLst>
  <pc:docChgLst>
    <pc:chgData name="Sophie Whitcombe" userId="S::sophie@talkabouttrust.org::96b93879-58c2-43c8-8be0-05735f70e199" providerId="AD" clId="Web-{3AEBF9C0-8E24-E8F0-ABD6-52C9F6A4F75E}"/>
    <pc:docChg chg="modSld">
      <pc:chgData name="Sophie Whitcombe" userId="S::sophie@talkabouttrust.org::96b93879-58c2-43c8-8be0-05735f70e199" providerId="AD" clId="Web-{3AEBF9C0-8E24-E8F0-ABD6-52C9F6A4F75E}" dt="2025-07-09T13:27:25.808" v="40"/>
      <pc:docMkLst>
        <pc:docMk/>
      </pc:docMkLst>
      <pc:sldChg chg="modNotes">
        <pc:chgData name="Sophie Whitcombe" userId="S::sophie@talkabouttrust.org::96b93879-58c2-43c8-8be0-05735f70e199" providerId="AD" clId="Web-{3AEBF9C0-8E24-E8F0-ABD6-52C9F6A4F75E}" dt="2025-07-09T13:26:40.307" v="32"/>
        <pc:sldMkLst>
          <pc:docMk/>
          <pc:sldMk cId="271844974" sldId="1432"/>
        </pc:sldMkLst>
      </pc:sldChg>
      <pc:sldChg chg="modNotes">
        <pc:chgData name="Sophie Whitcombe" userId="S::sophie@talkabouttrust.org::96b93879-58c2-43c8-8be0-05735f70e199" providerId="AD" clId="Web-{3AEBF9C0-8E24-E8F0-ABD6-52C9F6A4F75E}" dt="2025-07-09T13:26:44.089" v="33"/>
        <pc:sldMkLst>
          <pc:docMk/>
          <pc:sldMk cId="3727219621" sldId="1466"/>
        </pc:sldMkLst>
      </pc:sldChg>
      <pc:sldChg chg="delSp modSp delAnim modNotes">
        <pc:chgData name="Sophie Whitcombe" userId="S::sophie@talkabouttrust.org::96b93879-58c2-43c8-8be0-05735f70e199" providerId="AD" clId="Web-{3AEBF9C0-8E24-E8F0-ABD6-52C9F6A4F75E}" dt="2025-07-09T13:27:25.808" v="40"/>
        <pc:sldMkLst>
          <pc:docMk/>
          <pc:sldMk cId="3343521843" sldId="1468"/>
        </pc:sldMkLst>
        <pc:spChg chg="mod">
          <ac:chgData name="Sophie Whitcombe" userId="S::sophie@talkabouttrust.org::96b93879-58c2-43c8-8be0-05735f70e199" providerId="AD" clId="Web-{3AEBF9C0-8E24-E8F0-ABD6-52C9F6A4F75E}" dt="2025-07-09T13:25:41.337" v="30" actId="20577"/>
          <ac:spMkLst>
            <pc:docMk/>
            <pc:sldMk cId="3343521843" sldId="1468"/>
            <ac:spMk id="20" creationId="{D83A5469-C3AC-D8F0-3473-2711A7E20C43}"/>
          </ac:spMkLst>
        </pc:spChg>
        <pc:picChg chg="mod">
          <ac:chgData name="Sophie Whitcombe" userId="S::sophie@talkabouttrust.org::96b93879-58c2-43c8-8be0-05735f70e199" providerId="AD" clId="Web-{3AEBF9C0-8E24-E8F0-ABD6-52C9F6A4F75E}" dt="2025-07-09T13:26:01.447" v="31" actId="1076"/>
          <ac:picMkLst>
            <pc:docMk/>
            <pc:sldMk cId="3343521843" sldId="1468"/>
            <ac:picMk id="21" creationId="{216EA11F-E515-2853-0958-0D9974EF540F}"/>
          </ac:picMkLst>
        </pc:picChg>
      </pc:sldChg>
      <pc:sldChg chg="delSp modSp delAnim modNotes">
        <pc:chgData name="Sophie Whitcombe" userId="S::sophie@talkabouttrust.org::96b93879-58c2-43c8-8be0-05735f70e199" providerId="AD" clId="Web-{3AEBF9C0-8E24-E8F0-ABD6-52C9F6A4F75E}" dt="2025-07-09T13:27:18.683" v="39"/>
        <pc:sldMkLst>
          <pc:docMk/>
          <pc:sldMk cId="1888136932" sldId="1469"/>
        </pc:sldMkLst>
        <pc:spChg chg="mod">
          <ac:chgData name="Sophie Whitcombe" userId="S::sophie@talkabouttrust.org::96b93879-58c2-43c8-8be0-05735f70e199" providerId="AD" clId="Web-{3AEBF9C0-8E24-E8F0-ABD6-52C9F6A4F75E}" dt="2025-07-09T13:24:57.320" v="21" actId="1076"/>
          <ac:spMkLst>
            <pc:docMk/>
            <pc:sldMk cId="1888136932" sldId="1469"/>
            <ac:spMk id="2" creationId="{4E706E47-F542-EB1F-8902-169E472AEEB2}"/>
          </ac:spMkLst>
        </pc:spChg>
      </pc:sldChg>
    </pc:docChg>
  </pc:docChgLst>
  <pc:docChgLst>
    <pc:chgData name="Sophie Whitcombe" userId="S::sophie@talkabouttrust.org::96b93879-58c2-43c8-8be0-05735f70e199" providerId="AD" clId="Web-{A8504863-5108-D27F-5081-8FC89227BC09}"/>
    <pc:docChg chg="modSld">
      <pc:chgData name="Sophie Whitcombe" userId="S::sophie@talkabouttrust.org::96b93879-58c2-43c8-8be0-05735f70e199" providerId="AD" clId="Web-{A8504863-5108-D27F-5081-8FC89227BC09}" dt="2025-06-15T21:21:54.594" v="1"/>
      <pc:docMkLst>
        <pc:docMk/>
      </pc:docMkLst>
      <pc:sldChg chg="modNotes">
        <pc:chgData name="Sophie Whitcombe" userId="S::sophie@talkabouttrust.org::96b93879-58c2-43c8-8be0-05735f70e199" providerId="AD" clId="Web-{A8504863-5108-D27F-5081-8FC89227BC09}" dt="2025-06-15T21:21:54.594" v="1"/>
        <pc:sldMkLst>
          <pc:docMk/>
          <pc:sldMk cId="3343521843" sldId="1468"/>
        </pc:sldMkLst>
      </pc:sldChg>
    </pc:docChg>
  </pc:docChgLst>
  <pc:docChgLst>
    <pc:chgData clId="Web-{A403FE99-6CA4-40E6-4F37-EB036A90C9B8}"/>
    <pc:docChg chg="modSld">
      <pc:chgData name="" userId="" providerId="" clId="Web-{A403FE99-6CA4-40E6-4F37-EB036A90C9B8}" dt="2025-05-27T12:57:58.627" v="2" actId="14100"/>
      <pc:docMkLst>
        <pc:docMk/>
      </pc:docMkLst>
      <pc:sldChg chg="delSp modSp">
        <pc:chgData name="" userId="" providerId="" clId="Web-{A403FE99-6CA4-40E6-4F37-EB036A90C9B8}" dt="2025-05-27T12:57:58.627" v="2" actId="14100"/>
        <pc:sldMkLst>
          <pc:docMk/>
          <pc:sldMk cId="271844974" sldId="1432"/>
        </pc:sldMkLst>
      </pc:sldChg>
    </pc:docChg>
  </pc:docChgLst>
  <pc:docChgLst>
    <pc:chgData name="Alison Rees" userId="S::alison@talkabouttrust.org::643807b7-95c8-4d06-bfbd-2c8a4c2b8f9b" providerId="AD" clId="Web-{FC3A0C68-C8E1-B9A4-30FB-103AFD39D9C6}"/>
    <pc:docChg chg="modSld">
      <pc:chgData name="Alison Rees" userId="S::alison@talkabouttrust.org::643807b7-95c8-4d06-bfbd-2c8a4c2b8f9b" providerId="AD" clId="Web-{FC3A0C68-C8E1-B9A4-30FB-103AFD39D9C6}" dt="2025-08-04T05:38:50.468" v="3" actId="1076"/>
      <pc:docMkLst>
        <pc:docMk/>
      </pc:docMkLst>
      <pc:sldChg chg="addSp delSp modSp delAnim">
        <pc:chgData name="Alison Rees" userId="S::alison@talkabouttrust.org::643807b7-95c8-4d06-bfbd-2c8a4c2b8f9b" providerId="AD" clId="Web-{FC3A0C68-C8E1-B9A4-30FB-103AFD39D9C6}" dt="2025-08-04T05:38:50.468" v="3" actId="1076"/>
        <pc:sldMkLst>
          <pc:docMk/>
          <pc:sldMk cId="3343521843" sldId="1468"/>
        </pc:sldMkLst>
        <pc:spChg chg="mod">
          <ac:chgData name="Alison Rees" userId="S::alison@talkabouttrust.org::643807b7-95c8-4d06-bfbd-2c8a4c2b8f9b" providerId="AD" clId="Web-{FC3A0C68-C8E1-B9A4-30FB-103AFD39D9C6}" dt="2025-08-04T05:38:29.030" v="0" actId="20577"/>
          <ac:spMkLst>
            <pc:docMk/>
            <pc:sldMk cId="3343521843" sldId="1468"/>
            <ac:spMk id="20" creationId="{D83A5469-C3AC-D8F0-3473-2711A7E20C43}"/>
          </ac:spMkLst>
        </pc:spChg>
        <pc:picChg chg="add mod">
          <ac:chgData name="Alison Rees" userId="S::alison@talkabouttrust.org::643807b7-95c8-4d06-bfbd-2c8a4c2b8f9b" providerId="AD" clId="Web-{FC3A0C68-C8E1-B9A4-30FB-103AFD39D9C6}" dt="2025-08-04T05:38:50.468" v="3" actId="1076"/>
          <ac:picMkLst>
            <pc:docMk/>
            <pc:sldMk cId="3343521843" sldId="1468"/>
            <ac:picMk id="4" creationId="{CA358639-A88E-9430-63EB-23CFE5DFFF9D}"/>
          </ac:picMkLst>
        </pc:picChg>
        <pc:picChg chg="del">
          <ac:chgData name="Alison Rees" userId="S::alison@talkabouttrust.org::643807b7-95c8-4d06-bfbd-2c8a4c2b8f9b" providerId="AD" clId="Web-{FC3A0C68-C8E1-B9A4-30FB-103AFD39D9C6}" dt="2025-08-04T05:38:42.593" v="1"/>
          <ac:picMkLst>
            <pc:docMk/>
            <pc:sldMk cId="3343521843" sldId="1468"/>
            <ac:picMk id="21" creationId="{216EA11F-E515-2853-0958-0D9974EF540F}"/>
          </ac:picMkLst>
        </pc:picChg>
      </pc:sldChg>
    </pc:docChg>
  </pc:docChgLst>
  <pc:docChgLst>
    <pc:chgData name="Sophie Whitcombe" userId="S::sophie@talkabouttrust.org::96b93879-58c2-43c8-8be0-05735f70e199" providerId="AD" clId="Web-{17673853-DD86-7381-36A2-4CB9A57CA401}"/>
    <pc:docChg chg="modSld">
      <pc:chgData name="Sophie Whitcombe" userId="S::sophie@talkabouttrust.org::96b93879-58c2-43c8-8be0-05735f70e199" providerId="AD" clId="Web-{17673853-DD86-7381-36A2-4CB9A57CA401}" dt="2025-05-29T21:47:13.093" v="4"/>
      <pc:docMkLst>
        <pc:docMk/>
      </pc:docMkLst>
      <pc:sldChg chg="modNotes">
        <pc:chgData name="Sophie Whitcombe" userId="S::sophie@talkabouttrust.org::96b93879-58c2-43c8-8be0-05735f70e199" providerId="AD" clId="Web-{17673853-DD86-7381-36A2-4CB9A57CA401}" dt="2025-05-29T21:47:13.093" v="4"/>
        <pc:sldMkLst>
          <pc:docMk/>
          <pc:sldMk cId="271844974" sldId="1432"/>
        </pc:sldMkLst>
      </pc:sldChg>
    </pc:docChg>
  </pc:docChgLst>
  <pc:docChgLst>
    <pc:chgData name="Sophie Whitcombe" userId="S::sophie@talkabouttrust.org::96b93879-58c2-43c8-8be0-05735f70e199" providerId="AD" clId="Web-{FC1DB070-4FEE-1EC0-5DEB-A27995AC6A43}"/>
    <pc:docChg chg="addSld delSld">
      <pc:chgData name="Sophie Whitcombe" userId="S::sophie@talkabouttrust.org::96b93879-58c2-43c8-8be0-05735f70e199" providerId="AD" clId="Web-{FC1DB070-4FEE-1EC0-5DEB-A27995AC6A43}" dt="2025-07-14T12:21:26.714" v="2"/>
      <pc:docMkLst>
        <pc:docMk/>
      </pc:docMkLst>
      <pc:sldChg chg="add del">
        <pc:chgData name="Sophie Whitcombe" userId="S::sophie@talkabouttrust.org::96b93879-58c2-43c8-8be0-05735f70e199" providerId="AD" clId="Web-{FC1DB070-4FEE-1EC0-5DEB-A27995AC6A43}" dt="2025-07-14T12:21:26.714" v="2"/>
        <pc:sldMkLst>
          <pc:docMk/>
          <pc:sldMk cId="3040930893" sldId="1269"/>
        </pc:sldMkLst>
      </pc:sldChg>
      <pc:sldChg chg="add">
        <pc:chgData name="Sophie Whitcombe" userId="S::sophie@talkabouttrust.org::96b93879-58c2-43c8-8be0-05735f70e199" providerId="AD" clId="Web-{FC1DB070-4FEE-1EC0-5DEB-A27995AC6A43}" dt="2025-07-14T12:21:25.246" v="1"/>
        <pc:sldMkLst>
          <pc:docMk/>
          <pc:sldMk cId="2950756390" sldId="1480"/>
        </pc:sldMkLst>
      </pc:sldChg>
    </pc:docChg>
  </pc:docChgLst>
  <pc:docChgLst>
    <pc:chgData name="Sophie Whitcombe" userId="S::sophie@talkabouttrust.org::96b93879-58c2-43c8-8be0-05735f70e199" providerId="AD" clId="Web-{83B39E6D-EB7D-E938-A4E0-B8E020945701}"/>
    <pc:docChg chg="modSld">
      <pc:chgData name="Sophie Whitcombe" userId="S::sophie@talkabouttrust.org::96b93879-58c2-43c8-8be0-05735f70e199" providerId="AD" clId="Web-{83B39E6D-EB7D-E938-A4E0-B8E020945701}" dt="2025-07-21T13:13:34.740" v="0" actId="14100"/>
      <pc:docMkLst>
        <pc:docMk/>
      </pc:docMkLst>
      <pc:sldChg chg="modSp">
        <pc:chgData name="Sophie Whitcombe" userId="S::sophie@talkabouttrust.org::96b93879-58c2-43c8-8be0-05735f70e199" providerId="AD" clId="Web-{83B39E6D-EB7D-E938-A4E0-B8E020945701}" dt="2025-07-21T13:13:34.740" v="0" actId="14100"/>
        <pc:sldMkLst>
          <pc:docMk/>
          <pc:sldMk cId="268071293" sldId="1461"/>
        </pc:sldMkLst>
        <pc:spChg chg="mod">
          <ac:chgData name="Sophie Whitcombe" userId="S::sophie@talkabouttrust.org::96b93879-58c2-43c8-8be0-05735f70e199" providerId="AD" clId="Web-{83B39E6D-EB7D-E938-A4E0-B8E020945701}" dt="2025-07-21T13:13:34.740" v="0" actId="14100"/>
          <ac:spMkLst>
            <pc:docMk/>
            <pc:sldMk cId="268071293" sldId="1461"/>
            <ac:spMk id="4" creationId="{097026F8-E999-9526-FDDE-4C420596A070}"/>
          </ac:spMkLst>
        </pc:spChg>
      </pc:sldChg>
    </pc:docChg>
  </pc:docChgLst>
  <pc:docChgLst>
    <pc:chgData name="Sophie Whitcombe" userId="S::sophie@talkabouttrust.org::96b93879-58c2-43c8-8be0-05735f70e199" providerId="AD" clId="Web-{FD50C150-4727-A837-2E64-70F7930E6B46}"/>
    <pc:docChg chg="modSld">
      <pc:chgData name="Sophie Whitcombe" userId="S::sophie@talkabouttrust.org::96b93879-58c2-43c8-8be0-05735f70e199" providerId="AD" clId="Web-{FD50C150-4727-A837-2E64-70F7930E6B46}" dt="2025-07-29T15:04:23.182" v="8"/>
      <pc:docMkLst>
        <pc:docMk/>
      </pc:docMkLst>
      <pc:sldChg chg="modNotes">
        <pc:chgData name="Sophie Whitcombe" userId="S::sophie@talkabouttrust.org::96b93879-58c2-43c8-8be0-05735f70e199" providerId="AD" clId="Web-{FD50C150-4727-A837-2E64-70F7930E6B46}" dt="2025-07-29T15:03:42.307" v="0"/>
        <pc:sldMkLst>
          <pc:docMk/>
          <pc:sldMk cId="268071293" sldId="1461"/>
        </pc:sldMkLst>
      </pc:sldChg>
      <pc:sldChg chg="modNotes">
        <pc:chgData name="Sophie Whitcombe" userId="S::sophie@talkabouttrust.org::96b93879-58c2-43c8-8be0-05735f70e199" providerId="AD" clId="Web-{FD50C150-4727-A837-2E64-70F7930E6B46}" dt="2025-07-29T15:04:06.057" v="4"/>
        <pc:sldMkLst>
          <pc:docMk/>
          <pc:sldMk cId="2378553904" sldId="1467"/>
        </pc:sldMkLst>
      </pc:sldChg>
      <pc:sldChg chg="modNotes">
        <pc:chgData name="Sophie Whitcombe" userId="S::sophie@talkabouttrust.org::96b93879-58c2-43c8-8be0-05735f70e199" providerId="AD" clId="Web-{FD50C150-4727-A837-2E64-70F7930E6B46}" dt="2025-07-29T15:04:14.198" v="6"/>
        <pc:sldMkLst>
          <pc:docMk/>
          <pc:sldMk cId="3343521843" sldId="1468"/>
        </pc:sldMkLst>
      </pc:sldChg>
      <pc:sldChg chg="modNotes">
        <pc:chgData name="Sophie Whitcombe" userId="S::sophie@talkabouttrust.org::96b93879-58c2-43c8-8be0-05735f70e199" providerId="AD" clId="Web-{FD50C150-4727-A837-2E64-70F7930E6B46}" dt="2025-07-29T15:04:11.791" v="5"/>
        <pc:sldMkLst>
          <pc:docMk/>
          <pc:sldMk cId="1888136932" sldId="1469"/>
        </pc:sldMkLst>
      </pc:sldChg>
      <pc:sldChg chg="modNotes">
        <pc:chgData name="Sophie Whitcombe" userId="S::sophie@talkabouttrust.org::96b93879-58c2-43c8-8be0-05735f70e199" providerId="AD" clId="Web-{FD50C150-4727-A837-2E64-70F7930E6B46}" dt="2025-07-29T15:04:23.182" v="8"/>
        <pc:sldMkLst>
          <pc:docMk/>
          <pc:sldMk cId="2950756390" sldId="1480"/>
        </pc:sldMkLst>
      </pc:sldChg>
    </pc:docChg>
  </pc:docChgLst>
  <pc:docChgLst>
    <pc:chgData name="Sophie Whitcombe" userId="S::sophie@talkabouttrust.org::96b93879-58c2-43c8-8be0-05735f70e199" providerId="AD" clId="Web-{D53FBDA0-327D-E79D-8FA1-3F9FE2E49FA2}"/>
    <pc:docChg chg="addSld modSld">
      <pc:chgData name="Sophie Whitcombe" userId="S::sophie@talkabouttrust.org::96b93879-58c2-43c8-8be0-05735f70e199" providerId="AD" clId="Web-{D53FBDA0-327D-E79D-8FA1-3F9FE2E49FA2}" dt="2025-06-15T20:53:48.097" v="742"/>
      <pc:docMkLst>
        <pc:docMk/>
      </pc:docMkLst>
      <pc:sldChg chg="modSp modNotes">
        <pc:chgData name="Sophie Whitcombe" userId="S::sophie@talkabouttrust.org::96b93879-58c2-43c8-8be0-05735f70e199" providerId="AD" clId="Web-{D53FBDA0-327D-E79D-8FA1-3F9FE2E49FA2}" dt="2025-06-15T20:50:17.888" v="683"/>
        <pc:sldMkLst>
          <pc:docMk/>
          <pc:sldMk cId="268071293" sldId="1461"/>
        </pc:sldMkLst>
      </pc:sldChg>
      <pc:sldChg chg="modNotes">
        <pc:chgData name="Sophie Whitcombe" userId="S::sophie@talkabouttrust.org::96b93879-58c2-43c8-8be0-05735f70e199" providerId="AD" clId="Web-{D53FBDA0-327D-E79D-8FA1-3F9FE2E49FA2}" dt="2025-06-15T20:51:57.187" v="718"/>
        <pc:sldMkLst>
          <pc:docMk/>
          <pc:sldMk cId="2378553904" sldId="1467"/>
        </pc:sldMkLst>
      </pc:sldChg>
      <pc:sldChg chg="addSp delSp modSp add addAnim delAnim modAnim modNotes">
        <pc:chgData name="Sophie Whitcombe" userId="S::sophie@talkabouttrust.org::96b93879-58c2-43c8-8be0-05735f70e199" providerId="AD" clId="Web-{D53FBDA0-327D-E79D-8FA1-3F9FE2E49FA2}" dt="2025-06-15T20:53:48.097" v="742"/>
        <pc:sldMkLst>
          <pc:docMk/>
          <pc:sldMk cId="3343521843" sldId="1468"/>
        </pc:sldMkLst>
      </pc:sldChg>
    </pc:docChg>
  </pc:docChgLst>
  <pc:docChgLst>
    <pc:chgData name="Alison Rees" userId="S::alison@talkabouttrust.org::643807b7-95c8-4d06-bfbd-2c8a4c2b8f9b" providerId="AD" clId="Web-{C0DEC1EC-30DD-2DAE-2BCC-C12C64F24683}"/>
    <pc:docChg chg="modSld">
      <pc:chgData name="Alison Rees" userId="S::alison@talkabouttrust.org::643807b7-95c8-4d06-bfbd-2c8a4c2b8f9b" providerId="AD" clId="Web-{C0DEC1EC-30DD-2DAE-2BCC-C12C64F24683}" dt="2025-07-24T04:45:59.741" v="112" actId="14100"/>
      <pc:docMkLst>
        <pc:docMk/>
      </pc:docMkLst>
      <pc:sldChg chg="addSp delSp modSp">
        <pc:chgData name="Alison Rees" userId="S::alison@talkabouttrust.org::643807b7-95c8-4d06-bfbd-2c8a4c2b8f9b" providerId="AD" clId="Web-{C0DEC1EC-30DD-2DAE-2BCC-C12C64F24683}" dt="2025-07-24T04:44:55.848" v="111" actId="1076"/>
        <pc:sldMkLst>
          <pc:docMk/>
          <pc:sldMk cId="271844974" sldId="1432"/>
        </pc:sldMkLst>
        <pc:spChg chg="mod">
          <ac:chgData name="Alison Rees" userId="S::alison@talkabouttrust.org::643807b7-95c8-4d06-bfbd-2c8a4c2b8f9b" providerId="AD" clId="Web-{C0DEC1EC-30DD-2DAE-2BCC-C12C64F24683}" dt="2025-07-24T04:44:35.207" v="106" actId="1076"/>
          <ac:spMkLst>
            <pc:docMk/>
            <pc:sldMk cId="271844974" sldId="1432"/>
            <ac:spMk id="2" creationId="{9294684A-9010-0580-4D53-B6FDE8626179}"/>
          </ac:spMkLst>
        </pc:spChg>
        <pc:spChg chg="mod">
          <ac:chgData name="Alison Rees" userId="S::alison@talkabouttrust.org::643807b7-95c8-4d06-bfbd-2c8a4c2b8f9b" providerId="AD" clId="Web-{C0DEC1EC-30DD-2DAE-2BCC-C12C64F24683}" dt="2025-07-24T04:44:15.487" v="100"/>
          <ac:spMkLst>
            <pc:docMk/>
            <pc:sldMk cId="271844974" sldId="1432"/>
            <ac:spMk id="7" creationId="{B87E4CE7-887C-0464-2539-CF01D09D85F8}"/>
          </ac:spMkLst>
        </pc:spChg>
        <pc:spChg chg="mod">
          <ac:chgData name="Alison Rees" userId="S::alison@talkabouttrust.org::643807b7-95c8-4d06-bfbd-2c8a4c2b8f9b" providerId="AD" clId="Web-{C0DEC1EC-30DD-2DAE-2BCC-C12C64F24683}" dt="2025-07-24T04:44:35.160" v="102" actId="1076"/>
          <ac:spMkLst>
            <pc:docMk/>
            <pc:sldMk cId="271844974" sldId="1432"/>
            <ac:spMk id="10" creationId="{93ED4524-B5F2-5D46-5F3D-07105AB9D132}"/>
          </ac:spMkLst>
        </pc:spChg>
        <pc:spChg chg="mod">
          <ac:chgData name="Alison Rees" userId="S::alison@talkabouttrust.org::643807b7-95c8-4d06-bfbd-2c8a4c2b8f9b" providerId="AD" clId="Web-{C0DEC1EC-30DD-2DAE-2BCC-C12C64F24683}" dt="2025-07-24T04:44:35.176" v="103" actId="1076"/>
          <ac:spMkLst>
            <pc:docMk/>
            <pc:sldMk cId="271844974" sldId="1432"/>
            <ac:spMk id="15" creationId="{B684E9CB-2267-2520-ACDC-DA04274DC1CE}"/>
          </ac:spMkLst>
        </pc:spChg>
        <pc:spChg chg="mod">
          <ac:chgData name="Alison Rees" userId="S::alison@talkabouttrust.org::643807b7-95c8-4d06-bfbd-2c8a4c2b8f9b" providerId="AD" clId="Web-{C0DEC1EC-30DD-2DAE-2BCC-C12C64F24683}" dt="2025-07-24T04:44:35.176" v="104" actId="1076"/>
          <ac:spMkLst>
            <pc:docMk/>
            <pc:sldMk cId="271844974" sldId="1432"/>
            <ac:spMk id="18" creationId="{3F2FE597-4C4E-A674-B168-DE84B22A2920}"/>
          </ac:spMkLst>
        </pc:spChg>
        <pc:picChg chg="mod">
          <ac:chgData name="Alison Rees" userId="S::alison@talkabouttrust.org::643807b7-95c8-4d06-bfbd-2c8a4c2b8f9b" providerId="AD" clId="Web-{C0DEC1EC-30DD-2DAE-2BCC-C12C64F24683}" dt="2025-07-24T04:44:35.222" v="107" actId="1076"/>
          <ac:picMkLst>
            <pc:docMk/>
            <pc:sldMk cId="271844974" sldId="1432"/>
            <ac:picMk id="4" creationId="{3FB799E7-5297-FD98-1D9A-54DC0F9049DD}"/>
          </ac:picMkLst>
        </pc:picChg>
        <pc:picChg chg="mod">
          <ac:chgData name="Alison Rees" userId="S::alison@talkabouttrust.org::643807b7-95c8-4d06-bfbd-2c8a4c2b8f9b" providerId="AD" clId="Web-{C0DEC1EC-30DD-2DAE-2BCC-C12C64F24683}" dt="2025-07-24T04:44:55.848" v="111" actId="1076"/>
          <ac:picMkLst>
            <pc:docMk/>
            <pc:sldMk cId="271844974" sldId="1432"/>
            <ac:picMk id="5" creationId="{29CCE7EB-799C-7EBB-0FA3-A3D55FDED5FB}"/>
          </ac:picMkLst>
        </pc:picChg>
        <pc:picChg chg="mod ord">
          <ac:chgData name="Alison Rees" userId="S::alison@talkabouttrust.org::643807b7-95c8-4d06-bfbd-2c8a4c2b8f9b" providerId="AD" clId="Web-{C0DEC1EC-30DD-2DAE-2BCC-C12C64F24683}" dt="2025-07-24T04:43:19.079" v="89"/>
          <ac:picMkLst>
            <pc:docMk/>
            <pc:sldMk cId="271844974" sldId="1432"/>
            <ac:picMk id="8" creationId="{AFAE35E9-9B84-81E4-AF62-38DA18356FD2}"/>
          </ac:picMkLst>
        </pc:picChg>
        <pc:picChg chg="add">
          <ac:chgData name="Alison Rees" userId="S::alison@talkabouttrust.org::643807b7-95c8-4d06-bfbd-2c8a4c2b8f9b" providerId="AD" clId="Web-{C0DEC1EC-30DD-2DAE-2BCC-C12C64F24683}" dt="2025-07-24T04:39:54.088" v="54"/>
          <ac:picMkLst>
            <pc:docMk/>
            <pc:sldMk cId="271844974" sldId="1432"/>
            <ac:picMk id="9" creationId="{8BB173E2-DE12-5272-0087-9B8E66036A8D}"/>
          </ac:picMkLst>
        </pc:picChg>
        <pc:picChg chg="add mod ord">
          <ac:chgData name="Alison Rees" userId="S::alison@talkabouttrust.org::643807b7-95c8-4d06-bfbd-2c8a4c2b8f9b" providerId="AD" clId="Web-{C0DEC1EC-30DD-2DAE-2BCC-C12C64F24683}" dt="2025-07-24T04:44:35.160" v="101" actId="1076"/>
          <ac:picMkLst>
            <pc:docMk/>
            <pc:sldMk cId="271844974" sldId="1432"/>
            <ac:picMk id="14" creationId="{7F059F09-8023-CBC9-7435-8ABAE160EC7D}"/>
          </ac:picMkLst>
        </pc:picChg>
        <pc:picChg chg="mod">
          <ac:chgData name="Alison Rees" userId="S::alison@talkabouttrust.org::643807b7-95c8-4d06-bfbd-2c8a4c2b8f9b" providerId="AD" clId="Web-{C0DEC1EC-30DD-2DAE-2BCC-C12C64F24683}" dt="2025-07-24T04:44:35.207" v="105" actId="1076"/>
          <ac:picMkLst>
            <pc:docMk/>
            <pc:sldMk cId="271844974" sldId="1432"/>
            <ac:picMk id="20" creationId="{A10F69D1-72AD-42E6-CAF0-EAFDE232440C}"/>
          </ac:picMkLst>
        </pc:picChg>
      </pc:sldChg>
      <pc:sldChg chg="modSp">
        <pc:chgData name="Alison Rees" userId="S::alison@talkabouttrust.org::643807b7-95c8-4d06-bfbd-2c8a4c2b8f9b" providerId="AD" clId="Web-{C0DEC1EC-30DD-2DAE-2BCC-C12C64F24683}" dt="2025-07-24T04:40:50.965" v="65" actId="1076"/>
        <pc:sldMkLst>
          <pc:docMk/>
          <pc:sldMk cId="268071293" sldId="1461"/>
        </pc:sldMkLst>
        <pc:spChg chg="mod">
          <ac:chgData name="Alison Rees" userId="S::alison@talkabouttrust.org::643807b7-95c8-4d06-bfbd-2c8a4c2b8f9b" providerId="AD" clId="Web-{C0DEC1EC-30DD-2DAE-2BCC-C12C64F24683}" dt="2025-07-24T04:40:38.090" v="64" actId="20577"/>
          <ac:spMkLst>
            <pc:docMk/>
            <pc:sldMk cId="268071293" sldId="1461"/>
            <ac:spMk id="42" creationId="{3A1DE533-73EB-12A4-0A64-87DC44E57EA3}"/>
          </ac:spMkLst>
        </pc:spChg>
        <pc:spChg chg="mod">
          <ac:chgData name="Alison Rees" userId="S::alison@talkabouttrust.org::643807b7-95c8-4d06-bfbd-2c8a4c2b8f9b" providerId="AD" clId="Web-{C0DEC1EC-30DD-2DAE-2BCC-C12C64F24683}" dt="2025-07-24T04:40:50.965" v="65" actId="1076"/>
          <ac:spMkLst>
            <pc:docMk/>
            <pc:sldMk cId="268071293" sldId="1461"/>
            <ac:spMk id="43" creationId="{C9C28258-165C-B7F5-4818-AE4239C461F4}"/>
          </ac:spMkLst>
        </pc:spChg>
      </pc:sldChg>
      <pc:sldChg chg="modSp">
        <pc:chgData name="Alison Rees" userId="S::alison@talkabouttrust.org::643807b7-95c8-4d06-bfbd-2c8a4c2b8f9b" providerId="AD" clId="Web-{C0DEC1EC-30DD-2DAE-2BCC-C12C64F24683}" dt="2025-07-24T04:39:36.791" v="52"/>
        <pc:sldMkLst>
          <pc:docMk/>
          <pc:sldMk cId="3727219621" sldId="1466"/>
        </pc:sldMkLst>
        <pc:picChg chg="mod">
          <ac:chgData name="Alison Rees" userId="S::alison@talkabouttrust.org::643807b7-95c8-4d06-bfbd-2c8a4c2b8f9b" providerId="AD" clId="Web-{C0DEC1EC-30DD-2DAE-2BCC-C12C64F24683}" dt="2025-07-24T04:39:36.791" v="52"/>
          <ac:picMkLst>
            <pc:docMk/>
            <pc:sldMk cId="3727219621" sldId="1466"/>
            <ac:picMk id="6" creationId="{CA53F86D-9D5F-6850-AE5F-EDBA270CBB55}"/>
          </ac:picMkLst>
        </pc:picChg>
      </pc:sldChg>
      <pc:sldChg chg="addSp delSp modSp">
        <pc:chgData name="Alison Rees" userId="S::alison@talkabouttrust.org::643807b7-95c8-4d06-bfbd-2c8a4c2b8f9b" providerId="AD" clId="Web-{C0DEC1EC-30DD-2DAE-2BCC-C12C64F24683}" dt="2025-07-24T04:43:50.159" v="96" actId="1076"/>
        <pc:sldMkLst>
          <pc:docMk/>
          <pc:sldMk cId="2378553904" sldId="1467"/>
        </pc:sldMkLst>
        <pc:picChg chg="add">
          <ac:chgData name="Alison Rees" userId="S::alison@talkabouttrust.org::643807b7-95c8-4d06-bfbd-2c8a4c2b8f9b" providerId="AD" clId="Web-{C0DEC1EC-30DD-2DAE-2BCC-C12C64F24683}" dt="2025-07-24T04:39:58.510" v="57"/>
          <ac:picMkLst>
            <pc:docMk/>
            <pc:sldMk cId="2378553904" sldId="1467"/>
            <ac:picMk id="3" creationId="{7D83DADE-650D-1E78-0DAA-8C99F13A757E}"/>
          </ac:picMkLst>
        </pc:picChg>
        <pc:picChg chg="add mod">
          <ac:chgData name="Alison Rees" userId="S::alison@talkabouttrust.org::643807b7-95c8-4d06-bfbd-2c8a4c2b8f9b" providerId="AD" clId="Web-{C0DEC1EC-30DD-2DAE-2BCC-C12C64F24683}" dt="2025-07-24T04:43:50.159" v="96" actId="1076"/>
          <ac:picMkLst>
            <pc:docMk/>
            <pc:sldMk cId="2378553904" sldId="1467"/>
            <ac:picMk id="11" creationId="{5F313033-0A78-326C-EB55-CAB6D15782F0}"/>
          </ac:picMkLst>
        </pc:picChg>
      </pc:sldChg>
      <pc:sldChg chg="addSp delSp modSp">
        <pc:chgData name="Alison Rees" userId="S::alison@talkabouttrust.org::643807b7-95c8-4d06-bfbd-2c8a4c2b8f9b" providerId="AD" clId="Web-{C0DEC1EC-30DD-2DAE-2BCC-C12C64F24683}" dt="2025-07-24T04:37:21.974" v="24"/>
        <pc:sldMkLst>
          <pc:docMk/>
          <pc:sldMk cId="3343521843" sldId="1468"/>
        </pc:sldMkLst>
        <pc:spChg chg="mod">
          <ac:chgData name="Alison Rees" userId="S::alison@talkabouttrust.org::643807b7-95c8-4d06-bfbd-2c8a4c2b8f9b" providerId="AD" clId="Web-{C0DEC1EC-30DD-2DAE-2BCC-C12C64F24683}" dt="2025-07-24T04:37:06.833" v="19"/>
          <ac:spMkLst>
            <pc:docMk/>
            <pc:sldMk cId="3343521843" sldId="1468"/>
            <ac:spMk id="5" creationId="{803BB9F6-1513-E5D9-D5E3-41D68F9C1231}"/>
          </ac:spMkLst>
        </pc:spChg>
        <pc:picChg chg="add">
          <ac:chgData name="Alison Rees" userId="S::alison@talkabouttrust.org::643807b7-95c8-4d06-bfbd-2c8a4c2b8f9b" providerId="AD" clId="Web-{C0DEC1EC-30DD-2DAE-2BCC-C12C64F24683}" dt="2025-07-24T04:37:17.865" v="22"/>
          <ac:picMkLst>
            <pc:docMk/>
            <pc:sldMk cId="3343521843" sldId="1468"/>
            <ac:picMk id="3" creationId="{825FC28A-18A4-325F-8B78-B5EC3CAFAC8F}"/>
          </ac:picMkLst>
        </pc:picChg>
        <pc:picChg chg="mod">
          <ac:chgData name="Alison Rees" userId="S::alison@talkabouttrust.org::643807b7-95c8-4d06-bfbd-2c8a4c2b8f9b" providerId="AD" clId="Web-{C0DEC1EC-30DD-2DAE-2BCC-C12C64F24683}" dt="2025-07-24T04:37:21.974" v="24"/>
          <ac:picMkLst>
            <pc:docMk/>
            <pc:sldMk cId="3343521843" sldId="1468"/>
            <ac:picMk id="21" creationId="{216EA11F-E515-2853-0958-0D9974EF540F}"/>
          </ac:picMkLst>
        </pc:picChg>
      </pc:sldChg>
      <pc:sldChg chg="addSp delSp modSp">
        <pc:chgData name="Alison Rees" userId="S::alison@talkabouttrust.org::643807b7-95c8-4d06-bfbd-2c8a4c2b8f9b" providerId="AD" clId="Web-{C0DEC1EC-30DD-2DAE-2BCC-C12C64F24683}" dt="2025-07-24T04:36:56.630" v="17" actId="20577"/>
        <pc:sldMkLst>
          <pc:docMk/>
          <pc:sldMk cId="1888136932" sldId="1469"/>
        </pc:sldMkLst>
        <pc:spChg chg="mod">
          <ac:chgData name="Alison Rees" userId="S::alison@talkabouttrust.org::643807b7-95c8-4d06-bfbd-2c8a4c2b8f9b" providerId="AD" clId="Web-{C0DEC1EC-30DD-2DAE-2BCC-C12C64F24683}" dt="2025-07-24T04:36:56.630" v="17" actId="20577"/>
          <ac:spMkLst>
            <pc:docMk/>
            <pc:sldMk cId="1888136932" sldId="1469"/>
            <ac:spMk id="5" creationId="{0D564161-C5D8-B7B9-60D2-3E5FEF141B86}"/>
          </ac:spMkLst>
        </pc:spChg>
        <pc:picChg chg="add mod">
          <ac:chgData name="Alison Rees" userId="S::alison@talkabouttrust.org::643807b7-95c8-4d06-bfbd-2c8a4c2b8f9b" providerId="AD" clId="Web-{C0DEC1EC-30DD-2DAE-2BCC-C12C64F24683}" dt="2025-07-24T04:36:17.534" v="13"/>
          <ac:picMkLst>
            <pc:docMk/>
            <pc:sldMk cId="1888136932" sldId="1469"/>
            <ac:picMk id="3" creationId="{B2869D0B-4E3D-98F5-DE3C-7052A78DE7DD}"/>
          </ac:picMkLst>
        </pc:picChg>
      </pc:sldChg>
      <pc:sldChg chg="addSp modSp">
        <pc:chgData name="Alison Rees" userId="S::alison@talkabouttrust.org::643807b7-95c8-4d06-bfbd-2c8a4c2b8f9b" providerId="AD" clId="Web-{C0DEC1EC-30DD-2DAE-2BCC-C12C64F24683}" dt="2025-07-24T04:45:59.741" v="112" actId="14100"/>
        <pc:sldMkLst>
          <pc:docMk/>
          <pc:sldMk cId="2950756390" sldId="1480"/>
        </pc:sldMkLst>
        <pc:spChg chg="mod">
          <ac:chgData name="Alison Rees" userId="S::alison@talkabouttrust.org::643807b7-95c8-4d06-bfbd-2c8a4c2b8f9b" providerId="AD" clId="Web-{C0DEC1EC-30DD-2DAE-2BCC-C12C64F24683}" dt="2025-07-24T04:45:59.741" v="112" actId="14100"/>
          <ac:spMkLst>
            <pc:docMk/>
            <pc:sldMk cId="2950756390" sldId="1480"/>
            <ac:spMk id="2" creationId="{A1963799-84C0-F4E4-2F20-8E446133501F}"/>
          </ac:spMkLst>
        </pc:spChg>
        <pc:picChg chg="mod">
          <ac:chgData name="Alison Rees" userId="S::alison@talkabouttrust.org::643807b7-95c8-4d06-bfbd-2c8a4c2b8f9b" providerId="AD" clId="Web-{C0DEC1EC-30DD-2DAE-2BCC-C12C64F24683}" dt="2025-07-24T04:38:13.226" v="43" actId="14100"/>
          <ac:picMkLst>
            <pc:docMk/>
            <pc:sldMk cId="2950756390" sldId="1480"/>
            <ac:picMk id="4" creationId="{58057DF4-D335-5804-F676-5A804139BE53}"/>
          </ac:picMkLst>
        </pc:picChg>
        <pc:picChg chg="add mod">
          <ac:chgData name="Alison Rees" userId="S::alison@talkabouttrust.org::643807b7-95c8-4d06-bfbd-2c8a4c2b8f9b" providerId="AD" clId="Web-{C0DEC1EC-30DD-2DAE-2BCC-C12C64F24683}" dt="2025-07-24T04:40:19.995" v="62" actId="1076"/>
          <ac:picMkLst>
            <pc:docMk/>
            <pc:sldMk cId="2950756390" sldId="1480"/>
            <ac:picMk id="5" creationId="{20669962-BA89-31EA-E35F-5FF618DB8212}"/>
          </ac:picMkLst>
        </pc:picChg>
      </pc:sldChg>
    </pc:docChg>
  </pc:docChgLst>
  <pc:docChgLst>
    <pc:chgData name="Sophie Whitcombe" userId="S::sophie@talkabouttrust.org::96b93879-58c2-43c8-8be0-05735f70e199" providerId="AD" clId="Web-{0697D1B9-E7B9-3AC9-CA76-211F249C6BDD}"/>
    <pc:docChg chg="addSld delSld modSld">
      <pc:chgData name="Sophie Whitcombe" userId="S::sophie@talkabouttrust.org::96b93879-58c2-43c8-8be0-05735f70e199" providerId="AD" clId="Web-{0697D1B9-E7B9-3AC9-CA76-211F249C6BDD}" dt="2025-05-27T12:57:38.993" v="204" actId="1076"/>
      <pc:docMkLst>
        <pc:docMk/>
      </pc:docMkLst>
      <pc:sldChg chg="del">
        <pc:chgData name="Sophie Whitcombe" userId="S::sophie@talkabouttrust.org::96b93879-58c2-43c8-8be0-05735f70e199" providerId="AD" clId="Web-{0697D1B9-E7B9-3AC9-CA76-211F249C6BDD}" dt="2025-05-27T12:46:24.845" v="1"/>
        <pc:sldMkLst>
          <pc:docMk/>
          <pc:sldMk cId="109857222" sldId="256"/>
        </pc:sldMkLst>
      </pc:sldChg>
      <pc:sldChg chg="addSp delSp modSp add delAnim">
        <pc:chgData name="Sophie Whitcombe" userId="S::sophie@talkabouttrust.org::96b93879-58c2-43c8-8be0-05735f70e199" providerId="AD" clId="Web-{0697D1B9-E7B9-3AC9-CA76-211F249C6BDD}" dt="2025-05-27T12:57:38.993" v="204" actId="1076"/>
        <pc:sldMkLst>
          <pc:docMk/>
          <pc:sldMk cId="271844974" sldId="1432"/>
        </pc:sldMkLst>
      </pc:sldChg>
      <pc:sldChg chg="modSp add">
        <pc:chgData name="Sophie Whitcombe" userId="S::sophie@talkabouttrust.org::96b93879-58c2-43c8-8be0-05735f70e199" providerId="AD" clId="Web-{0697D1B9-E7B9-3AC9-CA76-211F249C6BDD}" dt="2025-05-27T12:48:49.850" v="101"/>
        <pc:sldMkLst>
          <pc:docMk/>
          <pc:sldMk cId="268071293" sldId="1461"/>
        </pc:sldMkLst>
      </pc:sldChg>
      <pc:sldChg chg="addSp delSp modSp add replId">
        <pc:chgData name="Sophie Whitcombe" userId="S::sophie@talkabouttrust.org::96b93879-58c2-43c8-8be0-05735f70e199" providerId="AD" clId="Web-{0697D1B9-E7B9-3AC9-CA76-211F249C6BDD}" dt="2025-05-27T12:53:58.189" v="126"/>
        <pc:sldMkLst>
          <pc:docMk/>
          <pc:sldMk cId="2118262314" sldId="1462"/>
        </pc:sldMkLst>
      </pc:sldChg>
      <pc:sldChg chg="add">
        <pc:chgData name="Sophie Whitcombe" userId="S::sophie@talkabouttrust.org::96b93879-58c2-43c8-8be0-05735f70e199" providerId="AD" clId="Web-{0697D1B9-E7B9-3AC9-CA76-211F249C6BDD}" dt="2025-05-27T12:49:12.851" v="103"/>
        <pc:sldMkLst>
          <pc:docMk/>
          <pc:sldMk cId="1665225229" sldId="1464"/>
        </pc:sldMkLst>
      </pc:sldChg>
    </pc:docChg>
  </pc:docChgLst>
  <pc:docChgLst>
    <pc:chgData name="Sophie Whitcombe" userId="S::sophie@talkabouttrust.org::96b93879-58c2-43c8-8be0-05735f70e199" providerId="AD" clId="Web-{A403FE99-6CA4-40E6-4F37-EB036A90C9B8}"/>
    <pc:docChg chg="delSld modSld">
      <pc:chgData name="Sophie Whitcombe" userId="S::sophie@talkabouttrust.org::96b93879-58c2-43c8-8be0-05735f70e199" providerId="AD" clId="Web-{A403FE99-6CA4-40E6-4F37-EB036A90C9B8}" dt="2025-05-27T13:13:20.450" v="165"/>
      <pc:docMkLst>
        <pc:docMk/>
      </pc:docMkLst>
      <pc:sldChg chg="addSp delSp modSp">
        <pc:chgData name="Sophie Whitcombe" userId="S::sophie@talkabouttrust.org::96b93879-58c2-43c8-8be0-05735f70e199" providerId="AD" clId="Web-{A403FE99-6CA4-40E6-4F37-EB036A90C9B8}" dt="2025-05-27T13:06:49.235" v="71"/>
        <pc:sldMkLst>
          <pc:docMk/>
          <pc:sldMk cId="271844974" sldId="1432"/>
        </pc:sldMkLst>
      </pc:sldChg>
      <pc:sldChg chg="modNotes">
        <pc:chgData name="Sophie Whitcombe" userId="S::sophie@talkabouttrust.org::96b93879-58c2-43c8-8be0-05735f70e199" providerId="AD" clId="Web-{A403FE99-6CA4-40E6-4F37-EB036A90C9B8}" dt="2025-05-27T13:13:06.184" v="135"/>
        <pc:sldMkLst>
          <pc:docMk/>
          <pc:sldMk cId="268071293" sldId="1461"/>
        </pc:sldMkLst>
      </pc:sldChg>
      <pc:sldChg chg="del">
        <pc:chgData name="Sophie Whitcombe" userId="S::sophie@talkabouttrust.org::96b93879-58c2-43c8-8be0-05735f70e199" providerId="AD" clId="Web-{A403FE99-6CA4-40E6-4F37-EB036A90C9B8}" dt="2025-05-27T13:07:02.267" v="72"/>
        <pc:sldMkLst>
          <pc:docMk/>
          <pc:sldMk cId="2118262314" sldId="1462"/>
        </pc:sldMkLst>
      </pc:sldChg>
      <pc:sldChg chg="addSp delSp modSp modNotes">
        <pc:chgData name="Sophie Whitcombe" userId="S::sophie@talkabouttrust.org::96b93879-58c2-43c8-8be0-05735f70e199" providerId="AD" clId="Web-{A403FE99-6CA4-40E6-4F37-EB036A90C9B8}" dt="2025-05-27T13:13:20.450" v="165"/>
        <pc:sldMkLst>
          <pc:docMk/>
          <pc:sldMk cId="1665225229" sldId="1464"/>
        </pc:sldMkLst>
      </pc:sldChg>
    </pc:docChg>
  </pc:docChgLst>
  <pc:docChgLst>
    <pc:chgData name="Sophie Whitcombe" userId="S::sophie@talkabouttrust.org::96b93879-58c2-43c8-8be0-05735f70e199" providerId="AD" clId="Web-{F27ED81C-ABE5-3C33-9022-D796ED73655D}"/>
    <pc:docChg chg="addSld modSld">
      <pc:chgData name="Sophie Whitcombe" userId="S::sophie@talkabouttrust.org::96b93879-58c2-43c8-8be0-05735f70e199" providerId="AD" clId="Web-{F27ED81C-ABE5-3C33-9022-D796ED73655D}" dt="2025-06-26T14:53:24.396" v="1"/>
      <pc:docMkLst>
        <pc:docMk/>
      </pc:docMkLst>
      <pc:sldChg chg="modSp">
        <pc:chgData name="Sophie Whitcombe" userId="S::sophie@talkabouttrust.org::96b93879-58c2-43c8-8be0-05735f70e199" providerId="AD" clId="Web-{F27ED81C-ABE5-3C33-9022-D796ED73655D}" dt="2025-06-26T13:32:57.330" v="0"/>
        <pc:sldMkLst>
          <pc:docMk/>
          <pc:sldMk cId="3343521843" sldId="1468"/>
        </pc:sldMkLst>
      </pc:sldChg>
      <pc:sldChg chg="add replId">
        <pc:chgData name="Sophie Whitcombe" userId="S::sophie@talkabouttrust.org::96b93879-58c2-43c8-8be0-05735f70e199" providerId="AD" clId="Web-{F27ED81C-ABE5-3C33-9022-D796ED73655D}" dt="2025-06-26T14:53:24.396" v="1"/>
        <pc:sldMkLst>
          <pc:docMk/>
          <pc:sldMk cId="1888136932" sldId="1469"/>
        </pc:sldMkLst>
      </pc:sldChg>
    </pc:docChg>
  </pc:docChgLst>
  <pc:docChgLst>
    <pc:chgData name="Alison Rees" userId="S::alison@talkabouttrust.org::643807b7-95c8-4d06-bfbd-2c8a4c2b8f9b" providerId="AD" clId="Web-{01EEF9B1-EE7B-990C-24AA-A5E70FA34B82}"/>
    <pc:docChg chg="modSld">
      <pc:chgData name="Alison Rees" userId="S::alison@talkabouttrust.org::643807b7-95c8-4d06-bfbd-2c8a4c2b8f9b" providerId="AD" clId="Web-{01EEF9B1-EE7B-990C-24AA-A5E70FA34B82}" dt="2025-08-01T13:11:40.220" v="8"/>
      <pc:docMkLst>
        <pc:docMk/>
      </pc:docMkLst>
      <pc:sldChg chg="delSp">
        <pc:chgData name="Alison Rees" userId="S::alison@talkabouttrust.org::643807b7-95c8-4d06-bfbd-2c8a4c2b8f9b" providerId="AD" clId="Web-{01EEF9B1-EE7B-990C-24AA-A5E70FA34B82}" dt="2025-08-01T13:11:29.032" v="4"/>
        <pc:sldMkLst>
          <pc:docMk/>
          <pc:sldMk cId="271844974" sldId="1432"/>
        </pc:sldMkLst>
      </pc:sldChg>
      <pc:sldChg chg="delSp modSp">
        <pc:chgData name="Alison Rees" userId="S::alison@talkabouttrust.org::643807b7-95c8-4d06-bfbd-2c8a4c2b8f9b" providerId="AD" clId="Web-{01EEF9B1-EE7B-990C-24AA-A5E70FA34B82}" dt="2025-08-01T13:11:26.016" v="3"/>
        <pc:sldMkLst>
          <pc:docMk/>
          <pc:sldMk cId="268071293" sldId="1461"/>
        </pc:sldMkLst>
        <pc:spChg chg="mod">
          <ac:chgData name="Alison Rees" userId="S::alison@talkabouttrust.org::643807b7-95c8-4d06-bfbd-2c8a4c2b8f9b" providerId="AD" clId="Web-{01EEF9B1-EE7B-990C-24AA-A5E70FA34B82}" dt="2025-08-01T13:11:14.875" v="2" actId="20577"/>
          <ac:spMkLst>
            <pc:docMk/>
            <pc:sldMk cId="268071293" sldId="1461"/>
            <ac:spMk id="4" creationId="{097026F8-E999-9526-FDDE-4C420596A070}"/>
          </ac:spMkLst>
        </pc:spChg>
      </pc:sldChg>
      <pc:sldChg chg="delSp">
        <pc:chgData name="Alison Rees" userId="S::alison@talkabouttrust.org::643807b7-95c8-4d06-bfbd-2c8a4c2b8f9b" providerId="AD" clId="Web-{01EEF9B1-EE7B-990C-24AA-A5E70FA34B82}" dt="2025-08-01T13:11:31.407" v="5"/>
        <pc:sldMkLst>
          <pc:docMk/>
          <pc:sldMk cId="2378553904" sldId="1467"/>
        </pc:sldMkLst>
      </pc:sldChg>
      <pc:sldChg chg="delSp">
        <pc:chgData name="Alison Rees" userId="S::alison@talkabouttrust.org::643807b7-95c8-4d06-bfbd-2c8a4c2b8f9b" providerId="AD" clId="Web-{01EEF9B1-EE7B-990C-24AA-A5E70FA34B82}" dt="2025-08-01T13:11:35.438" v="7"/>
        <pc:sldMkLst>
          <pc:docMk/>
          <pc:sldMk cId="3343521843" sldId="1468"/>
        </pc:sldMkLst>
      </pc:sldChg>
      <pc:sldChg chg="delSp">
        <pc:chgData name="Alison Rees" userId="S::alison@talkabouttrust.org::643807b7-95c8-4d06-bfbd-2c8a4c2b8f9b" providerId="AD" clId="Web-{01EEF9B1-EE7B-990C-24AA-A5E70FA34B82}" dt="2025-08-01T13:11:33.610" v="6"/>
        <pc:sldMkLst>
          <pc:docMk/>
          <pc:sldMk cId="1888136932" sldId="1469"/>
        </pc:sldMkLst>
      </pc:sldChg>
      <pc:sldChg chg="delSp">
        <pc:chgData name="Alison Rees" userId="S::alison@talkabouttrust.org::643807b7-95c8-4d06-bfbd-2c8a4c2b8f9b" providerId="AD" clId="Web-{01EEF9B1-EE7B-990C-24AA-A5E70FA34B82}" dt="2025-08-01T13:11:40.220" v="8"/>
        <pc:sldMkLst>
          <pc:docMk/>
          <pc:sldMk cId="2950756390" sldId="148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4A498-721B-4087-84E9-37459567D8DF}" type="datetimeFigureOut">
              <a:t>8/3/2025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E68CE-7DDF-439C-9D52-F3D2D812AF4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488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8689C8-C92C-4FAC-AD59-D06DD6FFE5B6}" type="slidenum"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865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D2583B-0416-4875-B919-A7A9CBD1C77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904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A40BB8-E532-625D-71FE-9D7E4E4FA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190CA4-8E7B-BA89-AFB5-471B7F51DC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896529-5641-0AE6-5E46-5743808D9D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4D657E-EC2C-AEE7-5F84-A9DCAD72A4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D2583B-0416-4875-B919-A7A9CBD1C77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26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555F0-0F84-E71F-82D7-0809AB92B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681345-14E7-D67E-4297-C876F8017C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107A47-E13C-2919-04C2-FE5A16C925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ea typeface="Calibri"/>
                <a:cs typeface="Calibri"/>
              </a:rPr>
              <a:t>Teacher Notes</a:t>
            </a:r>
            <a:r>
              <a:rPr lang="en-US" i="1" dirty="0">
                <a:ea typeface="Calibri"/>
                <a:cs typeface="Calibri"/>
              </a:rPr>
              <a:t> </a:t>
            </a:r>
            <a:r>
              <a:rPr lang="en-US" dirty="0">
                <a:ea typeface="Calibri"/>
                <a:cs typeface="Calibri"/>
              </a:rPr>
              <a:t>- </a:t>
            </a:r>
            <a:r>
              <a:rPr lang="en-GB" dirty="0"/>
              <a:t>Teachers can print slide.</a:t>
            </a:r>
            <a:br>
              <a:rPr lang="en-GB" b="1" i="1" dirty="0">
                <a:cs typeface="+mn-lt"/>
              </a:rPr>
            </a:br>
            <a:endParaRPr lang="en-GB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94D74-F4F5-03EC-71B9-1596A77BB8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E68CE-7DDF-439C-9D52-F3D2D812AF44}" type="slidenum">
              <a:rPr lang="en-GB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599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47F69F-B313-DA21-B793-C0C849241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146CE0-AB34-5F37-8F80-401F37C3E7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9CD557-DA4A-DF25-FFF1-434C6C66F6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sng" dirty="0">
              <a:ea typeface="Calibri" panose="020F0502020204030204"/>
              <a:cs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9F532A-6786-B483-62B0-C23DB3A1E2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62E096-BDCD-4945-B15F-8B6DD8CACDB3}" type="slidenum">
              <a:rPr lang="en-GB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166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D82CDC-F34A-C8B1-62CC-D97D24942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FE4F3E-C538-A4BF-F0BF-95750FBE77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1FE8FA-7BE3-7D96-BAB3-0B62EF0948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sng" dirty="0">
              <a:ea typeface="Calibri" panose="020F0502020204030204"/>
              <a:cs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B8D86C-7CC6-7286-7BC1-F7385EF1CB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62E096-BDCD-4945-B15F-8B6DD8CACDB3}" type="slidenum">
              <a:rPr lang="en-GB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206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6262CA-BDC8-328B-DBDB-BF878EDB3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353E60-8DE2-29B4-04CD-38B576E61D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B2AD36-308D-C7F3-4028-9F0EB9FB87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>
              <a:lnSpc>
                <a:spcPts val="1564"/>
              </a:lnSpc>
              <a:spcAft>
                <a:spcPts val="800"/>
              </a:spcAft>
            </a:pPr>
            <a:endParaRPr lang="en-GB" sz="1800" dirty="0">
              <a:latin typeface="Aptos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1D2014-7A02-EB73-D70C-BA9720130C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248B4-05AC-4B1A-992B-69771E8850E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380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03/08/2025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03/08/2025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03/08/2025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03/08/2025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03/08/2025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03/08/2025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03/08/2025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03/08/2025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03/08/2025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03/08/2025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03/08/2025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03/08/2025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notesSlide" Target="../notesSlides/notesSlide7.xml"/><Relationship Id="rId7" Type="http://schemas.openxmlformats.org/officeDocument/2006/relationships/hyperlink" Target="https://www.youngminds.org.uk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hyperlink" Target="https://www.catch-22.org.uk/" TargetMode="External"/><Relationship Id="rId5" Type="http://schemas.openxmlformats.org/officeDocument/2006/relationships/hyperlink" Target="https://www.kooth.com/" TargetMode="External"/><Relationship Id="rId10" Type="http://schemas.openxmlformats.org/officeDocument/2006/relationships/image" Target="../media/image8.jpeg"/><Relationship Id="rId4" Type="http://schemas.openxmlformats.org/officeDocument/2006/relationships/hyperlink" Target="https://www.childline.org.uk/" TargetMode="Externa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97026F8-E999-9526-FDDE-4C420596A070}"/>
              </a:ext>
            </a:extLst>
          </p:cNvPr>
          <p:cNvSpPr txBox="1"/>
          <p:nvPr/>
        </p:nvSpPr>
        <p:spPr>
          <a:xfrm>
            <a:off x="5089052" y="1122422"/>
            <a:ext cx="6055513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dirty="0">
                <a:latin typeface="Arial"/>
                <a:cs typeface="Arial"/>
              </a:rPr>
              <a:t>Making Healthy Choices. </a:t>
            </a:r>
            <a:endParaRPr lang="en-US" sz="2800" dirty="0">
              <a:latin typeface="Arial"/>
              <a:cs typeface="Arial"/>
            </a:endParaRPr>
          </a:p>
          <a:p>
            <a:endParaRPr lang="en-GB" sz="2000">
              <a:latin typeface="Arial"/>
              <a:cs typeface="Arial"/>
            </a:endParaRPr>
          </a:p>
          <a:p>
            <a:r>
              <a:rPr lang="en-GB" sz="2000" dirty="0">
                <a:latin typeface="Arial"/>
                <a:ea typeface="+mn-lt"/>
                <a:cs typeface="Arial"/>
              </a:rPr>
              <a:t>In this activity, we are going to d</a:t>
            </a:r>
            <a:r>
              <a:rPr lang="en-US" sz="2000" dirty="0" err="1">
                <a:latin typeface="Arial"/>
                <a:ea typeface="+mn-lt"/>
                <a:cs typeface="Arial"/>
              </a:rPr>
              <a:t>esign</a:t>
            </a:r>
            <a:r>
              <a:rPr lang="en-US" sz="2000" dirty="0">
                <a:latin typeface="Arial"/>
                <a:ea typeface="+mn-lt"/>
                <a:cs typeface="Arial"/>
              </a:rPr>
              <a:t> a shield that represents the values of making healthy choices. </a:t>
            </a:r>
            <a:endParaRPr lang="en-GB" sz="2000" dirty="0">
              <a:latin typeface="Arial"/>
              <a:ea typeface="+mn-lt"/>
              <a:cs typeface="Arial"/>
            </a:endParaRPr>
          </a:p>
          <a:p>
            <a:endParaRPr lang="en-US" sz="2000">
              <a:latin typeface="Arial"/>
              <a:ea typeface="+mn-lt"/>
              <a:cs typeface="Arial"/>
            </a:endParaRPr>
          </a:p>
          <a:p>
            <a:r>
              <a:rPr lang="en-US" sz="2000" b="1" dirty="0">
                <a:latin typeface="Arial"/>
                <a:ea typeface="+mn-lt"/>
                <a:cs typeface="Arial"/>
              </a:rPr>
              <a:t>A shield is used to protect knights in battle, but our healthy choices shield will be used to remind us how to protect our health!</a:t>
            </a:r>
            <a:endParaRPr lang="en-GB" sz="2000" b="1" dirty="0">
              <a:latin typeface="Arial"/>
              <a:ea typeface="+mn-lt"/>
              <a:cs typeface="Arial"/>
            </a:endParaRPr>
          </a:p>
          <a:p>
            <a:endParaRPr lang="en-US" sz="2000" b="1">
              <a:latin typeface="Arial"/>
              <a:ea typeface="+mn-lt"/>
              <a:cs typeface="Arial"/>
            </a:endParaRPr>
          </a:p>
          <a:p>
            <a:r>
              <a:rPr lang="en-US" sz="2000" dirty="0">
                <a:latin typeface="Arial"/>
                <a:ea typeface="+mn-lt"/>
                <a:cs typeface="Arial"/>
              </a:rPr>
              <a:t>The more we make healthy choices, the more our bodies stay strong, and our brains stay calm. </a:t>
            </a:r>
            <a:r>
              <a:rPr lang="en-US" sz="2000" b="1" dirty="0">
                <a:latin typeface="Arial"/>
                <a:ea typeface="+mn-lt"/>
                <a:cs typeface="Arial"/>
              </a:rPr>
              <a:t>Each part of your shield shows something that helps you stay healthy and feel good.</a:t>
            </a:r>
            <a:br>
              <a:rPr lang="en-US" sz="2000" b="1" dirty="0">
                <a:latin typeface="Arial"/>
                <a:ea typeface="+mn-lt"/>
                <a:cs typeface="Arial"/>
              </a:rPr>
            </a:br>
            <a:endParaRPr lang="en-US" sz="2000" b="1">
              <a:latin typeface="Arial"/>
              <a:ea typeface="+mn-lt"/>
              <a:cs typeface="Arial"/>
            </a:endParaRP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C7183A02-0FAB-2288-3191-302072203E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8563" y="5785256"/>
            <a:ext cx="2381486" cy="728890"/>
          </a:xfrm>
          <a:prstGeom prst="rect">
            <a:avLst/>
          </a:prstGeom>
          <a:ln>
            <a:noFill/>
          </a:ln>
        </p:spPr>
      </p:pic>
      <p:sp>
        <p:nvSpPr>
          <p:cNvPr id="41" name="Title 1">
            <a:extLst>
              <a:ext uri="{FF2B5EF4-FFF2-40B4-BE49-F238E27FC236}">
                <a16:creationId xmlns:a16="http://schemas.microsoft.com/office/drawing/2014/main" id="{539092E9-2D91-4DF8-977F-3CD70F67853D}"/>
              </a:ext>
            </a:extLst>
          </p:cNvPr>
          <p:cNvSpPr>
            <a:spLocks noGrp="1"/>
          </p:cNvSpPr>
          <p:nvPr/>
        </p:nvSpPr>
        <p:spPr>
          <a:xfrm>
            <a:off x="5502110" y="354456"/>
            <a:ext cx="5579378" cy="441029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4000">
              <a:solidFill>
                <a:srgbClr val="D5127B"/>
              </a:solidFill>
              <a:latin typeface="Arial"/>
              <a:cs typeface="Arial"/>
            </a:endParaRPr>
          </a:p>
        </p:txBody>
      </p:sp>
      <p:sp>
        <p:nvSpPr>
          <p:cNvPr id="42" name="TextBox 9">
            <a:extLst>
              <a:ext uri="{FF2B5EF4-FFF2-40B4-BE49-F238E27FC236}">
                <a16:creationId xmlns:a16="http://schemas.microsoft.com/office/drawing/2014/main" id="{3A1DE533-73EB-12A4-0A64-87DC44E57EA3}"/>
              </a:ext>
            </a:extLst>
          </p:cNvPr>
          <p:cNvSpPr txBox="1"/>
          <p:nvPr/>
        </p:nvSpPr>
        <p:spPr>
          <a:xfrm>
            <a:off x="5094045" y="148685"/>
            <a:ext cx="6529261" cy="7232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dirty="0">
                <a:solidFill>
                  <a:srgbClr val="EB8B2D"/>
                </a:solidFill>
                <a:latin typeface="Arial"/>
                <a:cs typeface="Arial"/>
              </a:rPr>
              <a:t>talk</a:t>
            </a:r>
            <a:r>
              <a:rPr lang="en-GB" sz="2000" b="1" dirty="0">
                <a:solidFill>
                  <a:srgbClr val="EB8B2D"/>
                </a:solidFill>
                <a:latin typeface="Arial"/>
                <a:cs typeface="Arial"/>
              </a:rPr>
              <a:t> </a:t>
            </a:r>
            <a:r>
              <a:rPr lang="en-GB" sz="4000" b="1" dirty="0">
                <a:solidFill>
                  <a:srgbClr val="EB8B2D"/>
                </a:solidFill>
                <a:latin typeface="Arial"/>
                <a:cs typeface="Arial"/>
              </a:rPr>
              <a:t>about</a:t>
            </a:r>
            <a:r>
              <a:rPr lang="en-GB" sz="2000" b="1" dirty="0">
                <a:solidFill>
                  <a:srgbClr val="8D2456"/>
                </a:solidFill>
                <a:latin typeface="Arial"/>
                <a:cs typeface="Arial"/>
              </a:rPr>
              <a:t> </a:t>
            </a:r>
            <a:r>
              <a:rPr lang="en-GB" sz="4000" dirty="0">
                <a:solidFill>
                  <a:srgbClr val="8D2456"/>
                </a:solidFill>
                <a:latin typeface="Arial"/>
                <a:cs typeface="Arial"/>
              </a:rPr>
              <a:t>|</a:t>
            </a:r>
            <a:endParaRPr lang="en-US" sz="4000" dirty="0">
              <a:latin typeface="Arial"/>
              <a:ea typeface="Calibri" panose="020F0502020204030204"/>
              <a:cs typeface="Arial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9C28258-165C-B7F5-4818-AE4239C461F4}"/>
              </a:ext>
            </a:extLst>
          </p:cNvPr>
          <p:cNvSpPr txBox="1"/>
          <p:nvPr/>
        </p:nvSpPr>
        <p:spPr>
          <a:xfrm>
            <a:off x="7724315" y="198185"/>
            <a:ext cx="388059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 dirty="0">
                <a:solidFill>
                  <a:srgbClr val="8D2456"/>
                </a:solidFill>
                <a:latin typeface="Arial"/>
                <a:cs typeface="Arial"/>
              </a:rPr>
              <a:t>healthy choices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9231CC1-1EF9-79C3-3089-BBF1E3E2CBFB}"/>
              </a:ext>
            </a:extLst>
          </p:cNvPr>
          <p:cNvSpPr/>
          <p:nvPr/>
        </p:nvSpPr>
        <p:spPr>
          <a:xfrm>
            <a:off x="-2041730" y="-675441"/>
            <a:ext cx="6912112" cy="6809451"/>
          </a:xfrm>
          <a:prstGeom prst="ellipse">
            <a:avLst/>
          </a:prstGeom>
          <a:solidFill>
            <a:srgbClr val="F894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yellow and orange text&#10;&#10;Description automatically generated with medium confidence">
            <a:extLst>
              <a:ext uri="{FF2B5EF4-FFF2-40B4-BE49-F238E27FC236}">
                <a16:creationId xmlns:a16="http://schemas.microsoft.com/office/drawing/2014/main" id="{4F74519F-000E-D9D4-0979-790427302B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995" y="542796"/>
            <a:ext cx="3633709" cy="4145410"/>
          </a:xfrm>
          <a:prstGeom prst="rect">
            <a:avLst/>
          </a:prstGeom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84BB9CD-07AC-9418-6C8A-935BEE5C35A8}"/>
              </a:ext>
            </a:extLst>
          </p:cNvPr>
          <p:cNvSpPr/>
          <p:nvPr/>
        </p:nvSpPr>
        <p:spPr>
          <a:xfrm>
            <a:off x="3565741" y="-92619"/>
            <a:ext cx="1186188" cy="1270535"/>
          </a:xfrm>
          <a:prstGeom prst="ellipse">
            <a:avLst/>
          </a:prstGeom>
          <a:solidFill>
            <a:srgbClr val="8D2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071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stick figures playing football&#10;&#10;AI-generated content may be incorrect.">
            <a:extLst>
              <a:ext uri="{FF2B5EF4-FFF2-40B4-BE49-F238E27FC236}">
                <a16:creationId xmlns:a16="http://schemas.microsoft.com/office/drawing/2014/main" id="{AFAE35E9-9B84-81E4-AF62-38DA18356F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3340274" y="3639316"/>
            <a:ext cx="2101128" cy="2241148"/>
          </a:xfrm>
          <a:prstGeom prst="rect">
            <a:avLst/>
          </a:prstGeom>
        </p:spPr>
      </p:pic>
      <p:pic>
        <p:nvPicPr>
          <p:cNvPr id="14" name="Picture 13" descr="A black and white shield&#10;&#10;AI-generated content may be incorrect.">
            <a:extLst>
              <a:ext uri="{FF2B5EF4-FFF2-40B4-BE49-F238E27FC236}">
                <a16:creationId xmlns:a16="http://schemas.microsoft.com/office/drawing/2014/main" id="{7F059F09-8023-CBC9-7435-8ABAE160EC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007" t="17930" r="21062" b="10124"/>
          <a:stretch>
            <a:fillRect/>
          </a:stretch>
        </p:blipFill>
        <p:spPr>
          <a:xfrm>
            <a:off x="2340139" y="775549"/>
            <a:ext cx="6542408" cy="6150488"/>
          </a:xfrm>
          <a:prstGeom prst="rect">
            <a:avLst/>
          </a:prstGeom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B87E4CE7-887C-0464-2539-CF01D09D85F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52348"/>
          </a:xfrm>
          <a:prstGeom prst="rect">
            <a:avLst/>
          </a:prstGeom>
          <a:solidFill>
            <a:srgbClr val="F8941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Here is an example to help you...</a:t>
            </a:r>
            <a:endParaRPr lang="en-US" sz="3600" dirty="0"/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93ED4524-B5F2-5D46-5F3D-07105AB9D132}"/>
              </a:ext>
            </a:extLst>
          </p:cNvPr>
          <p:cNvSpPr txBox="1"/>
          <p:nvPr/>
        </p:nvSpPr>
        <p:spPr>
          <a:xfrm>
            <a:off x="2930176" y="1451714"/>
            <a:ext cx="2681334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>
                <a:latin typeface="Arial"/>
                <a:cs typeface="Arial"/>
              </a:rPr>
              <a:t>A Symbol of Strength</a:t>
            </a: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B684E9CB-2267-2520-ACDC-DA04274DC1CE}"/>
              </a:ext>
            </a:extLst>
          </p:cNvPr>
          <p:cNvSpPr txBox="1"/>
          <p:nvPr/>
        </p:nvSpPr>
        <p:spPr>
          <a:xfrm>
            <a:off x="2935070" y="3681702"/>
            <a:ext cx="2656188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>
                <a:latin typeface="Arial"/>
                <a:cs typeface="Arial"/>
              </a:rPr>
              <a:t>A drawing of you and your friends making good choices </a:t>
            </a:r>
          </a:p>
        </p:txBody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3F2FE597-4C4E-A674-B168-DE84B22A2920}"/>
              </a:ext>
            </a:extLst>
          </p:cNvPr>
          <p:cNvSpPr txBox="1"/>
          <p:nvPr/>
        </p:nvSpPr>
        <p:spPr>
          <a:xfrm>
            <a:off x="5651784" y="3664995"/>
            <a:ext cx="2808427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>
                <a:latin typeface="Arial"/>
                <a:cs typeface="Arial"/>
              </a:rPr>
              <a:t>A Positive Message</a:t>
            </a:r>
          </a:p>
        </p:txBody>
      </p:sp>
      <p:pic>
        <p:nvPicPr>
          <p:cNvPr id="20" name="Picture 19" descr="A tree with green leaves&#10;&#10;AI-generated content may be incorrect.">
            <a:extLst>
              <a:ext uri="{FF2B5EF4-FFF2-40B4-BE49-F238E27FC236}">
                <a16:creationId xmlns:a16="http://schemas.microsoft.com/office/drawing/2014/main" id="{A10F69D1-72AD-42E6-CAF0-EAFDE23244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80355" y="1800208"/>
            <a:ext cx="1628385" cy="1701453"/>
          </a:xfrm>
          <a:prstGeom prst="rect">
            <a:avLst/>
          </a:prstGeom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9294684A-9010-0580-4D53-B6FDE8626179}"/>
              </a:ext>
            </a:extLst>
          </p:cNvPr>
          <p:cNvSpPr txBox="1"/>
          <p:nvPr/>
        </p:nvSpPr>
        <p:spPr>
          <a:xfrm>
            <a:off x="5685902" y="1448696"/>
            <a:ext cx="2758724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>
                <a:latin typeface="Arial"/>
                <a:cs typeface="Arial"/>
              </a:rPr>
              <a:t>A Healthy Choice</a:t>
            </a:r>
            <a:endParaRPr lang="en-US"/>
          </a:p>
        </p:txBody>
      </p:sp>
      <p:pic>
        <p:nvPicPr>
          <p:cNvPr id="4" name="Picture 3" descr="A cartoon of a child eating an apple&#10;&#10;AI-generated content may be incorrect.">
            <a:extLst>
              <a:ext uri="{FF2B5EF4-FFF2-40B4-BE49-F238E27FC236}">
                <a16:creationId xmlns:a16="http://schemas.microsoft.com/office/drawing/2014/main" id="{3FB799E7-5297-FD98-1D9A-54DC0F9049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36082" y="1801758"/>
            <a:ext cx="1628384" cy="162838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Picture 4" descr="A pink text on a white background&#10;&#10;AI-generated content may be incorrect.">
            <a:extLst>
              <a:ext uri="{FF2B5EF4-FFF2-40B4-BE49-F238E27FC236}">
                <a16:creationId xmlns:a16="http://schemas.microsoft.com/office/drawing/2014/main" id="{29CCE7EB-799C-7EBB-0FA3-A3D55FDED5F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67437" y="3802009"/>
            <a:ext cx="1965510" cy="1932563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8BB173E2-DE12-5272-0087-9B8E66036A8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5750" y="5917406"/>
            <a:ext cx="2390775" cy="733425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71844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7D3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67F6DE-8ED1-86A2-DDE2-89A9DD375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>
            <a:extLst>
              <a:ext uri="{FF2B5EF4-FFF2-40B4-BE49-F238E27FC236}">
                <a16:creationId xmlns:a16="http://schemas.microsoft.com/office/drawing/2014/main" id="{3FDA9BD0-6912-3262-2B3C-D90EA0FC8A98}"/>
              </a:ext>
            </a:extLst>
          </p:cNvPr>
          <p:cNvSpPr txBox="1">
            <a:spLocks/>
          </p:cNvSpPr>
          <p:nvPr/>
        </p:nvSpPr>
        <p:spPr>
          <a:xfrm>
            <a:off x="4128368" y="4522156"/>
            <a:ext cx="4937937" cy="1363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b="1" kern="120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Here </a:t>
            </a:r>
            <a:r>
              <a:rPr lang="en-US" b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are some</a:t>
            </a:r>
            <a:r>
              <a:rPr lang="en-US" b="1" kern="120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b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examples</a:t>
            </a:r>
            <a:r>
              <a:rPr lang="en-US" b="1" kern="120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to help you...</a:t>
            </a:r>
            <a:endParaRPr lang="en-US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E2D6188-24E5-426A-BB2A-3FA2D6B9C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8331"/>
            <a:ext cx="3564638" cy="4569668"/>
          </a:xfrm>
          <a:custGeom>
            <a:avLst/>
            <a:gdLst>
              <a:gd name="connsiteX0" fmla="*/ 640080 w 3564638"/>
              <a:gd name="connsiteY0" fmla="*/ 0 h 4569668"/>
              <a:gd name="connsiteX1" fmla="*/ 3564638 w 3564638"/>
              <a:gd name="connsiteY1" fmla="*/ 2924558 h 4569668"/>
              <a:gd name="connsiteX2" fmla="*/ 3065170 w 3564638"/>
              <a:gd name="connsiteY2" fmla="*/ 4559707 h 4569668"/>
              <a:gd name="connsiteX3" fmla="*/ 3057720 w 3564638"/>
              <a:gd name="connsiteY3" fmla="*/ 4569668 h 4569668"/>
              <a:gd name="connsiteX4" fmla="*/ 0 w 3564638"/>
              <a:gd name="connsiteY4" fmla="*/ 4569668 h 4569668"/>
              <a:gd name="connsiteX5" fmla="*/ 0 w 3564638"/>
              <a:gd name="connsiteY5" fmla="*/ 72448 h 4569668"/>
              <a:gd name="connsiteX6" fmla="*/ 50679 w 3564638"/>
              <a:gd name="connsiteY6" fmla="*/ 59417 h 4569668"/>
              <a:gd name="connsiteX7" fmla="*/ 640080 w 3564638"/>
              <a:gd name="connsiteY7" fmla="*/ 0 h 456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208BC59-C84F-483F-80CD-FAEC74229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6573" y="0"/>
            <a:ext cx="3913632" cy="2285234"/>
          </a:xfrm>
          <a:custGeom>
            <a:avLst/>
            <a:gdLst>
              <a:gd name="connsiteX0" fmla="*/ 29691 w 3913632"/>
              <a:gd name="connsiteY0" fmla="*/ 0 h 2285234"/>
              <a:gd name="connsiteX1" fmla="*/ 3883942 w 3913632"/>
              <a:gd name="connsiteY1" fmla="*/ 0 h 2285234"/>
              <a:gd name="connsiteX2" fmla="*/ 3903529 w 3913632"/>
              <a:gd name="connsiteY2" fmla="*/ 128345 h 2285234"/>
              <a:gd name="connsiteX3" fmla="*/ 3913632 w 3913632"/>
              <a:gd name="connsiteY3" fmla="*/ 328418 h 2285234"/>
              <a:gd name="connsiteX4" fmla="*/ 1956816 w 3913632"/>
              <a:gd name="connsiteY4" fmla="*/ 2285234 h 2285234"/>
              <a:gd name="connsiteX5" fmla="*/ 0 w 3913632"/>
              <a:gd name="connsiteY5" fmla="*/ 328418 h 2285234"/>
              <a:gd name="connsiteX6" fmla="*/ 10103 w 3913632"/>
              <a:gd name="connsiteY6" fmla="*/ 128345 h 228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CA53F86D-9D5F-6850-AE5F-EDBA270CB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086" y="589636"/>
            <a:ext cx="2410097" cy="7479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1DABD52-05DF-4F31-AFB9-B330D8BE4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25559" y="725908"/>
            <a:ext cx="2852928" cy="2852928"/>
          </a:xfrm>
          <a:custGeom>
            <a:avLst/>
            <a:gdLst>
              <a:gd name="connsiteX0" fmla="*/ 1426464 w 2852928"/>
              <a:gd name="connsiteY0" fmla="*/ 0 h 2852928"/>
              <a:gd name="connsiteX1" fmla="*/ 2852928 w 2852928"/>
              <a:gd name="connsiteY1" fmla="*/ 1426464 h 2852928"/>
              <a:gd name="connsiteX2" fmla="*/ 1426464 w 2852928"/>
              <a:gd name="connsiteY2" fmla="*/ 2852928 h 2852928"/>
              <a:gd name="connsiteX3" fmla="*/ 0 w 2852928"/>
              <a:gd name="connsiteY3" fmla="*/ 1426464 h 2852928"/>
              <a:gd name="connsiteX4" fmla="*/ 1426464 w 2852928"/>
              <a:gd name="connsiteY4" fmla="*/ 0 h 2852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0967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drawing of different types of objects&#10;&#10;AI-generated content may be incorrect.">
            <a:extLst>
              <a:ext uri="{FF2B5EF4-FFF2-40B4-BE49-F238E27FC236}">
                <a16:creationId xmlns:a16="http://schemas.microsoft.com/office/drawing/2014/main" id="{210E41D6-4BD9-86DD-798C-56BA28F715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1586" y="1272777"/>
            <a:ext cx="1862241" cy="1829652"/>
          </a:xfrm>
          <a:prstGeom prst="rect">
            <a:avLst/>
          </a:prstGeom>
        </p:spPr>
      </p:pic>
      <p:pic>
        <p:nvPicPr>
          <p:cNvPr id="4" name="Picture 3" descr="A drawing of a lion and a carrot&#10;&#10;AI-generated content may be incorrect.">
            <a:extLst>
              <a:ext uri="{FF2B5EF4-FFF2-40B4-BE49-F238E27FC236}">
                <a16:creationId xmlns:a16="http://schemas.microsoft.com/office/drawing/2014/main" id="{D976E8C6-C064-67ED-D38D-2724479EF1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643" y="3699654"/>
            <a:ext cx="2329136" cy="2382747"/>
          </a:xfrm>
          <a:prstGeom prst="rect">
            <a:avLst/>
          </a:pr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B9D64DB-4D5C-4A91-B45F-F301E3174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2"/>
            <a:ext cx="3439432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E4F04B5-4D4A-4F70-8549-384AF5351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8761" y="-4330"/>
            <a:ext cx="3273238" cy="3383891"/>
          </a:xfrm>
          <a:custGeom>
            <a:avLst/>
            <a:gdLst>
              <a:gd name="connsiteX0" fmla="*/ 122841 w 3273238"/>
              <a:gd name="connsiteY0" fmla="*/ 0 h 3383891"/>
              <a:gd name="connsiteX1" fmla="*/ 3273238 w 3273238"/>
              <a:gd name="connsiteY1" fmla="*/ 0 h 3383891"/>
              <a:gd name="connsiteX2" fmla="*/ 3273238 w 3273238"/>
              <a:gd name="connsiteY2" fmla="*/ 3291335 h 3383891"/>
              <a:gd name="connsiteX3" fmla="*/ 3118338 w 3273238"/>
              <a:gd name="connsiteY3" fmla="*/ 3331164 h 3383891"/>
              <a:gd name="connsiteX4" fmla="*/ 2595295 w 3273238"/>
              <a:gd name="connsiteY4" fmla="*/ 3383891 h 3383891"/>
              <a:gd name="connsiteX5" fmla="*/ 0 w 3273238"/>
              <a:gd name="connsiteY5" fmla="*/ 788596 h 3383891"/>
              <a:gd name="connsiteX6" fmla="*/ 116679 w 3273238"/>
              <a:gd name="connsiteY6" fmla="*/ 16835 h 338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drawing of an elephant and an apple&#10;&#10;AI-generated content may be incorrect.">
            <a:extLst>
              <a:ext uri="{FF2B5EF4-FFF2-40B4-BE49-F238E27FC236}">
                <a16:creationId xmlns:a16="http://schemas.microsoft.com/office/drawing/2014/main" id="{5752B717-784B-771A-B30C-788FE4D496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9800" y="375749"/>
            <a:ext cx="1952160" cy="1937518"/>
          </a:xfrm>
          <a:prstGeom prst="rect">
            <a:avLst/>
          </a:pr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D14DB62-3EB3-452E-89EE-30B0CDB0C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63236" y="4071322"/>
            <a:ext cx="2828765" cy="2786678"/>
          </a:xfrm>
          <a:custGeom>
            <a:avLst/>
            <a:gdLst>
              <a:gd name="connsiteX0" fmla="*/ 1888236 w 2828765"/>
              <a:gd name="connsiteY0" fmla="*/ 0 h 2786678"/>
              <a:gd name="connsiteX1" fmla="*/ 2788281 w 2828765"/>
              <a:gd name="connsiteY1" fmla="*/ 227900 h 2786678"/>
              <a:gd name="connsiteX2" fmla="*/ 2828765 w 2828765"/>
              <a:gd name="connsiteY2" fmla="*/ 252495 h 2786678"/>
              <a:gd name="connsiteX3" fmla="*/ 2828765 w 2828765"/>
              <a:gd name="connsiteY3" fmla="*/ 2786678 h 2786678"/>
              <a:gd name="connsiteX4" fmla="*/ 227128 w 2828765"/>
              <a:gd name="connsiteY4" fmla="*/ 2786678 h 2786678"/>
              <a:gd name="connsiteX5" fmla="*/ 148387 w 2828765"/>
              <a:gd name="connsiteY5" fmla="*/ 2623223 h 2786678"/>
              <a:gd name="connsiteX6" fmla="*/ 0 w 2828765"/>
              <a:gd name="connsiteY6" fmla="*/ 1888236 h 2786678"/>
              <a:gd name="connsiteX7" fmla="*/ 1888236 w 2828765"/>
              <a:gd name="connsiteY7" fmla="*/ 0 h 278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B14CE1B-4BC5-4EF2-BE3D-05E4F580B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99331" y="3907418"/>
            <a:ext cx="2992669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drawing of various symbols on a white surface&#10;&#10;AI-generated content may be incorrect.">
            <a:extLst>
              <a:ext uri="{FF2B5EF4-FFF2-40B4-BE49-F238E27FC236}">
                <a16:creationId xmlns:a16="http://schemas.microsoft.com/office/drawing/2014/main" id="{5D6AE95A-3A2D-BDE2-2DF4-937075509D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70111" y="4872446"/>
            <a:ext cx="1772718" cy="169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2196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102CB1-79CF-D53F-44E6-4EAC2DC99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E969755D-36D5-C59D-897E-B7A254E0652E}"/>
              </a:ext>
            </a:extLst>
          </p:cNvPr>
          <p:cNvSpPr txBox="1"/>
          <p:nvPr/>
        </p:nvSpPr>
        <p:spPr>
          <a:xfrm>
            <a:off x="3417423" y="802218"/>
            <a:ext cx="2086023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>
                <a:latin typeface="Arial"/>
                <a:cs typeface="Arial"/>
              </a:rPr>
              <a:t>A Symbol of Strength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9611220A-7BC9-3D32-5EFB-E1281972DD7A}"/>
              </a:ext>
            </a:extLst>
          </p:cNvPr>
          <p:cNvSpPr txBox="1"/>
          <p:nvPr/>
        </p:nvSpPr>
        <p:spPr>
          <a:xfrm>
            <a:off x="3231818" y="3121504"/>
            <a:ext cx="2269235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>
                <a:latin typeface="Arial"/>
                <a:cs typeface="Arial"/>
              </a:rPr>
              <a:t>A drawing of you and your friends making good choices 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48CEFF95-18C9-7AE2-46C8-8D5C5351E58C}"/>
              </a:ext>
            </a:extLst>
          </p:cNvPr>
          <p:cNvSpPr txBox="1"/>
          <p:nvPr/>
        </p:nvSpPr>
        <p:spPr>
          <a:xfrm>
            <a:off x="5752078" y="3158374"/>
            <a:ext cx="3177521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>
                <a:latin typeface="Arial"/>
                <a:cs typeface="Arial"/>
              </a:rPr>
              <a:t>A Positive Message</a:t>
            </a:r>
          </a:p>
        </p:txBody>
      </p:sp>
      <p:sp>
        <p:nvSpPr>
          <p:cNvPr id="20" name="TextBox 6">
            <a:extLst>
              <a:ext uri="{FF2B5EF4-FFF2-40B4-BE49-F238E27FC236}">
                <a16:creationId xmlns:a16="http://schemas.microsoft.com/office/drawing/2014/main" id="{435DD20E-0ED1-E9E2-E582-A0713288FC32}"/>
              </a:ext>
            </a:extLst>
          </p:cNvPr>
          <p:cNvSpPr txBox="1"/>
          <p:nvPr/>
        </p:nvSpPr>
        <p:spPr>
          <a:xfrm>
            <a:off x="6173149" y="781341"/>
            <a:ext cx="2086023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>
                <a:latin typeface="Arial"/>
                <a:cs typeface="Arial"/>
              </a:rPr>
              <a:t>A Healthy Choice</a:t>
            </a:r>
            <a:endParaRPr lang="en-US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D83DADE-650D-1E78-0DAA-8C99F13A7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5917406"/>
            <a:ext cx="2390775" cy="73342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1" name="Picture 10" descr="A black and white shield&#10;&#10;AI-generated content may be incorrect.">
            <a:extLst>
              <a:ext uri="{FF2B5EF4-FFF2-40B4-BE49-F238E27FC236}">
                <a16:creationId xmlns:a16="http://schemas.microsoft.com/office/drawing/2014/main" id="{5F313033-0A78-326C-EB55-CAB6D15782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007" t="17930" r="21062" b="10124"/>
          <a:stretch>
            <a:fillRect/>
          </a:stretch>
        </p:blipFill>
        <p:spPr>
          <a:xfrm>
            <a:off x="2340139" y="96893"/>
            <a:ext cx="6542408" cy="615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553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E418CF-67F6-2403-CF5B-0F7FAF87DB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D564161-C5D8-B7B9-60D2-3E5FEF141B86}"/>
              </a:ext>
            </a:extLst>
          </p:cNvPr>
          <p:cNvSpPr txBox="1">
            <a:spLocks/>
          </p:cNvSpPr>
          <p:nvPr/>
        </p:nvSpPr>
        <p:spPr>
          <a:xfrm>
            <a:off x="0" y="-104617"/>
            <a:ext cx="12192000" cy="1093445"/>
          </a:xfrm>
          <a:prstGeom prst="rect">
            <a:avLst/>
          </a:prstGeom>
          <a:solidFill>
            <a:srgbClr val="F8941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Today we learnt that...</a:t>
            </a:r>
            <a:endParaRPr lang="en-US" sz="36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706E47-F542-EB1F-8902-169E472AEEB2}"/>
              </a:ext>
            </a:extLst>
          </p:cNvPr>
          <p:cNvSpPr txBox="1"/>
          <p:nvPr/>
        </p:nvSpPr>
        <p:spPr>
          <a:xfrm>
            <a:off x="1035526" y="1308496"/>
            <a:ext cx="10381711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dirty="0">
                <a:latin typeface="Arial"/>
                <a:cs typeface="Arial"/>
              </a:rPr>
              <a:t>Making </a:t>
            </a:r>
            <a:r>
              <a:rPr lang="en-US" sz="3000" b="1" dirty="0">
                <a:latin typeface="Arial"/>
                <a:cs typeface="Arial"/>
              </a:rPr>
              <a:t>healthy choices</a:t>
            </a:r>
            <a:r>
              <a:rPr lang="en-US" sz="3000" dirty="0">
                <a:latin typeface="Arial"/>
                <a:cs typeface="Arial"/>
              </a:rPr>
              <a:t> helps keep our </a:t>
            </a:r>
            <a:r>
              <a:rPr lang="en-US" sz="3000" b="1" dirty="0">
                <a:latin typeface="Arial"/>
                <a:cs typeface="Arial"/>
              </a:rPr>
              <a:t>bodies strong</a:t>
            </a:r>
            <a:r>
              <a:rPr lang="en-US" sz="3000" dirty="0">
                <a:latin typeface="Arial"/>
                <a:cs typeface="Arial"/>
              </a:rPr>
              <a:t>  and our </a:t>
            </a:r>
            <a:r>
              <a:rPr lang="en-US" sz="3000" b="1" dirty="0">
                <a:latin typeface="Arial"/>
                <a:cs typeface="Arial"/>
              </a:rPr>
              <a:t>minds calm</a:t>
            </a:r>
            <a:r>
              <a:rPr lang="en-US" sz="3000" dirty="0">
                <a:latin typeface="Arial"/>
                <a:cs typeface="Arial"/>
              </a:rPr>
              <a:t> .</a:t>
            </a:r>
            <a:endParaRPr lang="en-US" sz="3000" dirty="0">
              <a:latin typeface="Arial"/>
              <a:ea typeface="+mn-lt"/>
              <a:cs typeface="Arial"/>
            </a:endParaRPr>
          </a:p>
          <a:p>
            <a:pPr algn="ctr"/>
            <a:endParaRPr lang="en-US" sz="3000" dirty="0">
              <a:latin typeface="Arial"/>
              <a:ea typeface="+mn-lt"/>
              <a:cs typeface="Arial"/>
            </a:endParaRPr>
          </a:p>
          <a:p>
            <a:pPr algn="ctr"/>
            <a:r>
              <a:rPr lang="en-US" sz="3000" dirty="0">
                <a:latin typeface="Arial"/>
                <a:ea typeface="+mn-lt"/>
                <a:cs typeface="Arial"/>
              </a:rPr>
              <a:t>When we do things that help us feel better - like playing, talking to a friend, or taking deep breaths - we’re helping ourselves stay calm and strong, even when things are hard.</a:t>
            </a:r>
            <a:endParaRPr lang="en-US" sz="3000" dirty="0">
              <a:latin typeface="Arial"/>
              <a:cs typeface="Arial"/>
            </a:endParaRPr>
          </a:p>
          <a:p>
            <a:pPr algn="ctr"/>
            <a:endParaRPr lang="en-US" sz="3000" dirty="0">
              <a:latin typeface="Arial"/>
              <a:cs typeface="Arial"/>
            </a:endParaRPr>
          </a:p>
          <a:p>
            <a:pPr algn="ctr"/>
            <a:r>
              <a:rPr lang="en-US" sz="3000" dirty="0">
                <a:latin typeface="Arial"/>
                <a:cs typeface="Arial"/>
              </a:rPr>
              <a:t>Our </a:t>
            </a:r>
            <a:r>
              <a:rPr lang="en-US" sz="3000" b="1" dirty="0">
                <a:latin typeface="Arial"/>
                <a:cs typeface="Arial"/>
              </a:rPr>
              <a:t>Healthy Shield</a:t>
            </a:r>
            <a:r>
              <a:rPr lang="en-US" sz="3000" dirty="0">
                <a:latin typeface="Arial"/>
                <a:cs typeface="Arial"/>
              </a:rPr>
              <a:t> reminds us how to protect ourselves every day.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B2869D0B-4E3D-98F5-DE3C-7052A78DE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5917406"/>
            <a:ext cx="2390775" cy="733425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88813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FB9401-DF6F-470D-DE84-58B2F98EFB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D83A5469-C3AC-D8F0-3473-2711A7E20C43}"/>
              </a:ext>
            </a:extLst>
          </p:cNvPr>
          <p:cNvSpPr txBox="1"/>
          <p:nvPr/>
        </p:nvSpPr>
        <p:spPr>
          <a:xfrm>
            <a:off x="592977" y="1715988"/>
            <a:ext cx="11017468" cy="4524315"/>
          </a:xfrm>
          <a:prstGeom prst="rect">
            <a:avLst/>
          </a:prstGeom>
          <a:noFill/>
          <a:ln w="28575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i="1" dirty="0">
                <a:latin typeface="Arial"/>
                <a:cs typeface="Arial"/>
              </a:rPr>
              <a:t>Let's reflect...</a:t>
            </a:r>
            <a:br>
              <a:rPr lang="en-US" sz="3200" b="1" i="1" dirty="0">
                <a:latin typeface="Arial"/>
                <a:cs typeface="Arial"/>
              </a:rPr>
            </a:br>
            <a:endParaRPr lang="en-US" sz="3200" b="1" i="1"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latin typeface="Arial"/>
                <a:cs typeface="Arial"/>
              </a:rPr>
              <a:t>What healthy choice did you include on your shield?</a:t>
            </a:r>
            <a:br>
              <a:rPr lang="en-US" sz="3200" dirty="0">
                <a:latin typeface="Arial"/>
                <a:cs typeface="Arial"/>
              </a:rPr>
            </a:br>
            <a:endParaRPr lang="en-US" sz="3200" dirty="0"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latin typeface="Arial"/>
                <a:cs typeface="Arial"/>
              </a:rPr>
              <a:t>What helps you feel calm when you’re stressed or upset?</a:t>
            </a:r>
            <a:br>
              <a:rPr lang="en-US" sz="3200" dirty="0">
                <a:latin typeface="Arial"/>
                <a:cs typeface="Arial"/>
              </a:rPr>
            </a:br>
            <a:endParaRPr lang="en-US" sz="3200" dirty="0"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latin typeface="Arial"/>
                <a:cs typeface="Arial"/>
              </a:rPr>
              <a:t>Who can you talk to when you need support?</a:t>
            </a:r>
            <a:br>
              <a:rPr lang="en-US" sz="3200" dirty="0">
                <a:latin typeface="Arial"/>
                <a:cs typeface="Arial"/>
              </a:rPr>
            </a:br>
            <a:br>
              <a:rPr lang="en-US" sz="3200" dirty="0">
                <a:latin typeface="Arial"/>
                <a:cs typeface="Arial"/>
              </a:rPr>
            </a:br>
            <a:endParaRPr lang="en-US" sz="3200">
              <a:latin typeface="Arial"/>
              <a:cs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03BB9F6-1513-E5D9-D5E3-41D68F9C1231}"/>
              </a:ext>
            </a:extLst>
          </p:cNvPr>
          <p:cNvSpPr txBox="1">
            <a:spLocks/>
          </p:cNvSpPr>
          <p:nvPr/>
        </p:nvSpPr>
        <p:spPr>
          <a:xfrm>
            <a:off x="0" y="-104617"/>
            <a:ext cx="12192000" cy="1093445"/>
          </a:xfrm>
          <a:prstGeom prst="rect">
            <a:avLst/>
          </a:prstGeom>
          <a:solidFill>
            <a:srgbClr val="F8941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Today we learnt that...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825FC28A-18A4-325F-8B78-B5EC3CAFA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5917406"/>
            <a:ext cx="2390775" cy="73342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" name="Picture 3" descr="A yellow circle with black text&#10;&#10;AI-generated content may be incorrect.">
            <a:extLst>
              <a:ext uri="{FF2B5EF4-FFF2-40B4-BE49-F238E27FC236}">
                <a16:creationId xmlns:a16="http://schemas.microsoft.com/office/drawing/2014/main" id="{CA358639-A88E-9430-63EB-23CFE5DFFF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7829" y="5560489"/>
            <a:ext cx="1447456" cy="109220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34352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9EB3A3-073F-01A1-90A0-192CBB5FB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963799-84C0-F4E4-2F20-8E446133501F}"/>
              </a:ext>
            </a:extLst>
          </p:cNvPr>
          <p:cNvSpPr txBox="1"/>
          <p:nvPr/>
        </p:nvSpPr>
        <p:spPr>
          <a:xfrm>
            <a:off x="5009914" y="382830"/>
            <a:ext cx="5937064" cy="59016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dirty="0">
                <a:latin typeface="Arial"/>
                <a:ea typeface="Calibri"/>
                <a:cs typeface="Calibri"/>
              </a:rPr>
              <a:t>If you are worried about anything we have talked about today, you can find support or information from Childline or talk to a trusted adult. </a:t>
            </a:r>
            <a:endParaRPr lang="en-GB" sz="2000" dirty="0">
              <a:latin typeface="Arial"/>
              <a:ea typeface="Calibri"/>
              <a:cs typeface="Segoe UI"/>
            </a:endParaRPr>
          </a:p>
          <a:p>
            <a:pPr>
              <a:spcBef>
                <a:spcPts val="900"/>
              </a:spcBef>
            </a:pPr>
            <a:r>
              <a:rPr lang="en-US" sz="2000" b="1" dirty="0">
                <a:latin typeface="Arial"/>
                <a:ea typeface="Calibri"/>
                <a:cs typeface="Segoe UI"/>
              </a:rPr>
              <a:t>Childline</a:t>
            </a:r>
            <a:r>
              <a:rPr lang="en-US" sz="2000" dirty="0">
                <a:latin typeface="Arial"/>
                <a:ea typeface="Calibri"/>
                <a:cs typeface="Segoe UI"/>
              </a:rPr>
              <a:t> has a website and a free, confidential telephone counselling service for children. </a:t>
            </a:r>
            <a:endParaRPr lang="en-US" sz="2000">
              <a:latin typeface="Arial"/>
              <a:ea typeface="Calibri"/>
              <a:cs typeface="Calibri"/>
            </a:endParaRPr>
          </a:p>
          <a:p>
            <a:r>
              <a:rPr lang="en-US" sz="2000" dirty="0">
                <a:latin typeface="Arial"/>
                <a:ea typeface="Calibri"/>
                <a:cs typeface="Segoe UI"/>
              </a:rPr>
              <a:t>Call: 0800 1111    </a:t>
            </a:r>
            <a:r>
              <a:rPr lang="en-US" sz="2000" dirty="0">
                <a:latin typeface="Arial"/>
                <a:ea typeface="Calibri"/>
                <a:cs typeface="Segoe U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https://www.childline.org.uk/</a:t>
            </a:r>
            <a:endParaRPr lang="en-US" sz="2000">
              <a:latin typeface="Arial"/>
              <a:ea typeface="Calibri"/>
              <a:cs typeface="Calibri"/>
            </a:endParaRPr>
          </a:p>
          <a:p>
            <a:pPr>
              <a:spcBef>
                <a:spcPts val="900"/>
              </a:spcBef>
            </a:pPr>
            <a:r>
              <a:rPr lang="en-US" sz="2000" dirty="0">
                <a:latin typeface="Arial"/>
                <a:ea typeface="Calibri"/>
                <a:cs typeface="Segoe UI"/>
              </a:rPr>
              <a:t>Children aged 10+ can visit </a:t>
            </a:r>
            <a:r>
              <a:rPr lang="en-US" sz="2000" err="1">
                <a:latin typeface="Arial"/>
                <a:ea typeface="Calibri"/>
                <a:cs typeface="Segoe UI"/>
              </a:rPr>
              <a:t>Kooth</a:t>
            </a:r>
            <a:r>
              <a:rPr lang="en-US" sz="2000" dirty="0">
                <a:latin typeface="Arial"/>
                <a:ea typeface="Calibri"/>
                <a:cs typeface="Segoe UI"/>
              </a:rPr>
              <a:t>. </a:t>
            </a:r>
            <a:r>
              <a:rPr lang="en-US" sz="2000" b="1" err="1">
                <a:latin typeface="Arial"/>
                <a:ea typeface="+mn-lt"/>
                <a:cs typeface="+mn-lt"/>
              </a:rPr>
              <a:t>Kooth</a:t>
            </a:r>
            <a:r>
              <a:rPr lang="en-US" sz="2000" dirty="0">
                <a:latin typeface="Arial"/>
                <a:ea typeface="+mn-lt"/>
                <a:cs typeface="+mn-lt"/>
              </a:rPr>
              <a:t> is a free, safe, and anonymous online mental health and wellbeing platform. </a:t>
            </a:r>
            <a:r>
              <a:rPr lang="en-US" sz="2000" dirty="0">
                <a:latin typeface="Arial"/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https://www.kooth.com/</a:t>
            </a:r>
            <a:r>
              <a:rPr lang="en-US" sz="2000" dirty="0">
                <a:latin typeface="Arial"/>
                <a:ea typeface="+mn-lt"/>
                <a:cs typeface="+mn-lt"/>
              </a:rPr>
              <a:t> </a:t>
            </a:r>
            <a:endParaRPr lang="en-US" sz="2000" dirty="0">
              <a:latin typeface="Arial"/>
              <a:ea typeface="Calibri"/>
              <a:cs typeface="Segoe UI"/>
            </a:endParaRPr>
          </a:p>
          <a:p>
            <a:pPr>
              <a:spcBef>
                <a:spcPts val="900"/>
              </a:spcBef>
            </a:pPr>
            <a:r>
              <a:rPr lang="en-US" sz="2000" b="1" dirty="0">
                <a:latin typeface="Arial"/>
                <a:ea typeface="Calibri"/>
                <a:cs typeface="Arial"/>
              </a:rPr>
              <a:t>Catch 22</a:t>
            </a:r>
            <a:r>
              <a:rPr lang="en-US" sz="2000" dirty="0">
                <a:latin typeface="Arial"/>
                <a:ea typeface="Calibri"/>
                <a:cs typeface="Arial"/>
              </a:rPr>
              <a:t> - Works with children and young people of any age to help get them out of situations they're worried about, including County Lines. </a:t>
            </a:r>
            <a:r>
              <a:rPr lang="en-US" sz="2000" dirty="0">
                <a:latin typeface="Arial"/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https://www.catch-22.org.uk/</a:t>
            </a:r>
            <a:r>
              <a:rPr lang="en-US" sz="2000" dirty="0">
                <a:latin typeface="Arial"/>
                <a:ea typeface="+mn-lt"/>
                <a:cs typeface="+mn-lt"/>
              </a:rPr>
              <a:t>  </a:t>
            </a:r>
            <a:endParaRPr lang="en-US" sz="2000">
              <a:latin typeface="Arial"/>
              <a:ea typeface="+mn-lt"/>
              <a:cs typeface="Arial"/>
            </a:endParaRPr>
          </a:p>
          <a:p>
            <a:pPr>
              <a:spcBef>
                <a:spcPts val="900"/>
              </a:spcBef>
            </a:pPr>
            <a:r>
              <a:rPr lang="en-US" sz="2000" b="1" err="1">
                <a:latin typeface="Arial"/>
                <a:ea typeface="Calibri"/>
                <a:cs typeface="Calibri"/>
              </a:rPr>
              <a:t>YoungMinds</a:t>
            </a:r>
            <a:r>
              <a:rPr lang="en-US" sz="2000" dirty="0">
                <a:latin typeface="Arial"/>
                <a:ea typeface="Calibri"/>
                <a:cs typeface="Calibri"/>
              </a:rPr>
              <a:t> – </a:t>
            </a:r>
            <a:r>
              <a:rPr lang="en-US" sz="2000" dirty="0">
                <a:latin typeface="Arial"/>
                <a:ea typeface="Calibri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youngminds.org.uk</a:t>
            </a:r>
            <a:br>
              <a:rPr lang="en-US" sz="2000" dirty="0">
                <a:latin typeface="Arial"/>
                <a:ea typeface="Calibri"/>
                <a:cs typeface="Calibri"/>
              </a:rPr>
            </a:br>
            <a:r>
              <a:rPr lang="en-US" sz="2000" dirty="0">
                <a:latin typeface="Arial"/>
                <a:ea typeface="Calibri"/>
                <a:cs typeface="Calibri"/>
              </a:rPr>
              <a:t> </a:t>
            </a:r>
            <a:r>
              <a:rPr lang="en-US" sz="2000" i="1" dirty="0">
                <a:latin typeface="Arial"/>
                <a:ea typeface="Calibri"/>
                <a:cs typeface="Calibri"/>
              </a:rPr>
              <a:t>(Great tips and support on mental health for young people and their families)</a:t>
            </a:r>
            <a:endParaRPr lang="en-US" sz="2000" dirty="0">
              <a:latin typeface="Arial"/>
              <a:cs typeface="Arial"/>
            </a:endParaRPr>
          </a:p>
          <a:p>
            <a:endParaRPr lang="en-GB" sz="2000" dirty="0">
              <a:latin typeface="Arial"/>
              <a:ea typeface="Calibri"/>
              <a:cs typeface="Calibri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C943F98-5A06-D028-3C72-3C314D61F9D6}"/>
              </a:ext>
            </a:extLst>
          </p:cNvPr>
          <p:cNvSpPr/>
          <p:nvPr/>
        </p:nvSpPr>
        <p:spPr>
          <a:xfrm>
            <a:off x="-2041730" y="-675441"/>
            <a:ext cx="6912112" cy="6809451"/>
          </a:xfrm>
          <a:prstGeom prst="ellipse">
            <a:avLst/>
          </a:prstGeom>
          <a:solidFill>
            <a:srgbClr val="F894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A yellow and orange text&#10;&#10;Description automatically generated with medium confidence">
            <a:extLst>
              <a:ext uri="{FF2B5EF4-FFF2-40B4-BE49-F238E27FC236}">
                <a16:creationId xmlns:a16="http://schemas.microsoft.com/office/drawing/2014/main" id="{D62C4BF4-E05A-26C6-E6E2-B49A6C358A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7995" y="542796"/>
            <a:ext cx="3633709" cy="4145410"/>
          </a:xfrm>
          <a:prstGeom prst="rect">
            <a:avLst/>
          </a:prstGeom>
          <a:ln>
            <a:noFill/>
          </a:ln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CFCC6241-A614-E095-244A-2BEE31AE3D4A}"/>
              </a:ext>
            </a:extLst>
          </p:cNvPr>
          <p:cNvSpPr/>
          <p:nvPr/>
        </p:nvSpPr>
        <p:spPr>
          <a:xfrm>
            <a:off x="3565741" y="-92619"/>
            <a:ext cx="1186188" cy="1270535"/>
          </a:xfrm>
          <a:prstGeom prst="ellipse">
            <a:avLst/>
          </a:prstGeom>
          <a:solidFill>
            <a:srgbClr val="8D2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43F1558-F095-2E98-3B34-3AE49B089362}"/>
              </a:ext>
            </a:extLst>
          </p:cNvPr>
          <p:cNvSpPr txBox="1">
            <a:spLocks/>
          </p:cNvSpPr>
          <p:nvPr/>
        </p:nvSpPr>
        <p:spPr>
          <a:xfrm>
            <a:off x="49582" y="-2004"/>
            <a:ext cx="6216082" cy="381504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1200" cap="none" spc="0" normalizeH="0" baseline="0" noProof="0">
              <a:ln>
                <a:noFill/>
              </a:ln>
              <a:solidFill>
                <a:srgbClr val="8D245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ller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1200" cap="none" spc="0" normalizeH="0" baseline="0" noProof="0">
              <a:ln>
                <a:noFill/>
              </a:ln>
              <a:solidFill>
                <a:srgbClr val="8D245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ller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ller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GB" sz="5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ller" panose="02000503030000020004" pitchFamily="2" charset="77"/>
              </a:rPr>
            </a:b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srgbClr val="8D2456"/>
                </a:solidFill>
                <a:effectLst/>
                <a:uLnTx/>
                <a:uFillTx/>
                <a:latin typeface="Aller"/>
                <a:ea typeface="+mn-ea"/>
                <a:cs typeface="+mn-cs"/>
              </a:rPr>
              <a:t> </a:t>
            </a:r>
          </a:p>
          <a:p>
            <a:pPr>
              <a:defRPr/>
            </a:pPr>
            <a:endParaRPr lang="en-GB" sz="5400">
              <a:solidFill>
                <a:srgbClr val="8D2456"/>
              </a:solidFill>
              <a:latin typeface="Aller" panose="02000503030000020004" pitchFamily="2" charset="77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0A6956B-7458-3924-95D2-32B42B552E45}"/>
              </a:ext>
            </a:extLst>
          </p:cNvPr>
          <p:cNvSpPr txBox="1">
            <a:spLocks/>
          </p:cNvSpPr>
          <p:nvPr/>
        </p:nvSpPr>
        <p:spPr>
          <a:xfrm>
            <a:off x="498049" y="1612124"/>
            <a:ext cx="3909233" cy="1916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GB" b="1">
                <a:solidFill>
                  <a:schemeClr val="bg1"/>
                </a:solidFill>
                <a:latin typeface="Segoe UI"/>
                <a:ea typeface="Calibri Light"/>
                <a:cs typeface="Segoe UI"/>
              </a:rPr>
              <a:t>Need to talk?</a:t>
            </a:r>
            <a:r>
              <a:rPr lang="en-GB" sz="3200" b="1">
                <a:solidFill>
                  <a:schemeClr val="bg1"/>
                </a:solidFill>
                <a:latin typeface="Segoe UI"/>
                <a:ea typeface="Calibri Light"/>
                <a:cs typeface="Segoe UI"/>
              </a:rPr>
              <a:t> </a:t>
            </a:r>
            <a:br>
              <a:rPr lang="en-GB" sz="320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GB" sz="3200">
              <a:latin typeface="Segoe UI" panose="020B0502040204020203" pitchFamily="34" charset="0"/>
              <a:ea typeface="Calibri Light"/>
              <a:cs typeface="Segoe UI" panose="020B0502040204020203" pitchFamily="34" charset="0"/>
            </a:endParaRPr>
          </a:p>
        </p:txBody>
      </p:sp>
      <p:pic>
        <p:nvPicPr>
          <p:cNvPr id="4" name="Picture 3" descr="A yellow circle with black text&#10;&#10;AI-generated content may be incorrect.">
            <a:extLst>
              <a:ext uri="{FF2B5EF4-FFF2-40B4-BE49-F238E27FC236}">
                <a16:creationId xmlns:a16="http://schemas.microsoft.com/office/drawing/2014/main" id="{58057DF4-D335-5804-F676-5A804139BE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41686" y="1886560"/>
            <a:ext cx="1447456" cy="109220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0669962-BA89-31EA-E35F-5FF618DB82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49328" y="5923359"/>
            <a:ext cx="2390775" cy="733425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07563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s xmlns="7c018c91-8c3e-4273-991e-cd83a2252de2" xsi:nil="true"/>
    <lcf76f155ced4ddcb4097134ff3c332f xmlns="7c018c91-8c3e-4273-991e-cd83a2252de2">
      <Terms xmlns="http://schemas.microsoft.com/office/infopath/2007/PartnerControls"/>
    </lcf76f155ced4ddcb4097134ff3c332f>
    <TaxCatchAll xmlns="e5eba343-45e7-4b06-b0d4-1724b516bed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AE24FF560251419F994932156E1A7B" ma:contentTypeVersion="19" ma:contentTypeDescription="Create a new document." ma:contentTypeScope="" ma:versionID="1b624eff876430af496f908f03f33916">
  <xsd:schema xmlns:xsd="http://www.w3.org/2001/XMLSchema" xmlns:xs="http://www.w3.org/2001/XMLSchema" xmlns:p="http://schemas.microsoft.com/office/2006/metadata/properties" xmlns:ns2="7c018c91-8c3e-4273-991e-cd83a2252de2" xmlns:ns3="e5eba343-45e7-4b06-b0d4-1724b516bedd" targetNamespace="http://schemas.microsoft.com/office/2006/metadata/properties" ma:root="true" ma:fieldsID="5818d20852c1c75c8e7173e3e66cc066" ns2:_="" ns3:_="">
    <xsd:import namespace="7c018c91-8c3e-4273-991e-cd83a2252de2"/>
    <xsd:import namespace="e5eba343-45e7-4b06-b0d4-1724b516be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Comme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018c91-8c3e-4273-991e-cd83a2252d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Comments" ma:index="15" nillable="true" ma:displayName="Comments" ma:format="Dropdown" ma:internalName="Comments">
      <xsd:simpleType>
        <xsd:restriction base="dms:Text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c2587771-b97d-4f8f-a128-1a1aaef264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eba343-45e7-4b06-b0d4-1724b516bed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b280afb4-37b2-4f1b-bdd1-078353812f6b}" ma:internalName="TaxCatchAll" ma:showField="CatchAllData" ma:web="e5eba343-45e7-4b06-b0d4-1724b516be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7669D0-AD59-48A5-A561-E15EA7062EC0}">
  <ds:schemaRefs>
    <ds:schemaRef ds:uri="7c018c91-8c3e-4273-991e-cd83a2252de2"/>
    <ds:schemaRef ds:uri="e5eba343-45e7-4b06-b0d4-1724b516bedd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6EE50EA-57DD-42F3-B68A-D0C6CE2EA3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548323-0F37-4004-9857-A015970D2420}">
  <ds:schemaRefs>
    <ds:schemaRef ds:uri="7c018c91-8c3e-4273-991e-cd83a2252de2"/>
    <ds:schemaRef ds:uri="e5eba343-45e7-4b06-b0d4-1724b516bed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7</Slides>
  <Notes>7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105</cp:revision>
  <dcterms:created xsi:type="dcterms:W3CDTF">2025-05-27T12:44:00Z</dcterms:created>
  <dcterms:modified xsi:type="dcterms:W3CDTF">2025-08-04T05:38:59Z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0x0101006DAE24FF560251419F994932156E1A7B</vt:lpwstr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