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comments/modernComment_4F7_5F6F27DC.xml" ContentType="application/vnd.ms-powerpoint.comments+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tags/tag1.xml" ContentType="application/vnd.openxmlformats-officedocument.presentationml.tags+xml"/>
  <Override PartName="/ppt/notesSlides/notesSlide16.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21"/>
  </p:notesMasterIdLst>
  <p:sldIdLst>
    <p:sldId id="1260" r:id="rId5"/>
    <p:sldId id="1261" r:id="rId6"/>
    <p:sldId id="1265" r:id="rId7"/>
    <p:sldId id="1263" r:id="rId8"/>
    <p:sldId id="1264" r:id="rId9"/>
    <p:sldId id="1266" r:id="rId10"/>
    <p:sldId id="1267" r:id="rId11"/>
    <p:sldId id="1271" r:id="rId12"/>
    <p:sldId id="1277" r:id="rId13"/>
    <p:sldId id="1262" r:id="rId14"/>
    <p:sldId id="1268" r:id="rId15"/>
    <p:sldId id="1269" r:id="rId16"/>
    <p:sldId id="1274" r:id="rId17"/>
    <p:sldId id="1272" r:id="rId18"/>
    <p:sldId id="1275" r:id="rId19"/>
    <p:sldId id="1480" r:id="rId20"/>
  </p:sldIdLst>
  <p:sldSz cx="12192000" cy="6858000"/>
  <p:notesSz cx="6858000" cy="9144000"/>
  <p:defaultTextStyle>
    <a:defPPr>
      <a:defRPr lang="en-GB"/>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30128372-6DDB-3CD6-2C9F-EC98DC67B7C1}" name="Sophie Whitcombe" initials="" userId="S::sophie@talkabouttrust.org::96b93879-58c2-43c8-8be0-05735f70e199" providerId="AD"/>
  <p188:author id="{43D5E991-F6D5-0ECE-6CB6-F9ABF44FF63E}" name="Helena Conibear" initials="HC" userId="S::helena@talkabouttrust.org::14702610-6db2-485a-bfee-48fdd19d9556" providerId="AD"/>
</p188:authorLst>
</file>

<file path=ppt/presProps.xml><?xml version="1.0" encoding="utf-8"?>
<p:presentationPr xmlns:a="http://schemas.openxmlformats.org/drawingml/2006/main" xmlns:r="http://schemas.openxmlformats.org/officeDocument/2006/relationships" xmlns:p="http://schemas.openxmlformats.org/presentationml/2006/main">
  <p:clrMru>
    <a:srgbClr val="F8941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CC8C96A9-4750-3A5D-487C-69C0E808E110}" v="15" dt="2025-08-01T13:13:33.607"/>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972" autoAdjust="0"/>
    <p:restoredTop sz="94660"/>
  </p:normalViewPr>
  <p:slideViewPr>
    <p:cSldViewPr snapToGrid="0">
      <p:cViewPr varScale="1">
        <p:scale>
          <a:sx n="86" d="100"/>
          <a:sy n="86" d="100"/>
        </p:scale>
        <p:origin x="96" y="88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microsoft.com/office/2016/11/relationships/changesInfo" Target="changesInfos/changesInfo1.xml"/><Relationship Id="rId3" Type="http://schemas.openxmlformats.org/officeDocument/2006/relationships/customXml" Target="../customXml/item3.xml"/><Relationship Id="rId21" Type="http://schemas.openxmlformats.org/officeDocument/2006/relationships/notesMaster" Target="notesMasters/notes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viewProps" Target="viewProps.xml"/><Relationship Id="rId28" Type="http://schemas.microsoft.com/office/2018/10/relationships/authors" Target="author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presProps" Target="presProps.xml"/><Relationship Id="rId27"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ophie Whitcombe" userId="S::sophie@talkabouttrust.org::96b93879-58c2-43c8-8be0-05735f70e199" providerId="AD" clId="Web-{62F35F9B-8DA0-D677-17D0-699D24F2FA45}"/>
    <pc:docChg chg="modSld sldOrd">
      <pc:chgData name="Sophie Whitcombe" userId="S::sophie@talkabouttrust.org::96b93879-58c2-43c8-8be0-05735f70e199" providerId="AD" clId="Web-{62F35F9B-8DA0-D677-17D0-699D24F2FA45}" dt="2025-05-29T21:52:05.151" v="42"/>
      <pc:docMkLst>
        <pc:docMk/>
      </pc:docMkLst>
      <pc:sldChg chg="modSp">
        <pc:chgData name="Sophie Whitcombe" userId="S::sophie@talkabouttrust.org::96b93879-58c2-43c8-8be0-05735f70e199" providerId="AD" clId="Web-{62F35F9B-8DA0-D677-17D0-699D24F2FA45}" dt="2025-05-29T21:48:17.949" v="2" actId="1076"/>
        <pc:sldMkLst>
          <pc:docMk/>
          <pc:sldMk cId="268071293" sldId="1260"/>
        </pc:sldMkLst>
      </pc:sldChg>
      <pc:sldChg chg="modNotes">
        <pc:chgData name="Sophie Whitcombe" userId="S::sophie@talkabouttrust.org::96b93879-58c2-43c8-8be0-05735f70e199" providerId="AD" clId="Web-{62F35F9B-8DA0-D677-17D0-699D24F2FA45}" dt="2025-05-29T21:49:51.549" v="22"/>
        <pc:sldMkLst>
          <pc:docMk/>
          <pc:sldMk cId="1179438177" sldId="1261"/>
        </pc:sldMkLst>
      </pc:sldChg>
      <pc:sldChg chg="ord modNotes">
        <pc:chgData name="Sophie Whitcombe" userId="S::sophie@talkabouttrust.org::96b93879-58c2-43c8-8be0-05735f70e199" providerId="AD" clId="Web-{62F35F9B-8DA0-D677-17D0-699D24F2FA45}" dt="2025-05-29T21:51:09.569" v="31"/>
        <pc:sldMkLst>
          <pc:docMk/>
          <pc:sldMk cId="3198121479" sldId="1262"/>
        </pc:sldMkLst>
      </pc:sldChg>
      <pc:sldChg chg="modNotes">
        <pc:chgData name="Sophie Whitcombe" userId="S::sophie@talkabouttrust.org::96b93879-58c2-43c8-8be0-05735f70e199" providerId="AD" clId="Web-{62F35F9B-8DA0-D677-17D0-699D24F2FA45}" dt="2025-05-29T21:52:05.151" v="42"/>
        <pc:sldMkLst>
          <pc:docMk/>
          <pc:sldMk cId="990414972" sldId="1263"/>
        </pc:sldMkLst>
      </pc:sldChg>
      <pc:sldChg chg="ord">
        <pc:chgData name="Sophie Whitcombe" userId="S::sophie@talkabouttrust.org::96b93879-58c2-43c8-8be0-05735f70e199" providerId="AD" clId="Web-{62F35F9B-8DA0-D677-17D0-699D24F2FA45}" dt="2025-05-29T21:49:48.752" v="21"/>
        <pc:sldMkLst>
          <pc:docMk/>
          <pc:sldMk cId="3743550605" sldId="1265"/>
        </pc:sldMkLst>
      </pc:sldChg>
    </pc:docChg>
  </pc:docChgLst>
  <pc:docChgLst>
    <pc:chgData clId="Web-{6EBE9800-EA2E-39F9-EF74-AA870AC2722F}"/>
    <pc:docChg chg="modSld">
      <pc:chgData name="" userId="" providerId="" clId="Web-{6EBE9800-EA2E-39F9-EF74-AA870AC2722F}" dt="2025-07-29T14:55:38.794" v="0"/>
      <pc:docMkLst>
        <pc:docMk/>
      </pc:docMkLst>
      <pc:sldChg chg="modNotes">
        <pc:chgData name="" userId="" providerId="" clId="Web-{6EBE9800-EA2E-39F9-EF74-AA870AC2722F}" dt="2025-07-29T14:55:38.794" v="0"/>
        <pc:sldMkLst>
          <pc:docMk/>
          <pc:sldMk cId="268071293" sldId="1260"/>
        </pc:sldMkLst>
      </pc:sldChg>
    </pc:docChg>
  </pc:docChgLst>
  <pc:docChgLst>
    <pc:chgData clId="Web-{62F35F9B-8DA0-D677-17D0-699D24F2FA45}"/>
    <pc:docChg chg="modSld">
      <pc:chgData name="" userId="" providerId="" clId="Web-{62F35F9B-8DA0-D677-17D0-699D24F2FA45}" dt="2025-05-29T21:48:11.386" v="2" actId="20577"/>
      <pc:docMkLst>
        <pc:docMk/>
      </pc:docMkLst>
      <pc:sldChg chg="modSp">
        <pc:chgData name="" userId="" providerId="" clId="Web-{62F35F9B-8DA0-D677-17D0-699D24F2FA45}" dt="2025-05-29T21:48:11.386" v="2" actId="20577"/>
        <pc:sldMkLst>
          <pc:docMk/>
          <pc:sldMk cId="268071293" sldId="1260"/>
        </pc:sldMkLst>
      </pc:sldChg>
    </pc:docChg>
  </pc:docChgLst>
  <pc:docChgLst>
    <pc:chgData name="Sophie Whitcombe" userId="S::sophie@talkabouttrust.org::96b93879-58c2-43c8-8be0-05735f70e199" providerId="AD" clId="Web-{19EE5A62-E592-E1EB-0797-A17C6C9786B4}"/>
    <pc:docChg chg="modSld">
      <pc:chgData name="Sophie Whitcombe" userId="S::sophie@talkabouttrust.org::96b93879-58c2-43c8-8be0-05735f70e199" providerId="AD" clId="Web-{19EE5A62-E592-E1EB-0797-A17C6C9786B4}" dt="2025-07-29T20:12:54.485" v="7" actId="1076"/>
      <pc:docMkLst>
        <pc:docMk/>
      </pc:docMkLst>
      <pc:sldChg chg="modNotes">
        <pc:chgData name="Sophie Whitcombe" userId="S::sophie@talkabouttrust.org::96b93879-58c2-43c8-8be0-05735f70e199" providerId="AD" clId="Web-{19EE5A62-E592-E1EB-0797-A17C6C9786B4}" dt="2025-07-29T20:12:27.922" v="4"/>
        <pc:sldMkLst>
          <pc:docMk/>
          <pc:sldMk cId="268071293" sldId="1260"/>
        </pc:sldMkLst>
      </pc:sldChg>
      <pc:sldChg chg="modNotes">
        <pc:chgData name="Sophie Whitcombe" userId="S::sophie@talkabouttrust.org::96b93879-58c2-43c8-8be0-05735f70e199" providerId="AD" clId="Web-{19EE5A62-E592-E1EB-0797-A17C6C9786B4}" dt="2025-07-29T20:12:38.001" v="5"/>
        <pc:sldMkLst>
          <pc:docMk/>
          <pc:sldMk cId="729153099" sldId="1277"/>
        </pc:sldMkLst>
      </pc:sldChg>
      <pc:sldChg chg="modSp">
        <pc:chgData name="Sophie Whitcombe" userId="S::sophie@talkabouttrust.org::96b93879-58c2-43c8-8be0-05735f70e199" providerId="AD" clId="Web-{19EE5A62-E592-E1EB-0797-A17C6C9786B4}" dt="2025-07-29T20:12:54.485" v="7" actId="1076"/>
        <pc:sldMkLst>
          <pc:docMk/>
          <pc:sldMk cId="2950756390" sldId="1480"/>
        </pc:sldMkLst>
        <pc:picChg chg="mod">
          <ac:chgData name="Sophie Whitcombe" userId="S::sophie@talkabouttrust.org::96b93879-58c2-43c8-8be0-05735f70e199" providerId="AD" clId="Web-{19EE5A62-E592-E1EB-0797-A17C6C9786B4}" dt="2025-07-29T20:12:54.485" v="7" actId="1076"/>
          <ac:picMkLst>
            <pc:docMk/>
            <pc:sldMk cId="2950756390" sldId="1480"/>
            <ac:picMk id="4" creationId="{58057DF4-D335-5804-F676-5A804139BE53}"/>
          </ac:picMkLst>
        </pc:picChg>
      </pc:sldChg>
    </pc:docChg>
  </pc:docChgLst>
  <pc:docChgLst>
    <pc:chgData name="Sophie Whitcombe" userId="S::sophie@talkabouttrust.org::96b93879-58c2-43c8-8be0-05735f70e199" providerId="AD" clId="Web-{59EE84C0-5C44-12BD-03B8-F72B91C3A98F}"/>
    <pc:docChg chg="addSld delSld modSld">
      <pc:chgData name="Sophie Whitcombe" userId="S::sophie@talkabouttrust.org::96b93879-58c2-43c8-8be0-05735f70e199" providerId="AD" clId="Web-{59EE84C0-5C44-12BD-03B8-F72B91C3A98F}" dt="2025-06-26T14:52:03.982" v="154"/>
      <pc:docMkLst>
        <pc:docMk/>
      </pc:docMkLst>
      <pc:sldChg chg="modSp">
        <pc:chgData name="Sophie Whitcombe" userId="S::sophie@talkabouttrust.org::96b93879-58c2-43c8-8be0-05735f70e199" providerId="AD" clId="Web-{59EE84C0-5C44-12BD-03B8-F72B91C3A98F}" dt="2025-06-26T13:27:34.449" v="84" actId="20577"/>
        <pc:sldMkLst>
          <pc:docMk/>
          <pc:sldMk cId="268071293" sldId="1260"/>
        </pc:sldMkLst>
      </pc:sldChg>
      <pc:sldChg chg="modSp">
        <pc:chgData name="Sophie Whitcombe" userId="S::sophie@talkabouttrust.org::96b93879-58c2-43c8-8be0-05735f70e199" providerId="AD" clId="Web-{59EE84C0-5C44-12BD-03B8-F72B91C3A98F}" dt="2025-06-26T14:48:39.084" v="135" actId="20577"/>
        <pc:sldMkLst>
          <pc:docMk/>
          <pc:sldMk cId="990414972" sldId="1263"/>
        </pc:sldMkLst>
      </pc:sldChg>
      <pc:sldChg chg="modSp">
        <pc:chgData name="Sophie Whitcombe" userId="S::sophie@talkabouttrust.org::96b93879-58c2-43c8-8be0-05735f70e199" providerId="AD" clId="Web-{59EE84C0-5C44-12BD-03B8-F72B91C3A98F}" dt="2025-06-26T14:48:39.928" v="137" actId="20577"/>
        <pc:sldMkLst>
          <pc:docMk/>
          <pc:sldMk cId="3156820022" sldId="1266"/>
        </pc:sldMkLst>
      </pc:sldChg>
      <pc:sldChg chg="modNotes">
        <pc:chgData name="Sophie Whitcombe" userId="S::sophie@talkabouttrust.org::96b93879-58c2-43c8-8be0-05735f70e199" providerId="AD" clId="Web-{59EE84C0-5C44-12BD-03B8-F72B91C3A98F}" dt="2025-06-26T14:49:15.211" v="143"/>
        <pc:sldMkLst>
          <pc:docMk/>
          <pc:sldMk cId="1590992363" sldId="1270"/>
        </pc:sldMkLst>
      </pc:sldChg>
      <pc:sldChg chg="modSp">
        <pc:chgData name="Sophie Whitcombe" userId="S::sophie@talkabouttrust.org::96b93879-58c2-43c8-8be0-05735f70e199" providerId="AD" clId="Web-{59EE84C0-5C44-12BD-03B8-F72B91C3A98F}" dt="2025-06-26T14:51:41.747" v="151" actId="20577"/>
        <pc:sldMkLst>
          <pc:docMk/>
          <pc:sldMk cId="3343521843" sldId="1272"/>
        </pc:sldMkLst>
      </pc:sldChg>
      <pc:sldChg chg="addSp delSp modSp add del mod replId modShow">
        <pc:chgData name="Sophie Whitcombe" userId="S::sophie@talkabouttrust.org::96b93879-58c2-43c8-8be0-05735f70e199" providerId="AD" clId="Web-{59EE84C0-5C44-12BD-03B8-F72B91C3A98F}" dt="2025-06-26T14:51:12.387" v="148"/>
        <pc:sldMkLst>
          <pc:docMk/>
          <pc:sldMk cId="3058469369" sldId="1273"/>
        </pc:sldMkLst>
      </pc:sldChg>
      <pc:sldChg chg="add del replId">
        <pc:chgData name="Sophie Whitcombe" userId="S::sophie@talkabouttrust.org::96b93879-58c2-43c8-8be0-05735f70e199" providerId="AD" clId="Web-{59EE84C0-5C44-12BD-03B8-F72B91C3A98F}" dt="2025-06-26T13:28:52.749" v="117"/>
        <pc:sldMkLst>
          <pc:docMk/>
          <pc:sldMk cId="2813606923" sldId="1274"/>
        </pc:sldMkLst>
      </pc:sldChg>
      <pc:sldChg chg="addSp delSp modSp add replId">
        <pc:chgData name="Sophie Whitcombe" userId="S::sophie@talkabouttrust.org::96b93879-58c2-43c8-8be0-05735f70e199" providerId="AD" clId="Web-{59EE84C0-5C44-12BD-03B8-F72B91C3A98F}" dt="2025-06-26T14:49:49.149" v="146" actId="20577"/>
        <pc:sldMkLst>
          <pc:docMk/>
          <pc:sldMk cId="4190993687" sldId="1274"/>
        </pc:sldMkLst>
      </pc:sldChg>
      <pc:sldChg chg="add del">
        <pc:chgData name="Sophie Whitcombe" userId="S::sophie@talkabouttrust.org::96b93879-58c2-43c8-8be0-05735f70e199" providerId="AD" clId="Web-{59EE84C0-5C44-12BD-03B8-F72B91C3A98F}" dt="2025-06-26T14:52:00.623" v="153"/>
        <pc:sldMkLst>
          <pc:docMk/>
          <pc:sldMk cId="246821502" sldId="1275"/>
        </pc:sldMkLst>
      </pc:sldChg>
      <pc:sldChg chg="add replId">
        <pc:chgData name="Sophie Whitcombe" userId="S::sophie@talkabouttrust.org::96b93879-58c2-43c8-8be0-05735f70e199" providerId="AD" clId="Web-{59EE84C0-5C44-12BD-03B8-F72B91C3A98F}" dt="2025-06-26T14:52:03.982" v="154"/>
        <pc:sldMkLst>
          <pc:docMk/>
          <pc:sldMk cId="1599045825" sldId="1275"/>
        </pc:sldMkLst>
      </pc:sldChg>
    </pc:docChg>
  </pc:docChgLst>
  <pc:docChgLst>
    <pc:chgData name="Alison Rees" userId="S::alison@talkabouttrust.org::643807b7-95c8-4d06-bfbd-2c8a4c2b8f9b" providerId="AD" clId="Web-{CC8C96A9-4750-3A5D-487C-69C0E808E110}"/>
    <pc:docChg chg="modSld">
      <pc:chgData name="Alison Rees" userId="S::alison@talkabouttrust.org::643807b7-95c8-4d06-bfbd-2c8a4c2b8f9b" providerId="AD" clId="Web-{CC8C96A9-4750-3A5D-487C-69C0E808E110}" dt="2025-08-01T13:13:33.607" v="13"/>
      <pc:docMkLst>
        <pc:docMk/>
      </pc:docMkLst>
      <pc:sldChg chg="delSp">
        <pc:chgData name="Alison Rees" userId="S::alison@talkabouttrust.org::643807b7-95c8-4d06-bfbd-2c8a4c2b8f9b" providerId="AD" clId="Web-{CC8C96A9-4750-3A5D-487C-69C0E808E110}" dt="2025-08-01T13:12:58.591" v="0"/>
        <pc:sldMkLst>
          <pc:docMk/>
          <pc:sldMk cId="1179438177" sldId="1261"/>
        </pc:sldMkLst>
        <pc:picChg chg="del">
          <ac:chgData name="Alison Rees" userId="S::alison@talkabouttrust.org::643807b7-95c8-4d06-bfbd-2c8a4c2b8f9b" providerId="AD" clId="Web-{CC8C96A9-4750-3A5D-487C-69C0E808E110}" dt="2025-08-01T13:12:58.591" v="0"/>
          <ac:picMkLst>
            <pc:docMk/>
            <pc:sldMk cId="1179438177" sldId="1261"/>
            <ac:picMk id="5" creationId="{8CD6A2F6-02E7-B5C9-9265-99443F716890}"/>
          </ac:picMkLst>
        </pc:picChg>
      </pc:sldChg>
      <pc:sldChg chg="delSp">
        <pc:chgData name="Alison Rees" userId="S::alison@talkabouttrust.org::643807b7-95c8-4d06-bfbd-2c8a4c2b8f9b" providerId="AD" clId="Web-{CC8C96A9-4750-3A5D-487C-69C0E808E110}" dt="2025-08-01T13:13:20.529" v="8"/>
        <pc:sldMkLst>
          <pc:docMk/>
          <pc:sldMk cId="3198121479" sldId="1262"/>
        </pc:sldMkLst>
        <pc:picChg chg="del">
          <ac:chgData name="Alison Rees" userId="S::alison@talkabouttrust.org::643807b7-95c8-4d06-bfbd-2c8a4c2b8f9b" providerId="AD" clId="Web-{CC8C96A9-4750-3A5D-487C-69C0E808E110}" dt="2025-08-01T13:13:20.529" v="8"/>
          <ac:picMkLst>
            <pc:docMk/>
            <pc:sldMk cId="3198121479" sldId="1262"/>
            <ac:picMk id="6" creationId="{D5FFF9F2-7B2A-8F16-8CA4-05AF9D33E96B}"/>
          </ac:picMkLst>
        </pc:picChg>
      </pc:sldChg>
      <pc:sldChg chg="delSp">
        <pc:chgData name="Alison Rees" userId="S::alison@talkabouttrust.org::643807b7-95c8-4d06-bfbd-2c8a4c2b8f9b" providerId="AD" clId="Web-{CC8C96A9-4750-3A5D-487C-69C0E808E110}" dt="2025-08-01T13:13:06.388" v="2"/>
        <pc:sldMkLst>
          <pc:docMk/>
          <pc:sldMk cId="990414972" sldId="1263"/>
        </pc:sldMkLst>
        <pc:picChg chg="del">
          <ac:chgData name="Alison Rees" userId="S::alison@talkabouttrust.org::643807b7-95c8-4d06-bfbd-2c8a4c2b8f9b" providerId="AD" clId="Web-{CC8C96A9-4750-3A5D-487C-69C0E808E110}" dt="2025-08-01T13:13:06.388" v="2"/>
          <ac:picMkLst>
            <pc:docMk/>
            <pc:sldMk cId="990414972" sldId="1263"/>
            <ac:picMk id="9" creationId="{AA6E82DE-13E3-CA76-BA8F-819023826BFE}"/>
          </ac:picMkLst>
        </pc:picChg>
      </pc:sldChg>
      <pc:sldChg chg="delSp">
        <pc:chgData name="Alison Rees" userId="S::alison@talkabouttrust.org::643807b7-95c8-4d06-bfbd-2c8a4c2b8f9b" providerId="AD" clId="Web-{CC8C96A9-4750-3A5D-487C-69C0E808E110}" dt="2025-08-01T13:13:08.622" v="3"/>
        <pc:sldMkLst>
          <pc:docMk/>
          <pc:sldMk cId="2925935892" sldId="1264"/>
        </pc:sldMkLst>
        <pc:picChg chg="del">
          <ac:chgData name="Alison Rees" userId="S::alison@talkabouttrust.org::643807b7-95c8-4d06-bfbd-2c8a4c2b8f9b" providerId="AD" clId="Web-{CC8C96A9-4750-3A5D-487C-69C0E808E110}" dt="2025-08-01T13:13:08.622" v="3"/>
          <ac:picMkLst>
            <pc:docMk/>
            <pc:sldMk cId="2925935892" sldId="1264"/>
            <ac:picMk id="9" creationId="{16650966-5318-6ACF-F8AC-F7F5725CF470}"/>
          </ac:picMkLst>
        </pc:picChg>
      </pc:sldChg>
      <pc:sldChg chg="delSp">
        <pc:chgData name="Alison Rees" userId="S::alison@talkabouttrust.org::643807b7-95c8-4d06-bfbd-2c8a4c2b8f9b" providerId="AD" clId="Web-{CC8C96A9-4750-3A5D-487C-69C0E808E110}" dt="2025-08-01T13:13:00.575" v="1"/>
        <pc:sldMkLst>
          <pc:docMk/>
          <pc:sldMk cId="3743550605" sldId="1265"/>
        </pc:sldMkLst>
        <pc:picChg chg="del">
          <ac:chgData name="Alison Rees" userId="S::alison@talkabouttrust.org::643807b7-95c8-4d06-bfbd-2c8a4c2b8f9b" providerId="AD" clId="Web-{CC8C96A9-4750-3A5D-487C-69C0E808E110}" dt="2025-08-01T13:13:00.575" v="1"/>
          <ac:picMkLst>
            <pc:docMk/>
            <pc:sldMk cId="3743550605" sldId="1265"/>
            <ac:picMk id="10" creationId="{3A0D43ED-1FEA-778F-2279-91D28199CCBA}"/>
          </ac:picMkLst>
        </pc:picChg>
      </pc:sldChg>
      <pc:sldChg chg="delSp">
        <pc:chgData name="Alison Rees" userId="S::alison@talkabouttrust.org::643807b7-95c8-4d06-bfbd-2c8a4c2b8f9b" providerId="AD" clId="Web-{CC8C96A9-4750-3A5D-487C-69C0E808E110}" dt="2025-08-01T13:13:10.669" v="4"/>
        <pc:sldMkLst>
          <pc:docMk/>
          <pc:sldMk cId="3156820022" sldId="1266"/>
        </pc:sldMkLst>
        <pc:picChg chg="del">
          <ac:chgData name="Alison Rees" userId="S::alison@talkabouttrust.org::643807b7-95c8-4d06-bfbd-2c8a4c2b8f9b" providerId="AD" clId="Web-{CC8C96A9-4750-3A5D-487C-69C0E808E110}" dt="2025-08-01T13:13:10.669" v="4"/>
          <ac:picMkLst>
            <pc:docMk/>
            <pc:sldMk cId="3156820022" sldId="1266"/>
            <ac:picMk id="9" creationId="{0269C4E0-0818-BEE4-506B-BFD8C56693B8}"/>
          </ac:picMkLst>
        </pc:picChg>
      </pc:sldChg>
      <pc:sldChg chg="delSp">
        <pc:chgData name="Alison Rees" userId="S::alison@talkabouttrust.org::643807b7-95c8-4d06-bfbd-2c8a4c2b8f9b" providerId="AD" clId="Web-{CC8C96A9-4750-3A5D-487C-69C0E808E110}" dt="2025-08-01T13:13:12.497" v="5"/>
        <pc:sldMkLst>
          <pc:docMk/>
          <pc:sldMk cId="3210463436" sldId="1267"/>
        </pc:sldMkLst>
        <pc:picChg chg="del">
          <ac:chgData name="Alison Rees" userId="S::alison@talkabouttrust.org::643807b7-95c8-4d06-bfbd-2c8a4c2b8f9b" providerId="AD" clId="Web-{CC8C96A9-4750-3A5D-487C-69C0E808E110}" dt="2025-08-01T13:13:12.497" v="5"/>
          <ac:picMkLst>
            <pc:docMk/>
            <pc:sldMk cId="3210463436" sldId="1267"/>
            <ac:picMk id="9" creationId="{58822715-1C40-A080-675E-F96AF77A2C2A}"/>
          </ac:picMkLst>
        </pc:picChg>
      </pc:sldChg>
      <pc:sldChg chg="delSp">
        <pc:chgData name="Alison Rees" userId="S::alison@talkabouttrust.org::643807b7-95c8-4d06-bfbd-2c8a4c2b8f9b" providerId="AD" clId="Web-{CC8C96A9-4750-3A5D-487C-69C0E808E110}" dt="2025-08-01T13:13:22.326" v="9"/>
        <pc:sldMkLst>
          <pc:docMk/>
          <pc:sldMk cId="2673629089" sldId="1268"/>
        </pc:sldMkLst>
        <pc:picChg chg="del">
          <ac:chgData name="Alison Rees" userId="S::alison@talkabouttrust.org::643807b7-95c8-4d06-bfbd-2c8a4c2b8f9b" providerId="AD" clId="Web-{CC8C96A9-4750-3A5D-487C-69C0E808E110}" dt="2025-08-01T13:13:22.326" v="9"/>
          <ac:picMkLst>
            <pc:docMk/>
            <pc:sldMk cId="2673629089" sldId="1268"/>
            <ac:picMk id="9" creationId="{688EF504-E7F9-CF4A-F4C3-9AC589E72AA2}"/>
          </ac:picMkLst>
        </pc:picChg>
      </pc:sldChg>
      <pc:sldChg chg="delSp">
        <pc:chgData name="Alison Rees" userId="S::alison@talkabouttrust.org::643807b7-95c8-4d06-bfbd-2c8a4c2b8f9b" providerId="AD" clId="Web-{CC8C96A9-4750-3A5D-487C-69C0E808E110}" dt="2025-08-01T13:13:24.623" v="10"/>
        <pc:sldMkLst>
          <pc:docMk/>
          <pc:sldMk cId="2971731563" sldId="1269"/>
        </pc:sldMkLst>
        <pc:picChg chg="del">
          <ac:chgData name="Alison Rees" userId="S::alison@talkabouttrust.org::643807b7-95c8-4d06-bfbd-2c8a4c2b8f9b" providerId="AD" clId="Web-{CC8C96A9-4750-3A5D-487C-69C0E808E110}" dt="2025-08-01T13:13:24.623" v="10"/>
          <ac:picMkLst>
            <pc:docMk/>
            <pc:sldMk cId="2971731563" sldId="1269"/>
            <ac:picMk id="9" creationId="{1F9221F0-5FAF-00E6-4E56-FEBE2F7B6515}"/>
          </ac:picMkLst>
        </pc:picChg>
      </pc:sldChg>
      <pc:sldChg chg="delSp">
        <pc:chgData name="Alison Rees" userId="S::alison@talkabouttrust.org::643807b7-95c8-4d06-bfbd-2c8a4c2b8f9b" providerId="AD" clId="Web-{CC8C96A9-4750-3A5D-487C-69C0E808E110}" dt="2025-08-01T13:13:14.513" v="6"/>
        <pc:sldMkLst>
          <pc:docMk/>
          <pc:sldMk cId="1601120220" sldId="1271"/>
        </pc:sldMkLst>
        <pc:picChg chg="del">
          <ac:chgData name="Alison Rees" userId="S::alison@talkabouttrust.org::643807b7-95c8-4d06-bfbd-2c8a4c2b8f9b" providerId="AD" clId="Web-{CC8C96A9-4750-3A5D-487C-69C0E808E110}" dt="2025-08-01T13:13:14.513" v="6"/>
          <ac:picMkLst>
            <pc:docMk/>
            <pc:sldMk cId="1601120220" sldId="1271"/>
            <ac:picMk id="8" creationId="{14B4B3F9-F586-DE5A-D577-1FA9F6D4F242}"/>
          </ac:picMkLst>
        </pc:picChg>
      </pc:sldChg>
      <pc:sldChg chg="delSp">
        <pc:chgData name="Alison Rees" userId="S::alison@talkabouttrust.org::643807b7-95c8-4d06-bfbd-2c8a4c2b8f9b" providerId="AD" clId="Web-{CC8C96A9-4750-3A5D-487C-69C0E808E110}" dt="2025-08-01T13:13:30.232" v="12"/>
        <pc:sldMkLst>
          <pc:docMk/>
          <pc:sldMk cId="3343521843" sldId="1272"/>
        </pc:sldMkLst>
        <pc:picChg chg="del">
          <ac:chgData name="Alison Rees" userId="S::alison@talkabouttrust.org::643807b7-95c8-4d06-bfbd-2c8a4c2b8f9b" providerId="AD" clId="Web-{CC8C96A9-4750-3A5D-487C-69C0E808E110}" dt="2025-08-01T13:13:30.232" v="12"/>
          <ac:picMkLst>
            <pc:docMk/>
            <pc:sldMk cId="3343521843" sldId="1272"/>
            <ac:picMk id="8" creationId="{5E5543DF-F9B2-44F2-2BF0-81C6A1889F26}"/>
          </ac:picMkLst>
        </pc:picChg>
      </pc:sldChg>
      <pc:sldChg chg="delSp">
        <pc:chgData name="Alison Rees" userId="S::alison@talkabouttrust.org::643807b7-95c8-4d06-bfbd-2c8a4c2b8f9b" providerId="AD" clId="Web-{CC8C96A9-4750-3A5D-487C-69C0E808E110}" dt="2025-08-01T13:13:27.763" v="11"/>
        <pc:sldMkLst>
          <pc:docMk/>
          <pc:sldMk cId="4190993687" sldId="1274"/>
        </pc:sldMkLst>
        <pc:picChg chg="del">
          <ac:chgData name="Alison Rees" userId="S::alison@talkabouttrust.org::643807b7-95c8-4d06-bfbd-2c8a4c2b8f9b" providerId="AD" clId="Web-{CC8C96A9-4750-3A5D-487C-69C0E808E110}" dt="2025-08-01T13:13:27.763" v="11"/>
          <ac:picMkLst>
            <pc:docMk/>
            <pc:sldMk cId="4190993687" sldId="1274"/>
            <ac:picMk id="9" creationId="{00555817-1A3F-56C6-A9AC-C571C3C77010}"/>
          </ac:picMkLst>
        </pc:picChg>
      </pc:sldChg>
      <pc:sldChg chg="delSp">
        <pc:chgData name="Alison Rees" userId="S::alison@talkabouttrust.org::643807b7-95c8-4d06-bfbd-2c8a4c2b8f9b" providerId="AD" clId="Web-{CC8C96A9-4750-3A5D-487C-69C0E808E110}" dt="2025-08-01T13:13:33.607" v="13"/>
        <pc:sldMkLst>
          <pc:docMk/>
          <pc:sldMk cId="1599045825" sldId="1275"/>
        </pc:sldMkLst>
        <pc:picChg chg="del">
          <ac:chgData name="Alison Rees" userId="S::alison@talkabouttrust.org::643807b7-95c8-4d06-bfbd-2c8a4c2b8f9b" providerId="AD" clId="Web-{CC8C96A9-4750-3A5D-487C-69C0E808E110}" dt="2025-08-01T13:13:33.607" v="13"/>
          <ac:picMkLst>
            <pc:docMk/>
            <pc:sldMk cId="1599045825" sldId="1275"/>
            <ac:picMk id="6" creationId="{0408B208-B750-7ACB-BF13-0251AB334A50}"/>
          </ac:picMkLst>
        </pc:picChg>
      </pc:sldChg>
      <pc:sldChg chg="delSp">
        <pc:chgData name="Alison Rees" userId="S::alison@talkabouttrust.org::643807b7-95c8-4d06-bfbd-2c8a4c2b8f9b" providerId="AD" clId="Web-{CC8C96A9-4750-3A5D-487C-69C0E808E110}" dt="2025-08-01T13:13:17.591" v="7"/>
        <pc:sldMkLst>
          <pc:docMk/>
          <pc:sldMk cId="729153099" sldId="1277"/>
        </pc:sldMkLst>
        <pc:picChg chg="del">
          <ac:chgData name="Alison Rees" userId="S::alison@talkabouttrust.org::643807b7-95c8-4d06-bfbd-2c8a4c2b8f9b" providerId="AD" clId="Web-{CC8C96A9-4750-3A5D-487C-69C0E808E110}" dt="2025-08-01T13:13:17.591" v="7"/>
          <ac:picMkLst>
            <pc:docMk/>
            <pc:sldMk cId="729153099" sldId="1277"/>
            <ac:picMk id="9" creationId="{CF20E6A2-F28A-BA88-D4E9-7727CE09F975}"/>
          </ac:picMkLst>
        </pc:picChg>
      </pc:sldChg>
    </pc:docChg>
  </pc:docChgLst>
  <pc:docChgLst>
    <pc:chgData name="Sophie Whitcombe" userId="S::sophie@talkabouttrust.org::96b93879-58c2-43c8-8be0-05735f70e199" providerId="AD" clId="Web-{85651983-8F6A-2980-74AB-5E8FE72DCB53}"/>
    <pc:docChg chg="addSld delSld">
      <pc:chgData name="Sophie Whitcombe" userId="S::sophie@talkabouttrust.org::96b93879-58c2-43c8-8be0-05735f70e199" providerId="AD" clId="Web-{85651983-8F6A-2980-74AB-5E8FE72DCB53}" dt="2025-07-14T12:21:33.942" v="2"/>
      <pc:docMkLst>
        <pc:docMk/>
      </pc:docMkLst>
      <pc:sldChg chg="add del">
        <pc:chgData name="Sophie Whitcombe" userId="S::sophie@talkabouttrust.org::96b93879-58c2-43c8-8be0-05735f70e199" providerId="AD" clId="Web-{85651983-8F6A-2980-74AB-5E8FE72DCB53}" dt="2025-07-14T12:21:33.942" v="2"/>
        <pc:sldMkLst>
          <pc:docMk/>
          <pc:sldMk cId="3040930893" sldId="1278"/>
        </pc:sldMkLst>
      </pc:sldChg>
      <pc:sldChg chg="add">
        <pc:chgData name="Sophie Whitcombe" userId="S::sophie@talkabouttrust.org::96b93879-58c2-43c8-8be0-05735f70e199" providerId="AD" clId="Web-{85651983-8F6A-2980-74AB-5E8FE72DCB53}" dt="2025-07-14T12:21:32.489" v="1"/>
        <pc:sldMkLst>
          <pc:docMk/>
          <pc:sldMk cId="2950756390" sldId="1480"/>
        </pc:sldMkLst>
      </pc:sldChg>
    </pc:docChg>
  </pc:docChgLst>
  <pc:docChgLst>
    <pc:chgData name="Helena Conibear" userId="S::helena@talkabouttrust.org::14702610-6db2-485a-bfee-48fdd19d9556" providerId="AD" clId="Web-{6DC86979-678A-C95A-B5D9-86CFE406E318}"/>
    <pc:docChg chg="mod addSld delSld modSld">
      <pc:chgData name="Helena Conibear" userId="S::helena@talkabouttrust.org::14702610-6db2-485a-bfee-48fdd19d9556" providerId="AD" clId="Web-{6DC86979-678A-C95A-B5D9-86CFE406E318}" dt="2025-06-04T14:34:38.119" v="187" actId="14100"/>
      <pc:docMkLst>
        <pc:docMk/>
      </pc:docMkLst>
      <pc:sldChg chg="modSp">
        <pc:chgData name="Helena Conibear" userId="S::helena@talkabouttrust.org::14702610-6db2-485a-bfee-48fdd19d9556" providerId="AD" clId="Web-{6DC86979-678A-C95A-B5D9-86CFE406E318}" dt="2025-06-04T14:30:52.768" v="119" actId="14100"/>
        <pc:sldMkLst>
          <pc:docMk/>
          <pc:sldMk cId="268071293" sldId="1260"/>
        </pc:sldMkLst>
      </pc:sldChg>
      <pc:sldChg chg="addSp modSp">
        <pc:chgData name="Helena Conibear" userId="S::helena@talkabouttrust.org::14702610-6db2-485a-bfee-48fdd19d9556" providerId="AD" clId="Web-{6DC86979-678A-C95A-B5D9-86CFE406E318}" dt="2025-06-04T14:20:19.184" v="78" actId="1076"/>
        <pc:sldMkLst>
          <pc:docMk/>
          <pc:sldMk cId="1179438177" sldId="1261"/>
        </pc:sldMkLst>
      </pc:sldChg>
      <pc:sldChg chg="addSp modSp">
        <pc:chgData name="Helena Conibear" userId="S::helena@talkabouttrust.org::14702610-6db2-485a-bfee-48fdd19d9556" providerId="AD" clId="Web-{6DC86979-678A-C95A-B5D9-86CFE406E318}" dt="2025-06-04T14:20:58.451" v="90" actId="1076"/>
        <pc:sldMkLst>
          <pc:docMk/>
          <pc:sldMk cId="3198121479" sldId="1262"/>
        </pc:sldMkLst>
      </pc:sldChg>
      <pc:sldChg chg="addSp delSp modSp mod setBg">
        <pc:chgData name="Helena Conibear" userId="S::helena@talkabouttrust.org::14702610-6db2-485a-bfee-48fdd19d9556" providerId="AD" clId="Web-{6DC86979-678A-C95A-B5D9-86CFE406E318}" dt="2025-06-04T14:23:02.737" v="101" actId="20577"/>
        <pc:sldMkLst>
          <pc:docMk/>
          <pc:sldMk cId="990414972" sldId="1263"/>
        </pc:sldMkLst>
      </pc:sldChg>
      <pc:sldChg chg="addSp modSp">
        <pc:chgData name="Helena Conibear" userId="S::helena@talkabouttrust.org::14702610-6db2-485a-bfee-48fdd19d9556" providerId="AD" clId="Web-{6DC86979-678A-C95A-B5D9-86CFE406E318}" dt="2025-06-04T14:20:36.857" v="84" actId="1076"/>
        <pc:sldMkLst>
          <pc:docMk/>
          <pc:sldMk cId="2925935892" sldId="1264"/>
        </pc:sldMkLst>
      </pc:sldChg>
      <pc:sldChg chg="addSp modSp">
        <pc:chgData name="Helena Conibear" userId="S::helena@talkabouttrust.org::14702610-6db2-485a-bfee-48fdd19d9556" providerId="AD" clId="Web-{6DC86979-678A-C95A-B5D9-86CFE406E318}" dt="2025-06-04T14:20:25.388" v="80" actId="1076"/>
        <pc:sldMkLst>
          <pc:docMk/>
          <pc:sldMk cId="3743550605" sldId="1265"/>
        </pc:sldMkLst>
      </pc:sldChg>
      <pc:sldChg chg="addSp modSp">
        <pc:chgData name="Helena Conibear" userId="S::helena@talkabouttrust.org::14702610-6db2-485a-bfee-48fdd19d9556" providerId="AD" clId="Web-{6DC86979-678A-C95A-B5D9-86CFE406E318}" dt="2025-06-04T14:20:45.810" v="86" actId="1076"/>
        <pc:sldMkLst>
          <pc:docMk/>
          <pc:sldMk cId="3156820022" sldId="1266"/>
        </pc:sldMkLst>
      </pc:sldChg>
      <pc:sldChg chg="addSp modSp">
        <pc:chgData name="Helena Conibear" userId="S::helena@talkabouttrust.org::14702610-6db2-485a-bfee-48fdd19d9556" providerId="AD" clId="Web-{6DC86979-678A-C95A-B5D9-86CFE406E318}" dt="2025-06-04T14:20:49.842" v="88" actId="1076"/>
        <pc:sldMkLst>
          <pc:docMk/>
          <pc:sldMk cId="3210463436" sldId="1267"/>
        </pc:sldMkLst>
      </pc:sldChg>
      <pc:sldChg chg="addSp modSp">
        <pc:chgData name="Helena Conibear" userId="S::helena@talkabouttrust.org::14702610-6db2-485a-bfee-48fdd19d9556" providerId="AD" clId="Web-{6DC86979-678A-C95A-B5D9-86CFE406E318}" dt="2025-06-04T14:21:04.889" v="92" actId="1076"/>
        <pc:sldMkLst>
          <pc:docMk/>
          <pc:sldMk cId="2673629089" sldId="1268"/>
        </pc:sldMkLst>
      </pc:sldChg>
      <pc:sldChg chg="addSp delSp modSp">
        <pc:chgData name="Helena Conibear" userId="S::helena@talkabouttrust.org::14702610-6db2-485a-bfee-48fdd19d9556" providerId="AD" clId="Web-{6DC86979-678A-C95A-B5D9-86CFE406E318}" dt="2025-06-04T14:29:57.969" v="105" actId="1076"/>
        <pc:sldMkLst>
          <pc:docMk/>
          <pc:sldMk cId="2971731563" sldId="1269"/>
        </pc:sldMkLst>
      </pc:sldChg>
      <pc:sldChg chg="addSp delSp modSp add mod replId setBg">
        <pc:chgData name="Helena Conibear" userId="S::helena@talkabouttrust.org::14702610-6db2-485a-bfee-48fdd19d9556" providerId="AD" clId="Web-{6DC86979-678A-C95A-B5D9-86CFE406E318}" dt="2025-06-04T14:34:38.119" v="187" actId="14100"/>
        <pc:sldMkLst>
          <pc:docMk/>
          <pc:sldMk cId="1590992363" sldId="1270"/>
        </pc:sldMkLst>
      </pc:sldChg>
      <pc:sldChg chg="new del">
        <pc:chgData name="Helena Conibear" userId="S::helena@talkabouttrust.org::14702610-6db2-485a-bfee-48fdd19d9556" providerId="AD" clId="Web-{6DC86979-678A-C95A-B5D9-86CFE406E318}" dt="2025-06-04T13:48:30.998" v="1"/>
        <pc:sldMkLst>
          <pc:docMk/>
          <pc:sldMk cId="1831754298" sldId="1270"/>
        </pc:sldMkLst>
      </pc:sldChg>
      <pc:sldChg chg="addSp delSp modSp add replId">
        <pc:chgData name="Helena Conibear" userId="S::helena@talkabouttrust.org::14702610-6db2-485a-bfee-48fdd19d9556" providerId="AD" clId="Web-{6DC86979-678A-C95A-B5D9-86CFE406E318}" dt="2025-06-04T14:32:18.505" v="173" actId="20577"/>
        <pc:sldMkLst>
          <pc:docMk/>
          <pc:sldMk cId="1601120220" sldId="1271"/>
        </pc:sldMkLst>
      </pc:sldChg>
    </pc:docChg>
  </pc:docChgLst>
  <pc:docChgLst>
    <pc:chgData name="Alison Rees" userId="S::alison@talkabouttrust.org::643807b7-95c8-4d06-bfbd-2c8a4c2b8f9b" providerId="AD" clId="Web-{6B0E78A1-0407-E2B5-D33F-CBD19A77361E}"/>
    <pc:docChg chg="modSld">
      <pc:chgData name="Alison Rees" userId="S::alison@talkabouttrust.org::643807b7-95c8-4d06-bfbd-2c8a4c2b8f9b" providerId="AD" clId="Web-{6B0E78A1-0407-E2B5-D33F-CBD19A77361E}" dt="2025-07-24T04:10:02.215" v="88" actId="1076"/>
      <pc:docMkLst>
        <pc:docMk/>
      </pc:docMkLst>
      <pc:sldChg chg="modSp">
        <pc:chgData name="Alison Rees" userId="S::alison@talkabouttrust.org::643807b7-95c8-4d06-bfbd-2c8a4c2b8f9b" providerId="AD" clId="Web-{6B0E78A1-0407-E2B5-D33F-CBD19A77361E}" dt="2025-07-24T04:02:18.217" v="0"/>
        <pc:sldMkLst>
          <pc:docMk/>
          <pc:sldMk cId="268071293" sldId="1260"/>
        </pc:sldMkLst>
        <pc:spChg chg="mod">
          <ac:chgData name="Alison Rees" userId="S::alison@talkabouttrust.org::643807b7-95c8-4d06-bfbd-2c8a4c2b8f9b" providerId="AD" clId="Web-{6B0E78A1-0407-E2B5-D33F-CBD19A77361E}" dt="2025-07-24T04:02:18.217" v="0"/>
          <ac:spMkLst>
            <pc:docMk/>
            <pc:sldMk cId="268071293" sldId="1260"/>
            <ac:spMk id="2" creationId="{119CECB2-E022-10F7-80EC-C7D0A393E0D3}"/>
          </ac:spMkLst>
        </pc:spChg>
      </pc:sldChg>
      <pc:sldChg chg="modSp">
        <pc:chgData name="Alison Rees" userId="S::alison@talkabouttrust.org::643807b7-95c8-4d06-bfbd-2c8a4c2b8f9b" providerId="AD" clId="Web-{6B0E78A1-0407-E2B5-D33F-CBD19A77361E}" dt="2025-07-24T04:04:26.017" v="18" actId="1076"/>
        <pc:sldMkLst>
          <pc:docMk/>
          <pc:sldMk cId="1179438177" sldId="1261"/>
        </pc:sldMkLst>
        <pc:spChg chg="mod">
          <ac:chgData name="Alison Rees" userId="S::alison@talkabouttrust.org::643807b7-95c8-4d06-bfbd-2c8a4c2b8f9b" providerId="AD" clId="Web-{6B0E78A1-0407-E2B5-D33F-CBD19A77361E}" dt="2025-07-24T04:04:12.392" v="15" actId="20577"/>
          <ac:spMkLst>
            <pc:docMk/>
            <pc:sldMk cId="1179438177" sldId="1261"/>
            <ac:spMk id="7" creationId="{845241C2-CD39-E99E-8621-D90066A7118F}"/>
          </ac:spMkLst>
        </pc:spChg>
        <pc:picChg chg="mod">
          <ac:chgData name="Alison Rees" userId="S::alison@talkabouttrust.org::643807b7-95c8-4d06-bfbd-2c8a4c2b8f9b" providerId="AD" clId="Web-{6B0E78A1-0407-E2B5-D33F-CBD19A77361E}" dt="2025-07-24T04:04:21.799" v="17" actId="1076"/>
          <ac:picMkLst>
            <pc:docMk/>
            <pc:sldMk cId="1179438177" sldId="1261"/>
            <ac:picMk id="4" creationId="{374BFE8F-6EA9-C87D-3271-B8E8959D43A6}"/>
          </ac:picMkLst>
        </pc:picChg>
        <pc:picChg chg="mod">
          <ac:chgData name="Alison Rees" userId="S::alison@talkabouttrust.org::643807b7-95c8-4d06-bfbd-2c8a4c2b8f9b" providerId="AD" clId="Web-{6B0E78A1-0407-E2B5-D33F-CBD19A77361E}" dt="2025-07-24T04:04:26.017" v="18" actId="1076"/>
          <ac:picMkLst>
            <pc:docMk/>
            <pc:sldMk cId="1179438177" sldId="1261"/>
            <ac:picMk id="5" creationId="{8CD6A2F6-02E7-B5C9-9265-99443F716890}"/>
          </ac:picMkLst>
        </pc:picChg>
      </pc:sldChg>
      <pc:sldChg chg="modSp">
        <pc:chgData name="Alison Rees" userId="S::alison@talkabouttrust.org::643807b7-95c8-4d06-bfbd-2c8a4c2b8f9b" providerId="AD" clId="Web-{6B0E78A1-0407-E2B5-D33F-CBD19A77361E}" dt="2025-07-24T04:07:06.538" v="52" actId="1076"/>
        <pc:sldMkLst>
          <pc:docMk/>
          <pc:sldMk cId="3198121479" sldId="1262"/>
        </pc:sldMkLst>
        <pc:spChg chg="mod">
          <ac:chgData name="Alison Rees" userId="S::alison@talkabouttrust.org::643807b7-95c8-4d06-bfbd-2c8a4c2b8f9b" providerId="AD" clId="Web-{6B0E78A1-0407-E2B5-D33F-CBD19A77361E}" dt="2025-07-24T04:03:27" v="9"/>
          <ac:spMkLst>
            <pc:docMk/>
            <pc:sldMk cId="3198121479" sldId="1262"/>
            <ac:spMk id="7" creationId="{558408C5-F7E1-7D87-4E93-FDD91AD17374}"/>
          </ac:spMkLst>
        </pc:spChg>
        <pc:picChg chg="ord">
          <ac:chgData name="Alison Rees" userId="S::alison@talkabouttrust.org::643807b7-95c8-4d06-bfbd-2c8a4c2b8f9b" providerId="AD" clId="Web-{6B0E78A1-0407-E2B5-D33F-CBD19A77361E}" dt="2025-07-24T04:06:56.928" v="51"/>
          <ac:picMkLst>
            <pc:docMk/>
            <pc:sldMk cId="3198121479" sldId="1262"/>
            <ac:picMk id="3" creationId="{4665545F-78EC-F737-52F3-5F3911A11944}"/>
          </ac:picMkLst>
        </pc:picChg>
        <pc:picChg chg="mod">
          <ac:chgData name="Alison Rees" userId="S::alison@talkabouttrust.org::643807b7-95c8-4d06-bfbd-2c8a4c2b8f9b" providerId="AD" clId="Web-{6B0E78A1-0407-E2B5-D33F-CBD19A77361E}" dt="2025-07-24T04:07:06.538" v="52" actId="1076"/>
          <ac:picMkLst>
            <pc:docMk/>
            <pc:sldMk cId="3198121479" sldId="1262"/>
            <ac:picMk id="4" creationId="{070052BE-4883-9B0E-9BA6-F96905373925}"/>
          </ac:picMkLst>
        </pc:picChg>
      </pc:sldChg>
      <pc:sldChg chg="addSp delSp modSp">
        <pc:chgData name="Alison Rees" userId="S::alison@talkabouttrust.org::643807b7-95c8-4d06-bfbd-2c8a4c2b8f9b" providerId="AD" clId="Web-{6B0E78A1-0407-E2B5-D33F-CBD19A77361E}" dt="2025-07-24T04:05:07.862" v="29"/>
        <pc:sldMkLst>
          <pc:docMk/>
          <pc:sldMk cId="990414972" sldId="1263"/>
        </pc:sldMkLst>
        <pc:spChg chg="mod">
          <ac:chgData name="Alison Rees" userId="S::alison@talkabouttrust.org::643807b7-95c8-4d06-bfbd-2c8a4c2b8f9b" providerId="AD" clId="Web-{6B0E78A1-0407-E2B5-D33F-CBD19A77361E}" dt="2025-07-24T04:02:45.452" v="3"/>
          <ac:spMkLst>
            <pc:docMk/>
            <pc:sldMk cId="990414972" sldId="1263"/>
            <ac:spMk id="7" creationId="{EDB64A97-1218-1147-49CB-88676EA812C6}"/>
          </ac:spMkLst>
        </pc:spChg>
        <pc:picChg chg="add">
          <ac:chgData name="Alison Rees" userId="S::alison@talkabouttrust.org::643807b7-95c8-4d06-bfbd-2c8a4c2b8f9b" providerId="AD" clId="Web-{6B0E78A1-0407-E2B5-D33F-CBD19A77361E}" dt="2025-07-24T04:05:07.862" v="28"/>
          <ac:picMkLst>
            <pc:docMk/>
            <pc:sldMk cId="990414972" sldId="1263"/>
            <ac:picMk id="3" creationId="{4F33A2AF-06DA-BA20-8E74-4DE8890B9B2F}"/>
          </ac:picMkLst>
        </pc:picChg>
        <pc:picChg chg="add">
          <ac:chgData name="Alison Rees" userId="S::alison@talkabouttrust.org::643807b7-95c8-4d06-bfbd-2c8a4c2b8f9b" providerId="AD" clId="Web-{6B0E78A1-0407-E2B5-D33F-CBD19A77361E}" dt="2025-07-24T04:05:07.862" v="29"/>
          <ac:picMkLst>
            <pc:docMk/>
            <pc:sldMk cId="990414972" sldId="1263"/>
            <ac:picMk id="9" creationId="{AA6E82DE-13E3-CA76-BA8F-819023826BFE}"/>
          </ac:picMkLst>
        </pc:picChg>
      </pc:sldChg>
      <pc:sldChg chg="addSp delSp modSp">
        <pc:chgData name="Alison Rees" userId="S::alison@talkabouttrust.org::643807b7-95c8-4d06-bfbd-2c8a4c2b8f9b" providerId="AD" clId="Web-{6B0E78A1-0407-E2B5-D33F-CBD19A77361E}" dt="2025-07-24T04:05:27.457" v="34"/>
        <pc:sldMkLst>
          <pc:docMk/>
          <pc:sldMk cId="2925935892" sldId="1264"/>
        </pc:sldMkLst>
        <pc:spChg chg="mod">
          <ac:chgData name="Alison Rees" userId="S::alison@talkabouttrust.org::643807b7-95c8-4d06-bfbd-2c8a4c2b8f9b" providerId="AD" clId="Web-{6B0E78A1-0407-E2B5-D33F-CBD19A77361E}" dt="2025-07-24T04:02:52.859" v="4"/>
          <ac:spMkLst>
            <pc:docMk/>
            <pc:sldMk cId="2925935892" sldId="1264"/>
            <ac:spMk id="7" creationId="{A98D8CDA-4000-C0BF-0962-FCAFD979CA61}"/>
          </ac:spMkLst>
        </pc:spChg>
        <pc:picChg chg="mod">
          <ac:chgData name="Alison Rees" userId="S::alison@talkabouttrust.org::643807b7-95c8-4d06-bfbd-2c8a4c2b8f9b" providerId="AD" clId="Web-{6B0E78A1-0407-E2B5-D33F-CBD19A77361E}" dt="2025-07-24T04:05:20.332" v="30"/>
          <ac:picMkLst>
            <pc:docMk/>
            <pc:sldMk cId="2925935892" sldId="1264"/>
            <ac:picMk id="3" creationId="{8F824CCC-A3F6-AF68-E426-0F0E5A6183A7}"/>
          </ac:picMkLst>
        </pc:picChg>
        <pc:picChg chg="add">
          <ac:chgData name="Alison Rees" userId="S::alison@talkabouttrust.org::643807b7-95c8-4d06-bfbd-2c8a4c2b8f9b" providerId="AD" clId="Web-{6B0E78A1-0407-E2B5-D33F-CBD19A77361E}" dt="2025-07-24T04:05:27.457" v="33"/>
          <ac:picMkLst>
            <pc:docMk/>
            <pc:sldMk cId="2925935892" sldId="1264"/>
            <ac:picMk id="5" creationId="{87286493-4722-3826-25B7-047BD69F0CF3}"/>
          </ac:picMkLst>
        </pc:picChg>
        <pc:picChg chg="add">
          <ac:chgData name="Alison Rees" userId="S::alison@talkabouttrust.org::643807b7-95c8-4d06-bfbd-2c8a4c2b8f9b" providerId="AD" clId="Web-{6B0E78A1-0407-E2B5-D33F-CBD19A77361E}" dt="2025-07-24T04:05:27.457" v="34"/>
          <ac:picMkLst>
            <pc:docMk/>
            <pc:sldMk cId="2925935892" sldId="1264"/>
            <ac:picMk id="9" creationId="{16650966-5318-6ACF-F8AC-F7F5725CF470}"/>
          </ac:picMkLst>
        </pc:picChg>
      </pc:sldChg>
      <pc:sldChg chg="addSp delSp modSp">
        <pc:chgData name="Alison Rees" userId="S::alison@talkabouttrust.org::643807b7-95c8-4d06-bfbd-2c8a4c2b8f9b" providerId="AD" clId="Web-{6B0E78A1-0407-E2B5-D33F-CBD19A77361E}" dt="2025-07-24T04:04:52.971" v="25"/>
        <pc:sldMkLst>
          <pc:docMk/>
          <pc:sldMk cId="3743550605" sldId="1265"/>
        </pc:sldMkLst>
        <pc:spChg chg="mod">
          <ac:chgData name="Alison Rees" userId="S::alison@talkabouttrust.org::643807b7-95c8-4d06-bfbd-2c8a4c2b8f9b" providerId="AD" clId="Web-{6B0E78A1-0407-E2B5-D33F-CBD19A77361E}" dt="2025-07-24T04:02:38.702" v="2"/>
          <ac:spMkLst>
            <pc:docMk/>
            <pc:sldMk cId="3743550605" sldId="1265"/>
            <ac:spMk id="7" creationId="{9C48559E-ED48-46BF-BE1D-1FE512C17E87}"/>
          </ac:spMkLst>
        </pc:spChg>
        <pc:picChg chg="add">
          <ac:chgData name="Alison Rees" userId="S::alison@talkabouttrust.org::643807b7-95c8-4d06-bfbd-2c8a4c2b8f9b" providerId="AD" clId="Web-{6B0E78A1-0407-E2B5-D33F-CBD19A77361E}" dt="2025-07-24T04:04:48.456" v="23"/>
          <ac:picMkLst>
            <pc:docMk/>
            <pc:sldMk cId="3743550605" sldId="1265"/>
            <ac:picMk id="8" creationId="{B75BA93F-A19D-02FC-CF5B-42B01B8396EE}"/>
          </ac:picMkLst>
        </pc:picChg>
        <pc:picChg chg="add">
          <ac:chgData name="Alison Rees" userId="S::alison@talkabouttrust.org::643807b7-95c8-4d06-bfbd-2c8a4c2b8f9b" providerId="AD" clId="Web-{6B0E78A1-0407-E2B5-D33F-CBD19A77361E}" dt="2025-07-24T04:04:48.456" v="24"/>
          <ac:picMkLst>
            <pc:docMk/>
            <pc:sldMk cId="3743550605" sldId="1265"/>
            <ac:picMk id="10" creationId="{3A0D43ED-1FEA-778F-2279-91D28199CCBA}"/>
          </ac:picMkLst>
        </pc:picChg>
      </pc:sldChg>
      <pc:sldChg chg="addSp delSp modSp">
        <pc:chgData name="Alison Rees" userId="S::alison@talkabouttrust.org::643807b7-95c8-4d06-bfbd-2c8a4c2b8f9b" providerId="AD" clId="Web-{6B0E78A1-0407-E2B5-D33F-CBD19A77361E}" dt="2025-07-24T04:05:43.145" v="38"/>
        <pc:sldMkLst>
          <pc:docMk/>
          <pc:sldMk cId="3156820022" sldId="1266"/>
        </pc:sldMkLst>
        <pc:spChg chg="mod">
          <ac:chgData name="Alison Rees" userId="S::alison@talkabouttrust.org::643807b7-95c8-4d06-bfbd-2c8a4c2b8f9b" providerId="AD" clId="Web-{6B0E78A1-0407-E2B5-D33F-CBD19A77361E}" dt="2025-07-24T04:02:59.968" v="5"/>
          <ac:spMkLst>
            <pc:docMk/>
            <pc:sldMk cId="3156820022" sldId="1266"/>
            <ac:spMk id="7" creationId="{6D10DF4C-7FBF-92C6-E948-402AAB6E2CD4}"/>
          </ac:spMkLst>
        </pc:spChg>
        <pc:picChg chg="add">
          <ac:chgData name="Alison Rees" userId="S::alison@talkabouttrust.org::643807b7-95c8-4d06-bfbd-2c8a4c2b8f9b" providerId="AD" clId="Web-{6B0E78A1-0407-E2B5-D33F-CBD19A77361E}" dt="2025-07-24T04:05:43.129" v="37"/>
          <ac:picMkLst>
            <pc:docMk/>
            <pc:sldMk cId="3156820022" sldId="1266"/>
            <ac:picMk id="5" creationId="{A4136CD8-1B7B-C246-707D-8CD48EC90E29}"/>
          </ac:picMkLst>
        </pc:picChg>
        <pc:picChg chg="add">
          <ac:chgData name="Alison Rees" userId="S::alison@talkabouttrust.org::643807b7-95c8-4d06-bfbd-2c8a4c2b8f9b" providerId="AD" clId="Web-{6B0E78A1-0407-E2B5-D33F-CBD19A77361E}" dt="2025-07-24T04:05:43.145" v="38"/>
          <ac:picMkLst>
            <pc:docMk/>
            <pc:sldMk cId="3156820022" sldId="1266"/>
            <ac:picMk id="9" creationId="{0269C4E0-0818-BEE4-506B-BFD8C56693B8}"/>
          </ac:picMkLst>
        </pc:picChg>
      </pc:sldChg>
      <pc:sldChg chg="addSp delSp modSp">
        <pc:chgData name="Alison Rees" userId="S::alison@talkabouttrust.org::643807b7-95c8-4d06-bfbd-2c8a4c2b8f9b" providerId="AD" clId="Web-{6B0E78A1-0407-E2B5-D33F-CBD19A77361E}" dt="2025-07-24T04:06:00.036" v="42"/>
        <pc:sldMkLst>
          <pc:docMk/>
          <pc:sldMk cId="3210463436" sldId="1267"/>
        </pc:sldMkLst>
        <pc:spChg chg="mod">
          <ac:chgData name="Alison Rees" userId="S::alison@talkabouttrust.org::643807b7-95c8-4d06-bfbd-2c8a4c2b8f9b" providerId="AD" clId="Web-{6B0E78A1-0407-E2B5-D33F-CBD19A77361E}" dt="2025-07-24T04:03:06.968" v="6"/>
          <ac:spMkLst>
            <pc:docMk/>
            <pc:sldMk cId="3210463436" sldId="1267"/>
            <ac:spMk id="7" creationId="{4BDD88FB-B9FE-796F-CEEE-DBFA9938CCEB}"/>
          </ac:spMkLst>
        </pc:spChg>
        <pc:picChg chg="add">
          <ac:chgData name="Alison Rees" userId="S::alison@talkabouttrust.org::643807b7-95c8-4d06-bfbd-2c8a4c2b8f9b" providerId="AD" clId="Web-{6B0E78A1-0407-E2B5-D33F-CBD19A77361E}" dt="2025-07-24T04:06:00.036" v="41"/>
          <ac:picMkLst>
            <pc:docMk/>
            <pc:sldMk cId="3210463436" sldId="1267"/>
            <ac:picMk id="5" creationId="{B1FC7D1D-F402-00F9-8292-ACFE2551D92C}"/>
          </ac:picMkLst>
        </pc:picChg>
        <pc:picChg chg="add">
          <ac:chgData name="Alison Rees" userId="S::alison@talkabouttrust.org::643807b7-95c8-4d06-bfbd-2c8a4c2b8f9b" providerId="AD" clId="Web-{6B0E78A1-0407-E2B5-D33F-CBD19A77361E}" dt="2025-07-24T04:06:00.036" v="42"/>
          <ac:picMkLst>
            <pc:docMk/>
            <pc:sldMk cId="3210463436" sldId="1267"/>
            <ac:picMk id="9" creationId="{58822715-1C40-A080-675E-F96AF77A2C2A}"/>
          </ac:picMkLst>
        </pc:picChg>
      </pc:sldChg>
      <pc:sldChg chg="addSp delSp modSp">
        <pc:chgData name="Alison Rees" userId="S::alison@talkabouttrust.org::643807b7-95c8-4d06-bfbd-2c8a4c2b8f9b" providerId="AD" clId="Web-{6B0E78A1-0407-E2B5-D33F-CBD19A77361E}" dt="2025-07-24T04:07:24.101" v="57"/>
        <pc:sldMkLst>
          <pc:docMk/>
          <pc:sldMk cId="2673629089" sldId="1268"/>
        </pc:sldMkLst>
        <pc:spChg chg="mod">
          <ac:chgData name="Alison Rees" userId="S::alison@talkabouttrust.org::643807b7-95c8-4d06-bfbd-2c8a4c2b8f9b" providerId="AD" clId="Web-{6B0E78A1-0407-E2B5-D33F-CBD19A77361E}" dt="2025-07-24T04:03:32.235" v="10"/>
          <ac:spMkLst>
            <pc:docMk/>
            <pc:sldMk cId="2673629089" sldId="1268"/>
            <ac:spMk id="7" creationId="{92C22F0E-F11A-C6FA-53E4-DDD78C730682}"/>
          </ac:spMkLst>
        </pc:spChg>
        <pc:picChg chg="mod">
          <ac:chgData name="Alison Rees" userId="S::alison@talkabouttrust.org::643807b7-95c8-4d06-bfbd-2c8a4c2b8f9b" providerId="AD" clId="Web-{6B0E78A1-0407-E2B5-D33F-CBD19A77361E}" dt="2025-07-24T04:07:18.679" v="53"/>
          <ac:picMkLst>
            <pc:docMk/>
            <pc:sldMk cId="2673629089" sldId="1268"/>
            <ac:picMk id="2" creationId="{05555F0B-65F8-E826-54B8-815D47C391F9}"/>
          </ac:picMkLst>
        </pc:picChg>
        <pc:picChg chg="add">
          <ac:chgData name="Alison Rees" userId="S::alison@talkabouttrust.org::643807b7-95c8-4d06-bfbd-2c8a4c2b8f9b" providerId="AD" clId="Web-{6B0E78A1-0407-E2B5-D33F-CBD19A77361E}" dt="2025-07-24T04:07:24.085" v="56"/>
          <ac:picMkLst>
            <pc:docMk/>
            <pc:sldMk cId="2673629089" sldId="1268"/>
            <ac:picMk id="5" creationId="{AD226003-24C8-0482-D1C8-532E6D14676D}"/>
          </ac:picMkLst>
        </pc:picChg>
        <pc:picChg chg="add">
          <ac:chgData name="Alison Rees" userId="S::alison@talkabouttrust.org::643807b7-95c8-4d06-bfbd-2c8a4c2b8f9b" providerId="AD" clId="Web-{6B0E78A1-0407-E2B5-D33F-CBD19A77361E}" dt="2025-07-24T04:07:24.101" v="57"/>
          <ac:picMkLst>
            <pc:docMk/>
            <pc:sldMk cId="2673629089" sldId="1268"/>
            <ac:picMk id="9" creationId="{688EF504-E7F9-CF4A-F4C3-9AC589E72AA2}"/>
          </ac:picMkLst>
        </pc:picChg>
      </pc:sldChg>
      <pc:sldChg chg="addSp delSp modSp">
        <pc:chgData name="Alison Rees" userId="S::alison@talkabouttrust.org::643807b7-95c8-4d06-bfbd-2c8a4c2b8f9b" providerId="AD" clId="Web-{6B0E78A1-0407-E2B5-D33F-CBD19A77361E}" dt="2025-07-24T04:07:44.695" v="62"/>
        <pc:sldMkLst>
          <pc:docMk/>
          <pc:sldMk cId="2971731563" sldId="1269"/>
        </pc:sldMkLst>
        <pc:spChg chg="mod">
          <ac:chgData name="Alison Rees" userId="S::alison@talkabouttrust.org::643807b7-95c8-4d06-bfbd-2c8a4c2b8f9b" providerId="AD" clId="Web-{6B0E78A1-0407-E2B5-D33F-CBD19A77361E}" dt="2025-07-24T04:03:37.610" v="11"/>
          <ac:spMkLst>
            <pc:docMk/>
            <pc:sldMk cId="2971731563" sldId="1269"/>
            <ac:spMk id="7" creationId="{6E535C69-B543-AEAC-2EAD-5EA4D733BF2B}"/>
          </ac:spMkLst>
        </pc:spChg>
        <pc:picChg chg="add">
          <ac:chgData name="Alison Rees" userId="S::alison@talkabouttrust.org::643807b7-95c8-4d06-bfbd-2c8a4c2b8f9b" providerId="AD" clId="Web-{6B0E78A1-0407-E2B5-D33F-CBD19A77361E}" dt="2025-07-24T04:07:44.695" v="61"/>
          <ac:picMkLst>
            <pc:docMk/>
            <pc:sldMk cId="2971731563" sldId="1269"/>
            <ac:picMk id="3" creationId="{6DA8AD90-7A2A-B8DF-A963-3CD73A6F9519}"/>
          </ac:picMkLst>
        </pc:picChg>
        <pc:picChg chg="mod">
          <ac:chgData name="Alison Rees" userId="S::alison@talkabouttrust.org::643807b7-95c8-4d06-bfbd-2c8a4c2b8f9b" providerId="AD" clId="Web-{6B0E78A1-0407-E2B5-D33F-CBD19A77361E}" dt="2025-07-24T04:07:39.195" v="58" actId="1076"/>
          <ac:picMkLst>
            <pc:docMk/>
            <pc:sldMk cId="2971731563" sldId="1269"/>
            <ac:picMk id="8" creationId="{9E3F6818-B425-A64A-6B5A-EC6D4B246086}"/>
          </ac:picMkLst>
        </pc:picChg>
        <pc:picChg chg="add">
          <ac:chgData name="Alison Rees" userId="S::alison@talkabouttrust.org::643807b7-95c8-4d06-bfbd-2c8a4c2b8f9b" providerId="AD" clId="Web-{6B0E78A1-0407-E2B5-D33F-CBD19A77361E}" dt="2025-07-24T04:07:44.695" v="62"/>
          <ac:picMkLst>
            <pc:docMk/>
            <pc:sldMk cId="2971731563" sldId="1269"/>
            <ac:picMk id="9" creationId="{1F9221F0-5FAF-00E6-4E56-FEBE2F7B6515}"/>
          </ac:picMkLst>
        </pc:picChg>
      </pc:sldChg>
      <pc:sldChg chg="addSp delSp modSp">
        <pc:chgData name="Alison Rees" userId="S::alison@talkabouttrust.org::643807b7-95c8-4d06-bfbd-2c8a4c2b8f9b" providerId="AD" clId="Web-{6B0E78A1-0407-E2B5-D33F-CBD19A77361E}" dt="2025-07-24T04:06:12.911" v="46"/>
        <pc:sldMkLst>
          <pc:docMk/>
          <pc:sldMk cId="1601120220" sldId="1271"/>
        </pc:sldMkLst>
        <pc:spChg chg="mod">
          <ac:chgData name="Alison Rees" userId="S::alison@talkabouttrust.org::643807b7-95c8-4d06-bfbd-2c8a4c2b8f9b" providerId="AD" clId="Web-{6B0E78A1-0407-E2B5-D33F-CBD19A77361E}" dt="2025-07-24T04:03:15.750" v="7"/>
          <ac:spMkLst>
            <pc:docMk/>
            <pc:sldMk cId="1601120220" sldId="1271"/>
            <ac:spMk id="7" creationId="{1BCEE3B3-7E11-C29F-2448-8C54C9B68527}"/>
          </ac:spMkLst>
        </pc:spChg>
        <pc:picChg chg="add">
          <ac:chgData name="Alison Rees" userId="S::alison@talkabouttrust.org::643807b7-95c8-4d06-bfbd-2c8a4c2b8f9b" providerId="AD" clId="Web-{6B0E78A1-0407-E2B5-D33F-CBD19A77361E}" dt="2025-07-24T04:06:12.911" v="45"/>
          <ac:picMkLst>
            <pc:docMk/>
            <pc:sldMk cId="1601120220" sldId="1271"/>
            <ac:picMk id="3" creationId="{7BB11702-3FDB-1CF1-E253-0D9D69653E0E}"/>
          </ac:picMkLst>
        </pc:picChg>
        <pc:picChg chg="add">
          <ac:chgData name="Alison Rees" userId="S::alison@talkabouttrust.org::643807b7-95c8-4d06-bfbd-2c8a4c2b8f9b" providerId="AD" clId="Web-{6B0E78A1-0407-E2B5-D33F-CBD19A77361E}" dt="2025-07-24T04:06:12.911" v="46"/>
          <ac:picMkLst>
            <pc:docMk/>
            <pc:sldMk cId="1601120220" sldId="1271"/>
            <ac:picMk id="8" creationId="{14B4B3F9-F586-DE5A-D577-1FA9F6D4F242}"/>
          </ac:picMkLst>
        </pc:picChg>
      </pc:sldChg>
      <pc:sldChg chg="addSp delSp modSp">
        <pc:chgData name="Alison Rees" userId="S::alison@talkabouttrust.org::643807b7-95c8-4d06-bfbd-2c8a4c2b8f9b" providerId="AD" clId="Web-{6B0E78A1-0407-E2B5-D33F-CBD19A77361E}" dt="2025-07-24T04:08:39.009" v="75"/>
        <pc:sldMkLst>
          <pc:docMk/>
          <pc:sldMk cId="3343521843" sldId="1272"/>
        </pc:sldMkLst>
        <pc:spChg chg="mod">
          <ac:chgData name="Alison Rees" userId="S::alison@talkabouttrust.org::643807b7-95c8-4d06-bfbd-2c8a4c2b8f9b" providerId="AD" clId="Web-{6B0E78A1-0407-E2B5-D33F-CBD19A77361E}" dt="2025-07-24T04:08:27.821" v="71" actId="20577"/>
          <ac:spMkLst>
            <pc:docMk/>
            <pc:sldMk cId="3343521843" sldId="1272"/>
            <ac:spMk id="2" creationId="{BE8EDDAC-9F6C-10D4-1669-CE5ABDB9E278}"/>
          </ac:spMkLst>
        </pc:spChg>
        <pc:spChg chg="mod">
          <ac:chgData name="Alison Rees" userId="S::alison@talkabouttrust.org::643807b7-95c8-4d06-bfbd-2c8a4c2b8f9b" providerId="AD" clId="Web-{6B0E78A1-0407-E2B5-D33F-CBD19A77361E}" dt="2025-07-24T04:03:47.220" v="13"/>
          <ac:spMkLst>
            <pc:docMk/>
            <pc:sldMk cId="3343521843" sldId="1272"/>
            <ac:spMk id="5" creationId="{803BB9F6-1513-E5D9-D5E3-41D68F9C1231}"/>
          </ac:spMkLst>
        </pc:spChg>
        <pc:picChg chg="add">
          <ac:chgData name="Alison Rees" userId="S::alison@talkabouttrust.org::643807b7-95c8-4d06-bfbd-2c8a4c2b8f9b" providerId="AD" clId="Web-{6B0E78A1-0407-E2B5-D33F-CBD19A77361E}" dt="2025-07-24T04:08:38.993" v="74"/>
          <ac:picMkLst>
            <pc:docMk/>
            <pc:sldMk cId="3343521843" sldId="1272"/>
            <ac:picMk id="4" creationId="{3D756A35-6FC5-9F74-9416-007B2EFD1FA0}"/>
          </ac:picMkLst>
        </pc:picChg>
        <pc:picChg chg="add">
          <ac:chgData name="Alison Rees" userId="S::alison@talkabouttrust.org::643807b7-95c8-4d06-bfbd-2c8a4c2b8f9b" providerId="AD" clId="Web-{6B0E78A1-0407-E2B5-D33F-CBD19A77361E}" dt="2025-07-24T04:08:39.009" v="75"/>
          <ac:picMkLst>
            <pc:docMk/>
            <pc:sldMk cId="3343521843" sldId="1272"/>
            <ac:picMk id="8" creationId="{5E5543DF-F9B2-44F2-2BF0-81C6A1889F26}"/>
          </ac:picMkLst>
        </pc:picChg>
      </pc:sldChg>
      <pc:sldChg chg="addSp delSp modSp">
        <pc:chgData name="Alison Rees" userId="S::alison@talkabouttrust.org::643807b7-95c8-4d06-bfbd-2c8a4c2b8f9b" providerId="AD" clId="Web-{6B0E78A1-0407-E2B5-D33F-CBD19A77361E}" dt="2025-07-24T04:08:02.946" v="67"/>
        <pc:sldMkLst>
          <pc:docMk/>
          <pc:sldMk cId="4190993687" sldId="1274"/>
        </pc:sldMkLst>
        <pc:spChg chg="mod">
          <ac:chgData name="Alison Rees" userId="S::alison@talkabouttrust.org::643807b7-95c8-4d06-bfbd-2c8a4c2b8f9b" providerId="AD" clId="Web-{6B0E78A1-0407-E2B5-D33F-CBD19A77361E}" dt="2025-07-24T04:03:42.672" v="12"/>
          <ac:spMkLst>
            <pc:docMk/>
            <pc:sldMk cId="4190993687" sldId="1274"/>
            <ac:spMk id="7" creationId="{A00FD8E4-8824-87DB-998D-88E85310E901}"/>
          </ac:spMkLst>
        </pc:spChg>
        <pc:picChg chg="mod">
          <ac:chgData name="Alison Rees" userId="S::alison@talkabouttrust.org::643807b7-95c8-4d06-bfbd-2c8a4c2b8f9b" providerId="AD" clId="Web-{6B0E78A1-0407-E2B5-D33F-CBD19A77361E}" dt="2025-07-24T04:08:00.024" v="63" actId="1076"/>
          <ac:picMkLst>
            <pc:docMk/>
            <pc:sldMk cId="4190993687" sldId="1274"/>
            <ac:picMk id="2" creationId="{CA337C55-AF4C-28BE-6C1C-E9259D127AF4}"/>
          </ac:picMkLst>
        </pc:picChg>
        <pc:picChg chg="add">
          <ac:chgData name="Alison Rees" userId="S::alison@talkabouttrust.org::643807b7-95c8-4d06-bfbd-2c8a4c2b8f9b" providerId="AD" clId="Web-{6B0E78A1-0407-E2B5-D33F-CBD19A77361E}" dt="2025-07-24T04:08:02.930" v="66"/>
          <ac:picMkLst>
            <pc:docMk/>
            <pc:sldMk cId="4190993687" sldId="1274"/>
            <ac:picMk id="5" creationId="{CCBBAF3D-C9A2-7F79-2518-34E2FB5AD48B}"/>
          </ac:picMkLst>
        </pc:picChg>
        <pc:picChg chg="add">
          <ac:chgData name="Alison Rees" userId="S::alison@talkabouttrust.org::643807b7-95c8-4d06-bfbd-2c8a4c2b8f9b" providerId="AD" clId="Web-{6B0E78A1-0407-E2B5-D33F-CBD19A77361E}" dt="2025-07-24T04:08:02.946" v="67"/>
          <ac:picMkLst>
            <pc:docMk/>
            <pc:sldMk cId="4190993687" sldId="1274"/>
            <ac:picMk id="9" creationId="{00555817-1A3F-56C6-A9AC-C571C3C77010}"/>
          </ac:picMkLst>
        </pc:picChg>
      </pc:sldChg>
      <pc:sldChg chg="addSp delSp modSp">
        <pc:chgData name="Alison Rees" userId="S::alison@talkabouttrust.org::643807b7-95c8-4d06-bfbd-2c8a4c2b8f9b" providerId="AD" clId="Web-{6B0E78A1-0407-E2B5-D33F-CBD19A77361E}" dt="2025-07-24T04:09:17.885" v="82"/>
        <pc:sldMkLst>
          <pc:docMk/>
          <pc:sldMk cId="1599045825" sldId="1275"/>
        </pc:sldMkLst>
        <pc:spChg chg="mod">
          <ac:chgData name="Alison Rees" userId="S::alison@talkabouttrust.org::643807b7-95c8-4d06-bfbd-2c8a4c2b8f9b" providerId="AD" clId="Web-{6B0E78A1-0407-E2B5-D33F-CBD19A77361E}" dt="2025-07-24T04:09:08.713" v="78" actId="20577"/>
          <ac:spMkLst>
            <pc:docMk/>
            <pc:sldMk cId="1599045825" sldId="1275"/>
            <ac:spMk id="5" creationId="{49B92171-FED0-3DAC-F75E-F979369AA4A1}"/>
          </ac:spMkLst>
        </pc:spChg>
        <pc:spChg chg="mod">
          <ac:chgData name="Alison Rees" userId="S::alison@talkabouttrust.org::643807b7-95c8-4d06-bfbd-2c8a4c2b8f9b" providerId="AD" clId="Web-{6B0E78A1-0407-E2B5-D33F-CBD19A77361E}" dt="2025-07-24T04:08:54.900" v="76" actId="20577"/>
          <ac:spMkLst>
            <pc:docMk/>
            <pc:sldMk cId="1599045825" sldId="1275"/>
            <ac:spMk id="20" creationId="{AD63649F-2AC0-FA68-AF90-8BE683087430}"/>
          </ac:spMkLst>
        </pc:spChg>
        <pc:picChg chg="add">
          <ac:chgData name="Alison Rees" userId="S::alison@talkabouttrust.org::643807b7-95c8-4d06-bfbd-2c8a4c2b8f9b" providerId="AD" clId="Web-{6B0E78A1-0407-E2B5-D33F-CBD19A77361E}" dt="2025-07-24T04:09:17.885" v="81"/>
          <ac:picMkLst>
            <pc:docMk/>
            <pc:sldMk cId="1599045825" sldId="1275"/>
            <ac:picMk id="3" creationId="{E66FC33C-BBD8-CA96-CA18-612DD5D5272D}"/>
          </ac:picMkLst>
        </pc:picChg>
        <pc:picChg chg="add">
          <ac:chgData name="Alison Rees" userId="S::alison@talkabouttrust.org::643807b7-95c8-4d06-bfbd-2c8a4c2b8f9b" providerId="AD" clId="Web-{6B0E78A1-0407-E2B5-D33F-CBD19A77361E}" dt="2025-07-24T04:09:17.885" v="82"/>
          <ac:picMkLst>
            <pc:docMk/>
            <pc:sldMk cId="1599045825" sldId="1275"/>
            <ac:picMk id="6" creationId="{0408B208-B750-7ACB-BF13-0251AB334A50}"/>
          </ac:picMkLst>
        </pc:picChg>
      </pc:sldChg>
      <pc:sldChg chg="addSp delSp modSp">
        <pc:chgData name="Alison Rees" userId="S::alison@talkabouttrust.org::643807b7-95c8-4d06-bfbd-2c8a4c2b8f9b" providerId="AD" clId="Web-{6B0E78A1-0407-E2B5-D33F-CBD19A77361E}" dt="2025-07-24T04:06:39.943" v="50"/>
        <pc:sldMkLst>
          <pc:docMk/>
          <pc:sldMk cId="729153099" sldId="1277"/>
        </pc:sldMkLst>
        <pc:spChg chg="mod">
          <ac:chgData name="Alison Rees" userId="S::alison@talkabouttrust.org::643807b7-95c8-4d06-bfbd-2c8a4c2b8f9b" providerId="AD" clId="Web-{6B0E78A1-0407-E2B5-D33F-CBD19A77361E}" dt="2025-07-24T04:03:21.156" v="8"/>
          <ac:spMkLst>
            <pc:docMk/>
            <pc:sldMk cId="729153099" sldId="1277"/>
            <ac:spMk id="7" creationId="{7F1D7E95-B070-CBB0-CC5C-F575399B37E3}"/>
          </ac:spMkLst>
        </pc:spChg>
        <pc:picChg chg="add">
          <ac:chgData name="Alison Rees" userId="S::alison@talkabouttrust.org::643807b7-95c8-4d06-bfbd-2c8a4c2b8f9b" providerId="AD" clId="Web-{6B0E78A1-0407-E2B5-D33F-CBD19A77361E}" dt="2025-07-24T04:06:39.943" v="49"/>
          <ac:picMkLst>
            <pc:docMk/>
            <pc:sldMk cId="729153099" sldId="1277"/>
            <ac:picMk id="5" creationId="{0320C9E0-5F4D-EF24-F1FC-A114FA86C201}"/>
          </ac:picMkLst>
        </pc:picChg>
        <pc:picChg chg="add">
          <ac:chgData name="Alison Rees" userId="S::alison@talkabouttrust.org::643807b7-95c8-4d06-bfbd-2c8a4c2b8f9b" providerId="AD" clId="Web-{6B0E78A1-0407-E2B5-D33F-CBD19A77361E}" dt="2025-07-24T04:06:39.943" v="50"/>
          <ac:picMkLst>
            <pc:docMk/>
            <pc:sldMk cId="729153099" sldId="1277"/>
            <ac:picMk id="9" creationId="{CF20E6A2-F28A-BA88-D4E9-7727CE09F975}"/>
          </ac:picMkLst>
        </pc:picChg>
      </pc:sldChg>
      <pc:sldChg chg="modSp">
        <pc:chgData name="Alison Rees" userId="S::alison@talkabouttrust.org::643807b7-95c8-4d06-bfbd-2c8a4c2b8f9b" providerId="AD" clId="Web-{6B0E78A1-0407-E2B5-D33F-CBD19A77361E}" dt="2025-07-24T04:10:02.215" v="88" actId="1076"/>
        <pc:sldMkLst>
          <pc:docMk/>
          <pc:sldMk cId="2950756390" sldId="1480"/>
        </pc:sldMkLst>
        <pc:spChg chg="mod">
          <ac:chgData name="Alison Rees" userId="S::alison@talkabouttrust.org::643807b7-95c8-4d06-bfbd-2c8a4c2b8f9b" providerId="AD" clId="Web-{6B0E78A1-0407-E2B5-D33F-CBD19A77361E}" dt="2025-07-24T04:09:42.948" v="84" actId="14100"/>
          <ac:spMkLst>
            <pc:docMk/>
            <pc:sldMk cId="2950756390" sldId="1480"/>
            <ac:spMk id="2" creationId="{A1963799-84C0-F4E4-2F20-8E446133501F}"/>
          </ac:spMkLst>
        </pc:spChg>
        <pc:picChg chg="mod">
          <ac:chgData name="Alison Rees" userId="S::alison@talkabouttrust.org::643807b7-95c8-4d06-bfbd-2c8a4c2b8f9b" providerId="AD" clId="Web-{6B0E78A1-0407-E2B5-D33F-CBD19A77361E}" dt="2025-07-24T04:10:02.215" v="88" actId="1076"/>
          <ac:picMkLst>
            <pc:docMk/>
            <pc:sldMk cId="2950756390" sldId="1480"/>
            <ac:picMk id="4" creationId="{58057DF4-D335-5804-F676-5A804139BE53}"/>
          </ac:picMkLst>
        </pc:picChg>
      </pc:sldChg>
    </pc:docChg>
  </pc:docChgLst>
  <pc:docChgLst>
    <pc:chgData name="Sophie Whitcombe" userId="S::sophie@talkabouttrust.org::96b93879-58c2-43c8-8be0-05735f70e199" providerId="AD" clId="Web-{3B88E0B7-005E-E63E-68D7-1A58724B3C0B}"/>
    <pc:docChg chg="modSld">
      <pc:chgData name="Sophie Whitcombe" userId="S::sophie@talkabouttrust.org::96b93879-58c2-43c8-8be0-05735f70e199" providerId="AD" clId="Web-{3B88E0B7-005E-E63E-68D7-1A58724B3C0B}" dt="2025-07-14T15:26:37.695" v="2"/>
      <pc:docMkLst>
        <pc:docMk/>
      </pc:docMkLst>
      <pc:sldChg chg="modNotes">
        <pc:chgData name="Sophie Whitcombe" userId="S::sophie@talkabouttrust.org::96b93879-58c2-43c8-8be0-05735f70e199" providerId="AD" clId="Web-{3B88E0B7-005E-E63E-68D7-1A58724B3C0B}" dt="2025-07-14T15:26:37.695" v="2"/>
        <pc:sldMkLst>
          <pc:docMk/>
          <pc:sldMk cId="3343521843" sldId="1272"/>
        </pc:sldMkLst>
      </pc:sldChg>
    </pc:docChg>
  </pc:docChgLst>
  <pc:docChgLst>
    <pc:chgData name="Sophie Whitcombe" userId="S::sophie@talkabouttrust.org::96b93879-58c2-43c8-8be0-05735f70e199" providerId="AD" clId="Web-{D5AF1695-4067-B70F-BD86-34F78B05858C}"/>
    <pc:docChg chg="addSld delSld modSld">
      <pc:chgData name="Sophie Whitcombe" userId="S::sophie@talkabouttrust.org::96b93879-58c2-43c8-8be0-05735f70e199" providerId="AD" clId="Web-{D5AF1695-4067-B70F-BD86-34F78B05858C}" dt="2025-05-29T14:46:04.372" v="56" actId="1076"/>
      <pc:docMkLst>
        <pc:docMk/>
      </pc:docMkLst>
      <pc:sldChg chg="del">
        <pc:chgData name="Sophie Whitcombe" userId="S::sophie@talkabouttrust.org::96b93879-58c2-43c8-8be0-05735f70e199" providerId="AD" clId="Web-{D5AF1695-4067-B70F-BD86-34F78B05858C}" dt="2025-05-29T14:44:02.472" v="3"/>
        <pc:sldMkLst>
          <pc:docMk/>
          <pc:sldMk cId="109857222" sldId="256"/>
        </pc:sldMkLst>
      </pc:sldChg>
      <pc:sldChg chg="modSp add del">
        <pc:chgData name="Sophie Whitcombe" userId="S::sophie@talkabouttrust.org::96b93879-58c2-43c8-8be0-05735f70e199" providerId="AD" clId="Web-{D5AF1695-4067-B70F-BD86-34F78B05858C}" dt="2025-05-29T14:44:21.083" v="36" actId="1076"/>
        <pc:sldMkLst>
          <pc:docMk/>
          <pc:sldMk cId="268071293" sldId="1260"/>
        </pc:sldMkLst>
      </pc:sldChg>
      <pc:sldChg chg="addSp delSp modSp add">
        <pc:chgData name="Sophie Whitcombe" userId="S::sophie@talkabouttrust.org::96b93879-58c2-43c8-8be0-05735f70e199" providerId="AD" clId="Web-{D5AF1695-4067-B70F-BD86-34F78B05858C}" dt="2025-05-29T14:46:04.372" v="56" actId="1076"/>
        <pc:sldMkLst>
          <pc:docMk/>
          <pc:sldMk cId="1179438177" sldId="1261"/>
        </pc:sldMkLst>
      </pc:sldChg>
      <pc:sldChg chg="delSp new del">
        <pc:chgData name="Sophie Whitcombe" userId="S::sophie@talkabouttrust.org::96b93879-58c2-43c8-8be0-05735f70e199" providerId="AD" clId="Web-{D5AF1695-4067-B70F-BD86-34F78B05858C}" dt="2025-05-29T14:45:14.400" v="40"/>
        <pc:sldMkLst>
          <pc:docMk/>
          <pc:sldMk cId="3824585640" sldId="1261"/>
        </pc:sldMkLst>
      </pc:sldChg>
      <pc:sldChg chg="add">
        <pc:chgData name="Sophie Whitcombe" userId="S::sophie@talkabouttrust.org::96b93879-58c2-43c8-8be0-05735f70e199" providerId="AD" clId="Web-{D5AF1695-4067-B70F-BD86-34F78B05858C}" dt="2025-05-29T14:45:21.635" v="42"/>
        <pc:sldMkLst>
          <pc:docMk/>
          <pc:sldMk cId="3198121479" sldId="1262"/>
        </pc:sldMkLst>
      </pc:sldChg>
      <pc:sldChg chg="add">
        <pc:chgData name="Sophie Whitcombe" userId="S::sophie@talkabouttrust.org::96b93879-58c2-43c8-8be0-05735f70e199" providerId="AD" clId="Web-{D5AF1695-4067-B70F-BD86-34F78B05858C}" dt="2025-05-29T14:45:21.666" v="43"/>
        <pc:sldMkLst>
          <pc:docMk/>
          <pc:sldMk cId="990414972" sldId="1263"/>
        </pc:sldMkLst>
      </pc:sldChg>
      <pc:sldChg chg="add">
        <pc:chgData name="Sophie Whitcombe" userId="S::sophie@talkabouttrust.org::96b93879-58c2-43c8-8be0-05735f70e199" providerId="AD" clId="Web-{D5AF1695-4067-B70F-BD86-34F78B05858C}" dt="2025-05-29T14:45:21.697" v="44"/>
        <pc:sldMkLst>
          <pc:docMk/>
          <pc:sldMk cId="2925935892" sldId="1264"/>
        </pc:sldMkLst>
      </pc:sldChg>
      <pc:sldChg chg="add">
        <pc:chgData name="Sophie Whitcombe" userId="S::sophie@talkabouttrust.org::96b93879-58c2-43c8-8be0-05735f70e199" providerId="AD" clId="Web-{D5AF1695-4067-B70F-BD86-34F78B05858C}" dt="2025-05-29T14:45:21.713" v="45"/>
        <pc:sldMkLst>
          <pc:docMk/>
          <pc:sldMk cId="3743550605" sldId="1265"/>
        </pc:sldMkLst>
      </pc:sldChg>
      <pc:sldChg chg="add">
        <pc:chgData name="Sophie Whitcombe" userId="S::sophie@talkabouttrust.org::96b93879-58c2-43c8-8be0-05735f70e199" providerId="AD" clId="Web-{D5AF1695-4067-B70F-BD86-34F78B05858C}" dt="2025-05-29T14:45:21.728" v="46"/>
        <pc:sldMkLst>
          <pc:docMk/>
          <pc:sldMk cId="3156820022" sldId="1266"/>
        </pc:sldMkLst>
      </pc:sldChg>
    </pc:docChg>
  </pc:docChgLst>
  <pc:docChgLst>
    <pc:chgData name="Sophie Whitcombe" userId="S::sophie@talkabouttrust.org::96b93879-58c2-43c8-8be0-05735f70e199" providerId="AD" clId="Web-{DE7FE247-B28D-19FC-A9EF-28F3C75FAE98}"/>
    <pc:docChg chg="addSld modSld">
      <pc:chgData name="Sophie Whitcombe" userId="S::sophie@talkabouttrust.org::96b93879-58c2-43c8-8be0-05735f70e199" providerId="AD" clId="Web-{DE7FE247-B28D-19FC-A9EF-28F3C75FAE98}" dt="2025-05-29T19:55:05.393" v="723"/>
      <pc:docMkLst>
        <pc:docMk/>
      </pc:docMkLst>
      <pc:sldChg chg="modSp modNotes">
        <pc:chgData name="Sophie Whitcombe" userId="S::sophie@talkabouttrust.org::96b93879-58c2-43c8-8be0-05735f70e199" providerId="AD" clId="Web-{DE7FE247-B28D-19FC-A9EF-28F3C75FAE98}" dt="2025-05-29T19:29:55.551" v="291"/>
        <pc:sldMkLst>
          <pc:docMk/>
          <pc:sldMk cId="1179438177" sldId="1261"/>
        </pc:sldMkLst>
      </pc:sldChg>
      <pc:sldChg chg="addSp modSp modNotes">
        <pc:chgData name="Sophie Whitcombe" userId="S::sophie@talkabouttrust.org::96b93879-58c2-43c8-8be0-05735f70e199" providerId="AD" clId="Web-{DE7FE247-B28D-19FC-A9EF-28F3C75FAE98}" dt="2025-05-29T19:30:06.380" v="305"/>
        <pc:sldMkLst>
          <pc:docMk/>
          <pc:sldMk cId="3198121479" sldId="1262"/>
        </pc:sldMkLst>
      </pc:sldChg>
      <pc:sldChg chg="addSp delSp modSp modNotes">
        <pc:chgData name="Sophie Whitcombe" userId="S::sophie@talkabouttrust.org::96b93879-58c2-43c8-8be0-05735f70e199" providerId="AD" clId="Web-{DE7FE247-B28D-19FC-A9EF-28F3C75FAE98}" dt="2025-05-29T19:30:18.927" v="328"/>
        <pc:sldMkLst>
          <pc:docMk/>
          <pc:sldMk cId="990414972" sldId="1263"/>
        </pc:sldMkLst>
      </pc:sldChg>
      <pc:sldChg chg="addSp delSp modSp modNotes">
        <pc:chgData name="Sophie Whitcombe" userId="S::sophie@talkabouttrust.org::96b93879-58c2-43c8-8be0-05735f70e199" providerId="AD" clId="Web-{DE7FE247-B28D-19FC-A9EF-28F3C75FAE98}" dt="2025-05-29T19:31:33.031" v="368"/>
        <pc:sldMkLst>
          <pc:docMk/>
          <pc:sldMk cId="2925935892" sldId="1264"/>
        </pc:sldMkLst>
      </pc:sldChg>
      <pc:sldChg chg="addSp delSp modSp modNotes">
        <pc:chgData name="Sophie Whitcombe" userId="S::sophie@talkabouttrust.org::96b93879-58c2-43c8-8be0-05735f70e199" providerId="AD" clId="Web-{DE7FE247-B28D-19FC-A9EF-28F3C75FAE98}" dt="2025-05-29T19:34:29.850" v="463"/>
        <pc:sldMkLst>
          <pc:docMk/>
          <pc:sldMk cId="3743550605" sldId="1265"/>
        </pc:sldMkLst>
      </pc:sldChg>
      <pc:sldChg chg="addSp delSp modSp modNotes">
        <pc:chgData name="Sophie Whitcombe" userId="S::sophie@talkabouttrust.org::96b93879-58c2-43c8-8be0-05735f70e199" providerId="AD" clId="Web-{DE7FE247-B28D-19FC-A9EF-28F3C75FAE98}" dt="2025-05-29T19:34:38.632" v="474"/>
        <pc:sldMkLst>
          <pc:docMk/>
          <pc:sldMk cId="3156820022" sldId="1266"/>
        </pc:sldMkLst>
      </pc:sldChg>
      <pc:sldChg chg="addSp delSp modSp add replId modNotes">
        <pc:chgData name="Sophie Whitcombe" userId="S::sophie@talkabouttrust.org::96b93879-58c2-43c8-8be0-05735f70e199" providerId="AD" clId="Web-{DE7FE247-B28D-19FC-A9EF-28F3C75FAE98}" dt="2025-05-29T19:44:04.061" v="571"/>
        <pc:sldMkLst>
          <pc:docMk/>
          <pc:sldMk cId="3210463436" sldId="1267"/>
        </pc:sldMkLst>
      </pc:sldChg>
      <pc:sldChg chg="addSp delSp modSp add replId modNotes">
        <pc:chgData name="Sophie Whitcombe" userId="S::sophie@talkabouttrust.org::96b93879-58c2-43c8-8be0-05735f70e199" providerId="AD" clId="Web-{DE7FE247-B28D-19FC-A9EF-28F3C75FAE98}" dt="2025-05-29T19:46:14.289" v="611"/>
        <pc:sldMkLst>
          <pc:docMk/>
          <pc:sldMk cId="2673629089" sldId="1268"/>
        </pc:sldMkLst>
      </pc:sldChg>
      <pc:sldChg chg="addSp delSp modSp add replId modNotes">
        <pc:chgData name="Sophie Whitcombe" userId="S::sophie@talkabouttrust.org::96b93879-58c2-43c8-8be0-05735f70e199" providerId="AD" clId="Web-{DE7FE247-B28D-19FC-A9EF-28F3C75FAE98}" dt="2025-05-29T19:47:22.026" v="630"/>
        <pc:sldMkLst>
          <pc:docMk/>
          <pc:sldMk cId="2971731563" sldId="1269"/>
        </pc:sldMkLst>
      </pc:sldChg>
    </pc:docChg>
  </pc:docChgLst>
  <pc:docChgLst>
    <pc:chgData clId="Web-{CC8C96A9-4750-3A5D-487C-69C0E808E110}"/>
    <pc:docChg chg="modSld">
      <pc:chgData name="" userId="" providerId="" clId="Web-{CC8C96A9-4750-3A5D-487C-69C0E808E110}" dt="2025-08-01T13:12:53.919" v="0"/>
      <pc:docMkLst>
        <pc:docMk/>
      </pc:docMkLst>
      <pc:sldChg chg="delSp">
        <pc:chgData name="" userId="" providerId="" clId="Web-{CC8C96A9-4750-3A5D-487C-69C0E808E110}" dt="2025-08-01T13:12:53.919" v="0"/>
        <pc:sldMkLst>
          <pc:docMk/>
          <pc:sldMk cId="268071293" sldId="1260"/>
        </pc:sldMkLst>
        <pc:picChg chg="del">
          <ac:chgData name="" userId="" providerId="" clId="Web-{CC8C96A9-4750-3A5D-487C-69C0E808E110}" dt="2025-08-01T13:12:53.919" v="0"/>
          <ac:picMkLst>
            <pc:docMk/>
            <pc:sldMk cId="268071293" sldId="1260"/>
            <ac:picMk id="14" creationId="{B40643EA-3936-60AF-AEC2-C0FFF6EF5136}"/>
          </ac:picMkLst>
        </pc:picChg>
      </pc:sldChg>
    </pc:docChg>
  </pc:docChgLst>
  <pc:docChgLst>
    <pc:chgData name="Sophie Whitcombe" userId="S::sophie@talkabouttrust.org::96b93879-58c2-43c8-8be0-05735f70e199" providerId="AD" clId="Web-{ADBFCA7D-A28F-BCC5-0BAB-FC3459D38550}"/>
    <pc:docChg chg="addSld modSld">
      <pc:chgData name="Sophie Whitcombe" userId="S::sophie@talkabouttrust.org::96b93879-58c2-43c8-8be0-05735f70e199" providerId="AD" clId="Web-{ADBFCA7D-A28F-BCC5-0BAB-FC3459D38550}" dt="2025-06-15T21:31:32.873" v="304"/>
      <pc:docMkLst>
        <pc:docMk/>
      </pc:docMkLst>
      <pc:sldChg chg="modSp">
        <pc:chgData name="Sophie Whitcombe" userId="S::sophie@talkabouttrust.org::96b93879-58c2-43c8-8be0-05735f70e199" providerId="AD" clId="Web-{ADBFCA7D-A28F-BCC5-0BAB-FC3459D38550}" dt="2025-06-15T21:04:36.356" v="20" actId="1076"/>
        <pc:sldMkLst>
          <pc:docMk/>
          <pc:sldMk cId="3156820022" sldId="1266"/>
        </pc:sldMkLst>
      </pc:sldChg>
      <pc:sldChg chg="addSp delSp modSp">
        <pc:chgData name="Sophie Whitcombe" userId="S::sophie@talkabouttrust.org::96b93879-58c2-43c8-8be0-05735f70e199" providerId="AD" clId="Web-{ADBFCA7D-A28F-BCC5-0BAB-FC3459D38550}" dt="2025-06-15T21:03:45.026" v="15"/>
        <pc:sldMkLst>
          <pc:docMk/>
          <pc:sldMk cId="3210463436" sldId="1267"/>
        </pc:sldMkLst>
      </pc:sldChg>
      <pc:sldChg chg="modSp">
        <pc:chgData name="Sophie Whitcombe" userId="S::sophie@talkabouttrust.org::96b93879-58c2-43c8-8be0-05735f70e199" providerId="AD" clId="Web-{ADBFCA7D-A28F-BCC5-0BAB-FC3459D38550}" dt="2025-06-15T21:04:28.699" v="18" actId="1076"/>
        <pc:sldMkLst>
          <pc:docMk/>
          <pc:sldMk cId="1590992363" sldId="1270"/>
        </pc:sldMkLst>
      </pc:sldChg>
      <pc:sldChg chg="addSp delSp modSp modNotes">
        <pc:chgData name="Sophie Whitcombe" userId="S::sophie@talkabouttrust.org::96b93879-58c2-43c8-8be0-05735f70e199" providerId="AD" clId="Web-{ADBFCA7D-A28F-BCC5-0BAB-FC3459D38550}" dt="2025-06-15T21:17:34.429" v="205"/>
        <pc:sldMkLst>
          <pc:docMk/>
          <pc:sldMk cId="1601120220" sldId="1271"/>
        </pc:sldMkLst>
      </pc:sldChg>
      <pc:sldChg chg="delSp modSp add delAnim modNotes">
        <pc:chgData name="Sophie Whitcombe" userId="S::sophie@talkabouttrust.org::96b93879-58c2-43c8-8be0-05735f70e199" providerId="AD" clId="Web-{ADBFCA7D-A28F-BCC5-0BAB-FC3459D38550}" dt="2025-06-15T21:27:25.022" v="298"/>
        <pc:sldMkLst>
          <pc:docMk/>
          <pc:sldMk cId="3343521843" sldId="1272"/>
        </pc:sldMkLst>
      </pc:sldChg>
    </pc:docChg>
  </pc:docChgLst>
  <pc:docChgLst>
    <pc:chgData name="Sophie Whitcombe" userId="S::sophie@talkabouttrust.org::96b93879-58c2-43c8-8be0-05735f70e199" providerId="AD" clId="Web-{F16F35A6-0445-2E44-45C5-906ED81993F9}"/>
    <pc:docChg chg="addSld delSld modSld sldOrd">
      <pc:chgData name="Sophie Whitcombe" userId="S::sophie@talkabouttrust.org::96b93879-58c2-43c8-8be0-05735f70e199" providerId="AD" clId="Web-{F16F35A6-0445-2E44-45C5-906ED81993F9}" dt="2025-07-09T13:25:29.186" v="143" actId="1076"/>
      <pc:docMkLst>
        <pc:docMk/>
      </pc:docMkLst>
      <pc:sldChg chg="add del">
        <pc:chgData name="Sophie Whitcombe" userId="S::sophie@talkabouttrust.org::96b93879-58c2-43c8-8be0-05735f70e199" providerId="AD" clId="Web-{F16F35A6-0445-2E44-45C5-906ED81993F9}" dt="2025-07-09T13:07:13.550" v="72"/>
        <pc:sldMkLst>
          <pc:docMk/>
          <pc:sldMk cId="1590992363" sldId="1270"/>
        </pc:sldMkLst>
      </pc:sldChg>
      <pc:sldChg chg="modNotes">
        <pc:chgData name="Sophie Whitcombe" userId="S::sophie@talkabouttrust.org::96b93879-58c2-43c8-8be0-05735f70e199" providerId="AD" clId="Web-{F16F35A6-0445-2E44-45C5-906ED81993F9}" dt="2025-07-09T13:07:31.457" v="94"/>
        <pc:sldMkLst>
          <pc:docMk/>
          <pc:sldMk cId="1601120220" sldId="1271"/>
        </pc:sldMkLst>
      </pc:sldChg>
      <pc:sldChg chg="delSp modSp ord delAnim">
        <pc:chgData name="Sophie Whitcombe" userId="S::sophie@talkabouttrust.org::96b93879-58c2-43c8-8be0-05735f70e199" providerId="AD" clId="Web-{F16F35A6-0445-2E44-45C5-906ED81993F9}" dt="2025-07-09T13:14:30.358" v="126" actId="1076"/>
        <pc:sldMkLst>
          <pc:docMk/>
          <pc:sldMk cId="3343521843" sldId="1272"/>
        </pc:sldMkLst>
        <pc:spChg chg="mod">
          <ac:chgData name="Sophie Whitcombe" userId="S::sophie@talkabouttrust.org::96b93879-58c2-43c8-8be0-05735f70e199" providerId="AD" clId="Web-{F16F35A6-0445-2E44-45C5-906ED81993F9}" dt="2025-07-09T13:14:30.358" v="126" actId="1076"/>
          <ac:spMkLst>
            <pc:docMk/>
            <pc:sldMk cId="3343521843" sldId="1272"/>
            <ac:spMk id="2" creationId="{BE8EDDAC-9F6C-10D4-1669-CE5ABDB9E278}"/>
          </ac:spMkLst>
        </pc:spChg>
      </pc:sldChg>
      <pc:sldChg chg="modNotes">
        <pc:chgData name="Sophie Whitcombe" userId="S::sophie@talkabouttrust.org::96b93879-58c2-43c8-8be0-05735f70e199" providerId="AD" clId="Web-{F16F35A6-0445-2E44-45C5-906ED81993F9}" dt="2025-07-09T13:12:38.152" v="113"/>
        <pc:sldMkLst>
          <pc:docMk/>
          <pc:sldMk cId="4190993687" sldId="1274"/>
        </pc:sldMkLst>
      </pc:sldChg>
      <pc:sldChg chg="delSp modSp delAnim modNotes">
        <pc:chgData name="Sophie Whitcombe" userId="S::sophie@talkabouttrust.org::96b93879-58c2-43c8-8be0-05735f70e199" providerId="AD" clId="Web-{F16F35A6-0445-2E44-45C5-906ED81993F9}" dt="2025-07-09T13:25:29.186" v="143" actId="1076"/>
        <pc:sldMkLst>
          <pc:docMk/>
          <pc:sldMk cId="1599045825" sldId="1275"/>
        </pc:sldMkLst>
        <pc:spChg chg="mod">
          <ac:chgData name="Sophie Whitcombe" userId="S::sophie@talkabouttrust.org::96b93879-58c2-43c8-8be0-05735f70e199" providerId="AD" clId="Web-{F16F35A6-0445-2E44-45C5-906ED81993F9}" dt="2025-07-09T13:25:29.186" v="143" actId="1076"/>
          <ac:spMkLst>
            <pc:docMk/>
            <pc:sldMk cId="1599045825" sldId="1275"/>
            <ac:spMk id="20" creationId="{AD63649F-2AC0-FA68-AF90-8BE683087430}"/>
          </ac:spMkLst>
        </pc:spChg>
      </pc:sldChg>
      <pc:sldChg chg="addSp delSp modSp add del mod replId setBg">
        <pc:chgData name="Sophie Whitcombe" userId="S::sophie@talkabouttrust.org::96b93879-58c2-43c8-8be0-05735f70e199" providerId="AD" clId="Web-{F16F35A6-0445-2E44-45C5-906ED81993F9}" dt="2025-07-09T13:07:24.082" v="80"/>
        <pc:sldMkLst>
          <pc:docMk/>
          <pc:sldMk cId="741891782" sldId="1276"/>
        </pc:sldMkLst>
      </pc:sldChg>
      <pc:sldChg chg="addSp delSp modSp add del replId modNotes">
        <pc:chgData name="Sophie Whitcombe" userId="S::sophie@talkabouttrust.org::96b93879-58c2-43c8-8be0-05735f70e199" providerId="AD" clId="Web-{F16F35A6-0445-2E44-45C5-906ED81993F9}" dt="2025-07-09T13:11:25.681" v="100"/>
        <pc:sldMkLst>
          <pc:docMk/>
          <pc:sldMk cId="729153099" sldId="1277"/>
        </pc:sldMkLst>
        <pc:spChg chg="mod">
          <ac:chgData name="Sophie Whitcombe" userId="S::sophie@talkabouttrust.org::96b93879-58c2-43c8-8be0-05735f70e199" providerId="AD" clId="Web-{F16F35A6-0445-2E44-45C5-906ED81993F9}" dt="2025-07-09T13:07:29.395" v="88" actId="20577"/>
          <ac:spMkLst>
            <pc:docMk/>
            <pc:sldMk cId="729153099" sldId="1277"/>
            <ac:spMk id="7" creationId="{7F1D7E95-B070-CBB0-CC5C-F575399B37E3}"/>
          </ac:spMkLst>
        </pc:spChg>
        <pc:picChg chg="add del mod">
          <ac:chgData name="Sophie Whitcombe" userId="S::sophie@talkabouttrust.org::96b93879-58c2-43c8-8be0-05735f70e199" providerId="AD" clId="Web-{F16F35A6-0445-2E44-45C5-906ED81993F9}" dt="2025-07-09T13:07:23.144" v="79" actId="1076"/>
          <ac:picMkLst>
            <pc:docMk/>
            <pc:sldMk cId="729153099" sldId="1277"/>
            <ac:picMk id="3" creationId="{DC3448B1-8AE5-CD87-D5EB-AFC6AE000B9B}"/>
          </ac:picMkLst>
        </pc:picChg>
      </pc:sldChg>
    </pc:docChg>
  </pc:docChgLst>
  <pc:docChgLst>
    <pc:chgData name="Sophie Whitcombe" userId="S::sophie@talkabouttrust.org::96b93879-58c2-43c8-8be0-05735f70e199" providerId="AD" clId="Web-{F5F0A0E1-16BE-520F-E936-8704B0097D6C}"/>
    <pc:docChg chg="modSld">
      <pc:chgData name="Sophie Whitcombe" userId="S::sophie@talkabouttrust.org::96b93879-58c2-43c8-8be0-05735f70e199" providerId="AD" clId="Web-{F5F0A0E1-16BE-520F-E936-8704B0097D6C}" dt="2025-07-21T13:13:25.500" v="10" actId="20577"/>
      <pc:docMkLst>
        <pc:docMk/>
      </pc:docMkLst>
      <pc:sldChg chg="modNotes">
        <pc:chgData name="Sophie Whitcombe" userId="S::sophie@talkabouttrust.org::96b93879-58c2-43c8-8be0-05735f70e199" providerId="AD" clId="Web-{F5F0A0E1-16BE-520F-E936-8704B0097D6C}" dt="2025-07-21T13:12:15.341" v="5"/>
        <pc:sldMkLst>
          <pc:docMk/>
          <pc:sldMk cId="4190993687" sldId="1274"/>
        </pc:sldMkLst>
      </pc:sldChg>
      <pc:sldChg chg="modSp">
        <pc:chgData name="Sophie Whitcombe" userId="S::sophie@talkabouttrust.org::96b93879-58c2-43c8-8be0-05735f70e199" providerId="AD" clId="Web-{F5F0A0E1-16BE-520F-E936-8704B0097D6C}" dt="2025-07-21T13:13:25.500" v="10" actId="20577"/>
        <pc:sldMkLst>
          <pc:docMk/>
          <pc:sldMk cId="2950756390" sldId="1480"/>
        </pc:sldMkLst>
        <pc:spChg chg="mod">
          <ac:chgData name="Sophie Whitcombe" userId="S::sophie@talkabouttrust.org::96b93879-58c2-43c8-8be0-05735f70e199" providerId="AD" clId="Web-{F5F0A0E1-16BE-520F-E936-8704B0097D6C}" dt="2025-07-21T13:13:25.500" v="10" actId="20577"/>
          <ac:spMkLst>
            <pc:docMk/>
            <pc:sldMk cId="2950756390" sldId="1480"/>
            <ac:spMk id="2" creationId="{A1963799-84C0-F4E4-2F20-8E446133501F}"/>
          </ac:spMkLst>
        </pc:spChg>
      </pc:sldChg>
    </pc:docChg>
  </pc:docChgLst>
  <pc:docChgLst>
    <pc:chgData name="Sophie Whitcombe" userId="S::sophie@talkabouttrust.org::96b93879-58c2-43c8-8be0-05735f70e199" providerId="AD" clId="Web-{4D918E13-2A81-C1D1-18F4-AE9AA59F1652}"/>
    <pc:docChg chg="modSld">
      <pc:chgData name="Sophie Whitcombe" userId="S::sophie@talkabouttrust.org::96b93879-58c2-43c8-8be0-05735f70e199" providerId="AD" clId="Web-{4D918E13-2A81-C1D1-18F4-AE9AA59F1652}" dt="2025-07-21T15:22:09.380" v="14"/>
      <pc:docMkLst>
        <pc:docMk/>
      </pc:docMkLst>
      <pc:sldChg chg="modNotes">
        <pc:chgData name="Sophie Whitcombe" userId="S::sophie@talkabouttrust.org::96b93879-58c2-43c8-8be0-05735f70e199" providerId="AD" clId="Web-{4D918E13-2A81-C1D1-18F4-AE9AA59F1652}" dt="2025-07-21T15:22:09.380" v="14"/>
        <pc:sldMkLst>
          <pc:docMk/>
          <pc:sldMk cId="1601120220" sldId="1271"/>
        </pc:sldMkLst>
      </pc:sldChg>
      <pc:sldChg chg="modNotes">
        <pc:chgData name="Sophie Whitcombe" userId="S::sophie@talkabouttrust.org::96b93879-58c2-43c8-8be0-05735f70e199" providerId="AD" clId="Web-{4D918E13-2A81-C1D1-18F4-AE9AA59F1652}" dt="2025-07-21T15:20:25.299" v="1"/>
        <pc:sldMkLst>
          <pc:docMk/>
          <pc:sldMk cId="729153099" sldId="1277"/>
        </pc:sldMkLst>
      </pc:sldChg>
    </pc:docChg>
  </pc:docChgLst>
  <pc:docChgLst>
    <pc:chgData clId="Web-{DE7FE247-B28D-19FC-A9EF-28F3C75FAE98}"/>
    <pc:docChg chg="modSld">
      <pc:chgData name="" userId="" providerId="" clId="Web-{DE7FE247-B28D-19FC-A9EF-28F3C75FAE98}" dt="2025-05-29T14:46:24.582" v="5"/>
      <pc:docMkLst>
        <pc:docMk/>
      </pc:docMkLst>
      <pc:sldChg chg="delSp">
        <pc:chgData name="" userId="" providerId="" clId="Web-{DE7FE247-B28D-19FC-A9EF-28F3C75FAE98}" dt="2025-05-29T14:46:24.582" v="5"/>
        <pc:sldMkLst>
          <pc:docMk/>
          <pc:sldMk cId="3198121479" sldId="1262"/>
        </pc:sldMkLst>
      </pc:sldChg>
    </pc:docChg>
  </pc:docChgLst>
  <pc:docChgLst>
    <pc:chgData name="Sophie Whitcombe" userId="S::sophie@talkabouttrust.org::96b93879-58c2-43c8-8be0-05735f70e199" providerId="AD" clId="Web-{6EBE9800-EA2E-39F9-EF74-AA870AC2722F}"/>
    <pc:docChg chg="modSld">
      <pc:chgData name="Sophie Whitcombe" userId="S::sophie@talkabouttrust.org::96b93879-58c2-43c8-8be0-05735f70e199" providerId="AD" clId="Web-{6EBE9800-EA2E-39F9-EF74-AA870AC2722F}" dt="2025-07-29T15:03:33.996" v="2"/>
      <pc:docMkLst>
        <pc:docMk/>
      </pc:docMkLst>
      <pc:sldChg chg="modNotes">
        <pc:chgData name="Sophie Whitcombe" userId="S::sophie@talkabouttrust.org::96b93879-58c2-43c8-8be0-05735f70e199" providerId="AD" clId="Web-{6EBE9800-EA2E-39F9-EF74-AA870AC2722F}" dt="2025-07-29T15:03:29.526" v="0"/>
        <pc:sldMkLst>
          <pc:docMk/>
          <pc:sldMk cId="3343521843" sldId="1272"/>
        </pc:sldMkLst>
      </pc:sldChg>
      <pc:sldChg chg="modNotes">
        <pc:chgData name="Sophie Whitcombe" userId="S::sophie@talkabouttrust.org::96b93879-58c2-43c8-8be0-05735f70e199" providerId="AD" clId="Web-{6EBE9800-EA2E-39F9-EF74-AA870AC2722F}" dt="2025-07-29T15:03:30.667" v="1"/>
        <pc:sldMkLst>
          <pc:docMk/>
          <pc:sldMk cId="1599045825" sldId="1275"/>
        </pc:sldMkLst>
      </pc:sldChg>
      <pc:sldChg chg="modNotes">
        <pc:chgData name="Sophie Whitcombe" userId="S::sophie@talkabouttrust.org::96b93879-58c2-43c8-8be0-05735f70e199" providerId="AD" clId="Web-{6EBE9800-EA2E-39F9-EF74-AA870AC2722F}" dt="2025-07-29T15:03:33.996" v="2"/>
        <pc:sldMkLst>
          <pc:docMk/>
          <pc:sldMk cId="2950756390" sldId="1480"/>
        </pc:sldMkLst>
      </pc:sldChg>
    </pc:docChg>
  </pc:docChgLst>
</pc:chgInfo>
</file>

<file path=ppt/comments/modernComment_4F7_5F6F27DC.xml><?xml version="1.0" encoding="utf-8"?>
<p188:cmLst xmlns:a="http://schemas.openxmlformats.org/drawingml/2006/main" xmlns:r="http://schemas.openxmlformats.org/officeDocument/2006/relationships" xmlns:p188="http://schemas.microsoft.com/office/powerpoint/2018/8/main">
  <p188:cm id="{0A102BF8-F553-41A6-B6BD-6664B891699F}" authorId="{43D5E991-F6D5-0ECE-6CB6-F9ABF44FF63E}" status="resolved" created="2025-06-04T14:33:26.398" startDate="2025-06-04T14:33:26.398" dueDate="2025-06-04T14:33:26.398" assignedTo="{30128372-6DDB-3CD6-2C9F-EC98DC67B7C1}" complete="100000" title="in instructions do make a mystery box option s is such a nice idea.. or can be stand alone like here. needs a learning outcome and reflection slide @Sophie Whitcombe">
    <pc:sldMkLst xmlns:pc="http://schemas.microsoft.com/office/powerpoint/2013/main/command">
      <pc:docMk/>
      <pc:sldMk cId="1601120220" sldId="1271"/>
    </pc:sldMkLst>
    <p188:txBody>
      <a:bodyPr/>
      <a:lstStyle/>
      <a:p>
        <a:r>
          <a:rPr lang="en-GB"/>
          <a:t>in instructions do make a mystery box option s is such a  nice idea.. or can be stand alone like here. needs a learning outcome and reflection slide [@Sophie Whitcombe] </a:t>
        </a:r>
      </a:p>
    </p188:txBody>
    <p188:extLst>
      <p:ext xmlns:p="http://schemas.openxmlformats.org/presentationml/2006/main" uri="{5BB2D875-25FF-4072-B9AC-8F64D62656EB}">
        <p228:taskDetails xmlns:p228="http://schemas.microsoft.com/office/powerpoint/2022/08/main">
          <p228:history>
            <p228:event time="2025-06-04T14:33:26.398" id="{151EE2ED-F001-43E4-9F84-AA7D7125F95E}">
              <p228:atrbtn authorId="{43D5E991-F6D5-0ECE-6CB6-F9ABF44FF63E}"/>
              <p228:anchr>
                <p228:comment id="{0A102BF8-F553-41A6-B6BD-6664B891699F}"/>
              </p228:anchr>
              <p228:add/>
            </p228:event>
            <p228:event time="2025-06-04T14:33:26.398" id="{62A82402-CF0E-48AE-9683-9B46AF145DDD}">
              <p228:atrbtn authorId="{43D5E991-F6D5-0ECE-6CB6-F9ABF44FF63E}"/>
              <p228:anchr>
                <p228:comment id="{0A102BF8-F553-41A6-B6BD-6664B891699F}"/>
              </p228:anchr>
              <p228:asgn authorId="{30128372-6DDB-3CD6-2C9F-EC98DC67B7C1}"/>
            </p228:event>
            <p228:event time="2025-06-04T14:33:26.398" id="{92469594-EFB8-4CEA-9DE7-B181E65B5E3A}">
              <p228:atrbtn authorId="{43D5E991-F6D5-0ECE-6CB6-F9ABF44FF63E}"/>
              <p228:anchr>
                <p228:comment id="{0A102BF8-F553-41A6-B6BD-6664B891699F}"/>
              </p228:anchr>
              <p228:title val="in instructions do make a mystery box option s is such a nice idea.. or can be stand alone like here. needs a learning outcome and reflection slide @Sophie Whitcombe"/>
            </p228:event>
            <p228:event time="2025-06-04T14:33:26.398" id="{20659128-752A-4709-BC66-695C82018004}">
              <p228:atrbtn authorId="{43D5E991-F6D5-0ECE-6CB6-F9ABF44FF63E}"/>
              <p228:anchr>
                <p228:comment id="{0A102BF8-F553-41A6-B6BD-6664B891699F}"/>
              </p228:anchr>
              <p228:date stDt="2025-06-04T14:33:26.398" endDt="2025-06-04T14:33:26.398"/>
            </p228:event>
            <p228:event time="2025-06-15T21:31:02.029" id="{95306D59-283E-45DA-B6D8-D707BD2CA117}">
              <p228:atrbtn authorId="{30128372-6DDB-3CD6-2C9F-EC98DC67B7C1}"/>
              <p228:anchr>
                <p228:comment id="{00000000-0000-0000-0000-000000000000}"/>
              </p228:anchr>
              <p228:pcntCmplt val="100000"/>
            </p228:event>
          </p228:history>
        </p228:taskDetails>
      </p:ext>
    </p188:extLst>
  </p188:cm>
</p188:cmLst>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90DD3D0-22D2-499F-912D-20DBB30BFC16}" type="datetimeFigureOut">
              <a:t>8/1/2025</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308608E-23AB-4B21-94FD-5AC06F46B43A}" type="slidenum">
              <a:t>‹#›</a:t>
            </a:fld>
            <a:endParaRPr lang="en-GB"/>
          </a:p>
        </p:txBody>
      </p:sp>
    </p:spTree>
    <p:extLst>
      <p:ext uri="{BB962C8B-B14F-4D97-AF65-F5344CB8AC3E}">
        <p14:creationId xmlns:p14="http://schemas.microsoft.com/office/powerpoint/2010/main" val="179519439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i="1" dirty="0">
                <a:ea typeface="Calibri"/>
                <a:cs typeface="Calibri"/>
              </a:rPr>
              <a:t>Teacher Notes -</a:t>
            </a:r>
            <a:r>
              <a:rPr lang="en-GB" dirty="0">
                <a:ea typeface="Calibri"/>
                <a:cs typeface="Calibri"/>
              </a:rPr>
              <a:t> </a:t>
            </a:r>
            <a:r>
              <a:rPr lang="en-GB" dirty="0"/>
              <a:t>Each slide will show an item or an activity. Click to reveal an image one at a time. Ask the class: </a:t>
            </a:r>
            <a:r>
              <a:rPr lang="en-GB" b="1" dirty="0"/>
              <a:t>How healthy is this choice? Why? </a:t>
            </a:r>
            <a:r>
              <a:rPr lang="en-GB" dirty="0"/>
              <a:t>If the item is </a:t>
            </a:r>
            <a:r>
              <a:rPr lang="en-GB" b="1" dirty="0"/>
              <a:t>healthy</a:t>
            </a:r>
            <a:r>
              <a:rPr lang="en-GB" dirty="0"/>
              <a:t>, ask: “How does this help you stay strong, active, or happy?”. If the item is </a:t>
            </a:r>
            <a:r>
              <a:rPr lang="en-GB" b="1" dirty="0"/>
              <a:t>vaping-related</a:t>
            </a:r>
            <a:r>
              <a:rPr lang="en-GB" dirty="0"/>
              <a:t>, ask: “Why is this not a healthy choice? What harm can it cause?”. </a:t>
            </a:r>
            <a:endParaRPr lang="en-GB" dirty="0">
              <a:ea typeface="Calibri"/>
              <a:cs typeface="Calibri"/>
            </a:endParaRPr>
          </a:p>
        </p:txBody>
      </p:sp>
      <p:sp>
        <p:nvSpPr>
          <p:cNvPr id="4" name="Slide Number Placeholder 3"/>
          <p:cNvSpPr>
            <a:spLocks noGrp="1"/>
          </p:cNvSpPr>
          <p:nvPr>
            <p:ph type="sldNum" sz="quarter" idx="5"/>
          </p:nvPr>
        </p:nvSpPr>
        <p:spPr/>
        <p:txBody>
          <a:bodyPr/>
          <a:lstStyle/>
          <a:p>
            <a:fld id="{148689C8-C92C-4FAC-AD59-D06DD6FFE5B6}" type="slidenum">
              <a:t>1</a:t>
            </a:fld>
            <a:endParaRPr lang="en-GB"/>
          </a:p>
        </p:txBody>
      </p:sp>
    </p:spTree>
    <p:extLst>
      <p:ext uri="{BB962C8B-B14F-4D97-AF65-F5344CB8AC3E}">
        <p14:creationId xmlns:p14="http://schemas.microsoft.com/office/powerpoint/2010/main" val="78286568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i="1" dirty="0"/>
              <a:t>Teacher Notes – </a:t>
            </a:r>
            <a:r>
              <a:rPr lang="en-GB" dirty="0"/>
              <a:t>"Going on a walk" - Healthy. Going on a walk gets your body moving. It helps build </a:t>
            </a:r>
            <a:r>
              <a:rPr lang="en-GB" b="1" dirty="0"/>
              <a:t>stronger muscles and bones</a:t>
            </a:r>
            <a:r>
              <a:rPr lang="en-GB" dirty="0"/>
              <a:t>, improves </a:t>
            </a:r>
            <a:r>
              <a:rPr lang="en-GB" b="1" dirty="0"/>
              <a:t>heart health</a:t>
            </a:r>
            <a:r>
              <a:rPr lang="en-GB" dirty="0"/>
              <a:t>, and supports </a:t>
            </a:r>
            <a:r>
              <a:rPr lang="en-GB" b="1" dirty="0"/>
              <a:t>better posture and balance; </a:t>
            </a:r>
            <a:r>
              <a:rPr lang="en-GB" dirty="0"/>
              <a:t>even a short walk makes a difference.</a:t>
            </a:r>
            <a:endParaRPr lang="en-US" dirty="0"/>
          </a:p>
          <a:p>
            <a:endParaRPr lang="en-US" b="1" dirty="0">
              <a:ea typeface="Calibri"/>
              <a:cs typeface="Calibri"/>
            </a:endParaRPr>
          </a:p>
        </p:txBody>
      </p:sp>
      <p:sp>
        <p:nvSpPr>
          <p:cNvPr id="4" name="Slide Number Placeholder 3"/>
          <p:cNvSpPr>
            <a:spLocks noGrp="1"/>
          </p:cNvSpPr>
          <p:nvPr>
            <p:ph type="sldNum" sz="quarter" idx="5"/>
          </p:nvPr>
        </p:nvSpPr>
        <p:spPr/>
        <p:txBody>
          <a:bodyPr/>
          <a:lstStyle/>
          <a:p>
            <a:fld id="{162DB525-C6EE-4621-AFDD-9E6C7BFBC1D2}" type="slidenum">
              <a:t>10</a:t>
            </a:fld>
            <a:endParaRPr lang="en-GB"/>
          </a:p>
        </p:txBody>
      </p:sp>
    </p:spTree>
    <p:extLst>
      <p:ext uri="{BB962C8B-B14F-4D97-AF65-F5344CB8AC3E}">
        <p14:creationId xmlns:p14="http://schemas.microsoft.com/office/powerpoint/2010/main" val="113106611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6D094DF-988D-2C48-108E-11E18B19227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1FC0FC2-9624-4E7E-3136-807EB3E20E1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5644E0D-BB3A-1CB6-2547-248025D8F25B}"/>
              </a:ext>
            </a:extLst>
          </p:cNvPr>
          <p:cNvSpPr>
            <a:spLocks noGrp="1"/>
          </p:cNvSpPr>
          <p:nvPr>
            <p:ph type="body" idx="1"/>
          </p:nvPr>
        </p:nvSpPr>
        <p:spPr/>
        <p:txBody>
          <a:bodyPr/>
          <a:lstStyle/>
          <a:p>
            <a:r>
              <a:rPr lang="en-GB" b="1" i="1" dirty="0"/>
              <a:t>Teacher Notes – </a:t>
            </a:r>
            <a:r>
              <a:rPr lang="en-GB" i="1" dirty="0"/>
              <a:t>"</a:t>
            </a:r>
            <a:r>
              <a:rPr lang="en-US" dirty="0"/>
              <a:t>Eating fruit" - Healthy. </a:t>
            </a:r>
            <a:r>
              <a:rPr lang="en-US" b="1" dirty="0"/>
              <a:t> </a:t>
            </a:r>
            <a:r>
              <a:rPr lang="en-US" dirty="0"/>
              <a:t>Fruit includes </a:t>
            </a:r>
            <a:r>
              <a:rPr lang="en-US" b="1" dirty="0"/>
              <a:t>vitamins</a:t>
            </a:r>
            <a:r>
              <a:rPr lang="en-US" dirty="0"/>
              <a:t>, </a:t>
            </a:r>
            <a:r>
              <a:rPr lang="en-US" b="1" dirty="0"/>
              <a:t>minerals</a:t>
            </a:r>
            <a:r>
              <a:rPr lang="en-US" dirty="0"/>
              <a:t>, and </a:t>
            </a:r>
            <a:r>
              <a:rPr lang="en-US" b="1" dirty="0"/>
              <a:t>natural energy</a:t>
            </a:r>
            <a:r>
              <a:rPr lang="en-US" dirty="0"/>
              <a:t> that help your body stay strong and your brain stay healthy. While fruit tastes sweet, it’s a </a:t>
            </a:r>
            <a:r>
              <a:rPr lang="en-US" b="1" dirty="0"/>
              <a:t>natural</a:t>
            </a:r>
            <a:r>
              <a:rPr lang="en-US" dirty="0"/>
              <a:t> kind of sugar, not the same as the added sugars in sweets or fizzy drinks. It gives you a boost without the harmful effects.</a:t>
            </a:r>
          </a:p>
        </p:txBody>
      </p:sp>
      <p:sp>
        <p:nvSpPr>
          <p:cNvPr id="4" name="Slide Number Placeholder 3">
            <a:extLst>
              <a:ext uri="{FF2B5EF4-FFF2-40B4-BE49-F238E27FC236}">
                <a16:creationId xmlns:a16="http://schemas.microsoft.com/office/drawing/2014/main" id="{9B7776EF-7015-D97E-9C03-70F8163B0416}"/>
              </a:ext>
            </a:extLst>
          </p:cNvPr>
          <p:cNvSpPr>
            <a:spLocks noGrp="1"/>
          </p:cNvSpPr>
          <p:nvPr>
            <p:ph type="sldNum" sz="quarter" idx="5"/>
          </p:nvPr>
        </p:nvSpPr>
        <p:spPr/>
        <p:txBody>
          <a:bodyPr/>
          <a:lstStyle/>
          <a:p>
            <a:fld id="{162DB525-C6EE-4621-AFDD-9E6C7BFBC1D2}" type="slidenum">
              <a:t>11</a:t>
            </a:fld>
            <a:endParaRPr lang="en-GB"/>
          </a:p>
        </p:txBody>
      </p:sp>
    </p:spTree>
    <p:extLst>
      <p:ext uri="{BB962C8B-B14F-4D97-AF65-F5344CB8AC3E}">
        <p14:creationId xmlns:p14="http://schemas.microsoft.com/office/powerpoint/2010/main" val="43128774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ABDC972-0719-9F46-E48E-69480D951C9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A166C3E-8ABE-8307-8E45-A304C604CDE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03A59F6-AB6E-63BE-23BA-10801131158B}"/>
              </a:ext>
            </a:extLst>
          </p:cNvPr>
          <p:cNvSpPr>
            <a:spLocks noGrp="1"/>
          </p:cNvSpPr>
          <p:nvPr>
            <p:ph type="body" idx="1"/>
          </p:nvPr>
        </p:nvSpPr>
        <p:spPr/>
        <p:txBody>
          <a:bodyPr/>
          <a:lstStyle/>
          <a:p>
            <a:r>
              <a:rPr lang="en-GB" b="1" i="1" dirty="0"/>
              <a:t>Teacher Notes – </a:t>
            </a:r>
            <a:r>
              <a:rPr lang="en-GB" i="1" dirty="0"/>
              <a:t>"</a:t>
            </a:r>
            <a:r>
              <a:rPr lang="en-GB" dirty="0"/>
              <a:t>Playing sport" - Healthy. Playing sport helps keep your body strong, fit, and flexible. It strengthens your </a:t>
            </a:r>
            <a:r>
              <a:rPr lang="en-GB" b="1" dirty="0"/>
              <a:t>heart, muscles, and bones</a:t>
            </a:r>
            <a:r>
              <a:rPr lang="en-GB" dirty="0"/>
              <a:t> and helps you build stamina. Sport also improves your </a:t>
            </a:r>
            <a:r>
              <a:rPr lang="en-GB" b="1" dirty="0"/>
              <a:t>mental health</a:t>
            </a:r>
            <a:r>
              <a:rPr lang="en-GB" dirty="0"/>
              <a:t>. It can boost your mood, reduce stress, and help you feel more confident. Being active during the day helps you </a:t>
            </a:r>
            <a:r>
              <a:rPr lang="en-GB" b="1" dirty="0"/>
              <a:t>sleep better</a:t>
            </a:r>
            <a:r>
              <a:rPr lang="en-GB"/>
              <a:t> at night and stay focused in school. Sport helps you make </a:t>
            </a:r>
            <a:r>
              <a:rPr lang="en-GB" b="1"/>
              <a:t>new friends</a:t>
            </a:r>
            <a:r>
              <a:rPr lang="en-GB"/>
              <a:t>, learn about </a:t>
            </a:r>
            <a:r>
              <a:rPr lang="en-GB" b="1"/>
              <a:t>teamwork</a:t>
            </a:r>
            <a:r>
              <a:rPr lang="en-GB"/>
              <a:t>, and feel part of a group.</a:t>
            </a:r>
            <a:endParaRPr lang="en-US">
              <a:ea typeface="Calibri" panose="020F0502020204030204"/>
              <a:cs typeface="Calibri" panose="020F0502020204030204"/>
            </a:endParaRPr>
          </a:p>
          <a:p>
            <a:endParaRPr lang="en-US" dirty="0">
              <a:ea typeface="Calibri" panose="020F0502020204030204"/>
              <a:cs typeface="Calibri" panose="020F0502020204030204"/>
            </a:endParaRPr>
          </a:p>
          <a:p>
            <a:endParaRPr lang="en-US" b="1" dirty="0">
              <a:ea typeface="Calibri"/>
              <a:cs typeface="Calibri"/>
            </a:endParaRPr>
          </a:p>
        </p:txBody>
      </p:sp>
      <p:sp>
        <p:nvSpPr>
          <p:cNvPr id="4" name="Slide Number Placeholder 3">
            <a:extLst>
              <a:ext uri="{FF2B5EF4-FFF2-40B4-BE49-F238E27FC236}">
                <a16:creationId xmlns:a16="http://schemas.microsoft.com/office/drawing/2014/main" id="{20952F87-68D2-C061-55BE-FC57281E21D7}"/>
              </a:ext>
            </a:extLst>
          </p:cNvPr>
          <p:cNvSpPr>
            <a:spLocks noGrp="1"/>
          </p:cNvSpPr>
          <p:nvPr>
            <p:ph type="sldNum" sz="quarter" idx="5"/>
          </p:nvPr>
        </p:nvSpPr>
        <p:spPr/>
        <p:txBody>
          <a:bodyPr/>
          <a:lstStyle/>
          <a:p>
            <a:fld id="{162DB525-C6EE-4621-AFDD-9E6C7BFBC1D2}" type="slidenum">
              <a:t>12</a:t>
            </a:fld>
            <a:endParaRPr lang="en-GB"/>
          </a:p>
        </p:txBody>
      </p:sp>
    </p:spTree>
    <p:extLst>
      <p:ext uri="{BB962C8B-B14F-4D97-AF65-F5344CB8AC3E}">
        <p14:creationId xmlns:p14="http://schemas.microsoft.com/office/powerpoint/2010/main" val="347391004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EF91EC8-8464-B1F0-B1DC-A90025A1D12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5949396-0D93-C3AC-C1E2-139925443B9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23866FB-3541-D766-6A0F-47A185685E2C}"/>
              </a:ext>
            </a:extLst>
          </p:cNvPr>
          <p:cNvSpPr>
            <a:spLocks noGrp="1"/>
          </p:cNvSpPr>
          <p:nvPr>
            <p:ph type="body" idx="1"/>
          </p:nvPr>
        </p:nvSpPr>
        <p:spPr/>
        <p:txBody>
          <a:bodyPr/>
          <a:lstStyle/>
          <a:p>
            <a:r>
              <a:rPr lang="en-GB" b="1" i="1" dirty="0"/>
              <a:t>Teacher Notes –</a:t>
            </a:r>
            <a:r>
              <a:rPr lang="en-GB" b="1" dirty="0"/>
              <a:t> "Online gaming"</a:t>
            </a:r>
            <a:r>
              <a:rPr lang="en-GB" dirty="0"/>
              <a:t> – Mixed.</a:t>
            </a:r>
            <a:br>
              <a:rPr lang="en-GB" dirty="0">
                <a:cs typeface="+mn-lt"/>
              </a:rPr>
            </a:br>
            <a:r>
              <a:rPr lang="en-GB" dirty="0"/>
              <a:t>Online gaming can be a fun way to relax, be creative, and connect with friends. Some games can help build problem-solving skills and teamwork. But playing too much can affect sleep, schoolwork, and mental health. Some games also have online chats, which can expose children to unkind or unsafe behaviour. It’s important to take breaks, balance screen time with other activities, and talk to a trusted adult if anything online makes you feel uncomfortable.</a:t>
            </a:r>
            <a:endParaRPr lang="en-US" dirty="0">
              <a:cs typeface="+mn-lt"/>
            </a:endParaRPr>
          </a:p>
          <a:p>
            <a:endParaRPr lang="en-GB" b="1" i="1" dirty="0">
              <a:ea typeface="Calibri"/>
              <a:cs typeface="Calibri"/>
            </a:endParaRPr>
          </a:p>
        </p:txBody>
      </p:sp>
      <p:sp>
        <p:nvSpPr>
          <p:cNvPr id="4" name="Slide Number Placeholder 3">
            <a:extLst>
              <a:ext uri="{FF2B5EF4-FFF2-40B4-BE49-F238E27FC236}">
                <a16:creationId xmlns:a16="http://schemas.microsoft.com/office/drawing/2014/main" id="{56CCFCAF-16EE-398F-C211-70C854F2B09E}"/>
              </a:ext>
            </a:extLst>
          </p:cNvPr>
          <p:cNvSpPr>
            <a:spLocks noGrp="1"/>
          </p:cNvSpPr>
          <p:nvPr>
            <p:ph type="sldNum" sz="quarter" idx="5"/>
          </p:nvPr>
        </p:nvSpPr>
        <p:spPr/>
        <p:txBody>
          <a:bodyPr/>
          <a:lstStyle/>
          <a:p>
            <a:fld id="{162DB525-C6EE-4621-AFDD-9E6C7BFBC1D2}" type="slidenum">
              <a:t>13</a:t>
            </a:fld>
            <a:endParaRPr lang="en-GB"/>
          </a:p>
        </p:txBody>
      </p:sp>
    </p:spTree>
    <p:extLst>
      <p:ext uri="{BB962C8B-B14F-4D97-AF65-F5344CB8AC3E}">
        <p14:creationId xmlns:p14="http://schemas.microsoft.com/office/powerpoint/2010/main" val="38564596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5D82CDC-F34A-C8B1-62CC-D97D249425F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8FE4F3E-C538-A4BF-F0BF-95750FBE771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51FE8FA-7BE3-7D96-BAB3-0B62EF094813}"/>
              </a:ext>
            </a:extLst>
          </p:cNvPr>
          <p:cNvSpPr>
            <a:spLocks noGrp="1"/>
          </p:cNvSpPr>
          <p:nvPr>
            <p:ph type="body" idx="1"/>
          </p:nvPr>
        </p:nvSpPr>
        <p:spPr/>
        <p:txBody>
          <a:bodyPr/>
          <a:lstStyle/>
          <a:p>
            <a:endParaRPr lang="en-GB" dirty="0">
              <a:ea typeface="Calibri" panose="020F0502020204030204"/>
              <a:cs typeface="+mn-lt"/>
            </a:endParaRPr>
          </a:p>
        </p:txBody>
      </p:sp>
      <p:sp>
        <p:nvSpPr>
          <p:cNvPr id="4" name="Slide Number Placeholder 3">
            <a:extLst>
              <a:ext uri="{FF2B5EF4-FFF2-40B4-BE49-F238E27FC236}">
                <a16:creationId xmlns:a16="http://schemas.microsoft.com/office/drawing/2014/main" id="{D5B8D86C-7CC6-7286-7BC1-F7385EF1CBE7}"/>
              </a:ext>
            </a:extLst>
          </p:cNvPr>
          <p:cNvSpPr>
            <a:spLocks noGrp="1"/>
          </p:cNvSpPr>
          <p:nvPr>
            <p:ph type="sldNum" sz="quarter" idx="5"/>
          </p:nvPr>
        </p:nvSpPr>
        <p:spPr/>
        <p:txBody>
          <a:bodyPr/>
          <a:lstStyle/>
          <a:p>
            <a:fld id="{FE62E096-BDCD-4945-B15F-8B6DD8CACDB3}" type="slidenum">
              <a:rPr lang="en-GB"/>
              <a:t>14</a:t>
            </a:fld>
            <a:endParaRPr lang="en-GB"/>
          </a:p>
        </p:txBody>
      </p:sp>
    </p:spTree>
    <p:extLst>
      <p:ext uri="{BB962C8B-B14F-4D97-AF65-F5344CB8AC3E}">
        <p14:creationId xmlns:p14="http://schemas.microsoft.com/office/powerpoint/2010/main" val="184720671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C2B19A6-816F-57B5-B603-8263C8A5FA3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AE60F16-9B9C-1D61-BAAF-BC82BE45693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B3C89BC-68DF-6656-D637-24FDCBF252F9}"/>
              </a:ext>
            </a:extLst>
          </p:cNvPr>
          <p:cNvSpPr>
            <a:spLocks noGrp="1"/>
          </p:cNvSpPr>
          <p:nvPr>
            <p:ph type="body" idx="1"/>
          </p:nvPr>
        </p:nvSpPr>
        <p:spPr/>
        <p:txBody>
          <a:bodyPr/>
          <a:lstStyle/>
          <a:p>
            <a:endParaRPr lang="en-GB" dirty="0">
              <a:ea typeface="Calibri" panose="020F0502020204030204"/>
              <a:cs typeface="+mn-lt"/>
            </a:endParaRPr>
          </a:p>
        </p:txBody>
      </p:sp>
      <p:sp>
        <p:nvSpPr>
          <p:cNvPr id="4" name="Slide Number Placeholder 3">
            <a:extLst>
              <a:ext uri="{FF2B5EF4-FFF2-40B4-BE49-F238E27FC236}">
                <a16:creationId xmlns:a16="http://schemas.microsoft.com/office/drawing/2014/main" id="{638AE2FE-ADD3-D0A5-73CB-5939C8691B39}"/>
              </a:ext>
            </a:extLst>
          </p:cNvPr>
          <p:cNvSpPr>
            <a:spLocks noGrp="1"/>
          </p:cNvSpPr>
          <p:nvPr>
            <p:ph type="sldNum" sz="quarter" idx="5"/>
          </p:nvPr>
        </p:nvSpPr>
        <p:spPr/>
        <p:txBody>
          <a:bodyPr/>
          <a:lstStyle/>
          <a:p>
            <a:fld id="{FE62E096-BDCD-4945-B15F-8B6DD8CACDB3}" type="slidenum">
              <a:rPr lang="en-GB"/>
              <a:t>15</a:t>
            </a:fld>
            <a:endParaRPr lang="en-GB"/>
          </a:p>
        </p:txBody>
      </p:sp>
    </p:spTree>
    <p:extLst>
      <p:ext uri="{BB962C8B-B14F-4D97-AF65-F5344CB8AC3E}">
        <p14:creationId xmlns:p14="http://schemas.microsoft.com/office/powerpoint/2010/main" val="81778120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16262CA-BDC8-328B-DBDB-BF878EDB39E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0353E60-8DE2-29B4-04CD-38B576E61DC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6B2AD36-308D-C7F3-4028-9F0EB9FB8785}"/>
              </a:ext>
            </a:extLst>
          </p:cNvPr>
          <p:cNvSpPr>
            <a:spLocks noGrp="1"/>
          </p:cNvSpPr>
          <p:nvPr>
            <p:ph type="body" idx="1"/>
          </p:nvPr>
        </p:nvSpPr>
        <p:spPr/>
        <p:txBody>
          <a:bodyPr/>
          <a:lstStyle/>
          <a:p>
            <a:pPr fontAlgn="base">
              <a:lnSpc>
                <a:spcPts val="1564"/>
              </a:lnSpc>
              <a:spcAft>
                <a:spcPts val="800"/>
              </a:spcAft>
            </a:pPr>
            <a:endParaRPr lang="en-GB" sz="1800" dirty="0">
              <a:latin typeface="Aptos"/>
              <a:ea typeface="Calibri"/>
              <a:cs typeface="Calibri"/>
            </a:endParaRPr>
          </a:p>
        </p:txBody>
      </p:sp>
      <p:sp>
        <p:nvSpPr>
          <p:cNvPr id="4" name="Slide Number Placeholder 3">
            <a:extLst>
              <a:ext uri="{FF2B5EF4-FFF2-40B4-BE49-F238E27FC236}">
                <a16:creationId xmlns:a16="http://schemas.microsoft.com/office/drawing/2014/main" id="{BE1D2014-7A02-EB73-D70C-BA9720130C4E}"/>
              </a:ext>
            </a:extLst>
          </p:cNvPr>
          <p:cNvSpPr>
            <a:spLocks noGrp="1"/>
          </p:cNvSpPr>
          <p:nvPr>
            <p:ph type="sldNum" sz="quarter" idx="10"/>
          </p:nvPr>
        </p:nvSpPr>
        <p:spPr/>
        <p:txBody>
          <a:bodyPr/>
          <a:lstStyle/>
          <a:p>
            <a:fld id="{C08248B4-05AC-4B1A-992B-69771E8850E2}" type="slidenum">
              <a:rPr lang="en-GB" smtClean="0"/>
              <a:t>16</a:t>
            </a:fld>
            <a:endParaRPr lang="en-GB"/>
          </a:p>
        </p:txBody>
      </p:sp>
    </p:spTree>
    <p:extLst>
      <p:ext uri="{BB962C8B-B14F-4D97-AF65-F5344CB8AC3E}">
        <p14:creationId xmlns:p14="http://schemas.microsoft.com/office/powerpoint/2010/main" val="401438088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i="1" dirty="0">
                <a:ea typeface="Calibri"/>
                <a:cs typeface="Calibri"/>
              </a:rPr>
              <a:t>Teacher Notes – </a:t>
            </a:r>
            <a:r>
              <a:rPr lang="en-GB" dirty="0">
                <a:ea typeface="Calibri"/>
                <a:cs typeface="Calibri"/>
              </a:rPr>
              <a:t>"Playing outside with friends" - Healthy. </a:t>
            </a:r>
            <a:r>
              <a:rPr lang="en-GB" dirty="0"/>
              <a:t>Playing outside often includes movement, running, climbing, riding a bike, or playing games, which helps keep the body </a:t>
            </a:r>
            <a:r>
              <a:rPr lang="en-GB" b="1" dirty="0"/>
              <a:t>strong, fit, and active</a:t>
            </a:r>
            <a:r>
              <a:rPr lang="en-GB" dirty="0"/>
              <a:t>. It’s a great way to exercise without even realising it. Being outdoors helps you feel </a:t>
            </a:r>
            <a:r>
              <a:rPr lang="en-GB" b="1" dirty="0"/>
              <a:t>happier and more relaxed</a:t>
            </a:r>
            <a:r>
              <a:rPr lang="en-GB" dirty="0"/>
              <a:t>. Sunshine and fresh air can boost your mood and energy, and help reduce stress or worry. When children play together, they practise </a:t>
            </a:r>
            <a:r>
              <a:rPr lang="en-GB" b="1" dirty="0"/>
              <a:t>teamwork, communication, problem-solving</a:t>
            </a:r>
            <a:r>
              <a:rPr lang="en-GB" dirty="0"/>
              <a:t>, and </a:t>
            </a:r>
            <a:r>
              <a:rPr lang="en-GB" b="1" dirty="0"/>
              <a:t>sharing</a:t>
            </a:r>
            <a:r>
              <a:rPr lang="en-GB" dirty="0"/>
              <a:t>. This helps them build friendships and feel connected.</a:t>
            </a:r>
            <a:endParaRPr lang="en-US"/>
          </a:p>
          <a:p>
            <a:pPr marL="171450" indent="-171450">
              <a:buFont typeface="Arial"/>
              <a:buChar char="•"/>
            </a:pPr>
            <a:endParaRPr lang="en-GB" dirty="0"/>
          </a:p>
          <a:p>
            <a:endParaRPr lang="en-GB" dirty="0">
              <a:ea typeface="Calibri"/>
              <a:cs typeface="Calibri"/>
            </a:endParaRPr>
          </a:p>
          <a:p>
            <a:endParaRPr lang="en-GB" b="1" dirty="0">
              <a:ea typeface="Calibri"/>
              <a:cs typeface="Calibri"/>
            </a:endParaRPr>
          </a:p>
        </p:txBody>
      </p:sp>
      <p:sp>
        <p:nvSpPr>
          <p:cNvPr id="4" name="Slide Number Placeholder 3"/>
          <p:cNvSpPr>
            <a:spLocks noGrp="1"/>
          </p:cNvSpPr>
          <p:nvPr>
            <p:ph type="sldNum" sz="quarter" idx="5"/>
          </p:nvPr>
        </p:nvSpPr>
        <p:spPr/>
        <p:txBody>
          <a:bodyPr/>
          <a:lstStyle/>
          <a:p>
            <a:fld id="{162DB525-C6EE-4621-AFDD-9E6C7BFBC1D2}" type="slidenum">
              <a:t>2</a:t>
            </a:fld>
            <a:endParaRPr lang="en-GB"/>
          </a:p>
        </p:txBody>
      </p:sp>
    </p:spTree>
    <p:extLst>
      <p:ext uri="{BB962C8B-B14F-4D97-AF65-F5344CB8AC3E}">
        <p14:creationId xmlns:p14="http://schemas.microsoft.com/office/powerpoint/2010/main" val="13406170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i="1" dirty="0"/>
              <a:t>Teacher Notes – </a:t>
            </a:r>
            <a:r>
              <a:rPr lang="en-GB" dirty="0"/>
              <a:t>"Eating crisps" - Unhealthy, although not always harmful. Let students know that </a:t>
            </a:r>
            <a:r>
              <a:rPr lang="en-GB" b="1" dirty="0"/>
              <a:t>eating crisps occasionally</a:t>
            </a:r>
            <a:r>
              <a:rPr lang="en-GB" dirty="0"/>
              <a:t> as a treat is okay, but crisps are not something we should eat every day. They are often </a:t>
            </a:r>
            <a:r>
              <a:rPr lang="en-GB" b="1" dirty="0"/>
              <a:t>high in salt</a:t>
            </a:r>
            <a:r>
              <a:rPr lang="en-GB" dirty="0"/>
              <a:t>, which can be bad for your heart if eaten too often. They don’t provide much nutrition; crisps won’t give us the </a:t>
            </a:r>
            <a:r>
              <a:rPr lang="en-GB" b="1" dirty="0"/>
              <a:t>vitamins, fibre, or energy</a:t>
            </a:r>
            <a:r>
              <a:rPr lang="en-GB" dirty="0"/>
              <a:t> we need to grow strong or stay active. </a:t>
            </a:r>
            <a:r>
              <a:rPr lang="en-GB" b="1" dirty="0"/>
              <a:t>Balance and Moderation</a:t>
            </a:r>
            <a:r>
              <a:rPr lang="en-GB" dirty="0"/>
              <a:t>: Emphasise that crisps aren’t “bad” on their own, but they should be part of a </a:t>
            </a:r>
            <a:r>
              <a:rPr lang="en-GB" b="1" dirty="0"/>
              <a:t>balanced diet, </a:t>
            </a:r>
            <a:r>
              <a:rPr lang="en-GB" dirty="0"/>
              <a:t>a regular snack.</a:t>
            </a:r>
            <a:endParaRPr lang="en-GB" dirty="0" err="1">
              <a:ea typeface="Calibri"/>
              <a:cs typeface="Calibri"/>
            </a:endParaRPr>
          </a:p>
        </p:txBody>
      </p:sp>
      <p:sp>
        <p:nvSpPr>
          <p:cNvPr id="4" name="Slide Number Placeholder 3"/>
          <p:cNvSpPr>
            <a:spLocks noGrp="1"/>
          </p:cNvSpPr>
          <p:nvPr>
            <p:ph type="sldNum" sz="quarter" idx="5"/>
          </p:nvPr>
        </p:nvSpPr>
        <p:spPr/>
        <p:txBody>
          <a:bodyPr/>
          <a:lstStyle/>
          <a:p>
            <a:fld id="{162DB525-C6EE-4621-AFDD-9E6C7BFBC1D2}" type="slidenum">
              <a:t>3</a:t>
            </a:fld>
            <a:endParaRPr lang="en-GB"/>
          </a:p>
        </p:txBody>
      </p:sp>
    </p:spTree>
    <p:extLst>
      <p:ext uri="{BB962C8B-B14F-4D97-AF65-F5344CB8AC3E}">
        <p14:creationId xmlns:p14="http://schemas.microsoft.com/office/powerpoint/2010/main" val="413489558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i="1" dirty="0"/>
              <a:t>Teacher Notes – </a:t>
            </a:r>
            <a:r>
              <a:rPr lang="en-GB" dirty="0"/>
              <a:t>"Drinking water" - Healthy. Water helps every part of the body work properly — including the </a:t>
            </a:r>
            <a:r>
              <a:rPr lang="en-GB" b="1" dirty="0"/>
              <a:t>brain, heart, muscles</a:t>
            </a:r>
            <a:r>
              <a:rPr lang="en-GB" dirty="0"/>
              <a:t>, and </a:t>
            </a:r>
            <a:r>
              <a:rPr lang="en-GB" b="1" dirty="0"/>
              <a:t>skin</a:t>
            </a:r>
            <a:r>
              <a:rPr lang="en-GB" dirty="0"/>
              <a:t>. It keeps you </a:t>
            </a:r>
            <a:r>
              <a:rPr lang="en-GB" b="1" dirty="0"/>
              <a:t>hydrated</a:t>
            </a:r>
            <a:r>
              <a:rPr lang="en-GB" dirty="0"/>
              <a:t>, which means your body has the right amount of fluid to stay healthy and alert. Water helps with </a:t>
            </a:r>
            <a:r>
              <a:rPr lang="en-GB" b="1" dirty="0"/>
              <a:t>concentration</a:t>
            </a:r>
            <a:r>
              <a:rPr lang="en-GB" dirty="0"/>
              <a:t> and staying focused at school. If you’re feeling tired or getting a headache, you might just need a drink of water. It also helps with </a:t>
            </a:r>
            <a:r>
              <a:rPr lang="en-GB" b="1" dirty="0"/>
              <a:t>digestion</a:t>
            </a:r>
            <a:r>
              <a:rPr lang="en-GB" dirty="0"/>
              <a:t> and keeps your body cool during exercise or warm days.</a:t>
            </a:r>
            <a:endParaRPr lang="en-US" dirty="0"/>
          </a:p>
          <a:p>
            <a:endParaRPr lang="en-US" dirty="0">
              <a:ea typeface="Calibri" panose="020F0502020204030204"/>
              <a:cs typeface="Calibri" panose="020F0502020204030204"/>
            </a:endParaRPr>
          </a:p>
          <a:p>
            <a:endParaRPr lang="en-GB" dirty="0">
              <a:ea typeface="Calibri" panose="020F0502020204030204"/>
              <a:cs typeface="Calibri" panose="020F0502020204030204"/>
            </a:endParaRPr>
          </a:p>
        </p:txBody>
      </p:sp>
      <p:sp>
        <p:nvSpPr>
          <p:cNvPr id="4" name="Slide Number Placeholder 3"/>
          <p:cNvSpPr>
            <a:spLocks noGrp="1"/>
          </p:cNvSpPr>
          <p:nvPr>
            <p:ph type="sldNum" sz="quarter" idx="5"/>
          </p:nvPr>
        </p:nvSpPr>
        <p:spPr/>
        <p:txBody>
          <a:bodyPr/>
          <a:lstStyle/>
          <a:p>
            <a:fld id="{162DB525-C6EE-4621-AFDD-9E6C7BFBC1D2}" type="slidenum">
              <a:t>4</a:t>
            </a:fld>
            <a:endParaRPr lang="en-GB"/>
          </a:p>
        </p:txBody>
      </p:sp>
    </p:spTree>
    <p:extLst>
      <p:ext uri="{BB962C8B-B14F-4D97-AF65-F5344CB8AC3E}">
        <p14:creationId xmlns:p14="http://schemas.microsoft.com/office/powerpoint/2010/main" val="172500033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i="1" dirty="0"/>
              <a:t>Teacher Notes – </a:t>
            </a:r>
            <a:r>
              <a:rPr lang="en-GB" dirty="0"/>
              <a:t>"Smoking cigarettes" - Unhealthy. Cigarettes contain a drug called </a:t>
            </a:r>
            <a:r>
              <a:rPr lang="en-GB" b="1" dirty="0"/>
              <a:t>nicotine</a:t>
            </a:r>
            <a:r>
              <a:rPr lang="en-GB" dirty="0"/>
              <a:t>, which is very addictive. This means once people start, it’s hard to stop, even when they know it’s bad for them. Smoking can make it hard to breathe, cause bad breath, yellow teeth, and make someone tired more easily when doing sport or playing. Remind students that it is </a:t>
            </a:r>
            <a:r>
              <a:rPr lang="en-GB" b="1" dirty="0"/>
              <a:t>illegal</a:t>
            </a:r>
            <a:r>
              <a:rPr lang="en-GB" dirty="0"/>
              <a:t> to sell cigarettes to anyone under 18 and that smoking is not safe at any age.</a:t>
            </a:r>
          </a:p>
          <a:p>
            <a:endParaRPr lang="en-GB" b="1" i="1" dirty="0">
              <a:ea typeface="Calibri"/>
              <a:cs typeface="Calibri"/>
            </a:endParaRPr>
          </a:p>
        </p:txBody>
      </p:sp>
      <p:sp>
        <p:nvSpPr>
          <p:cNvPr id="4" name="Slide Number Placeholder 3"/>
          <p:cNvSpPr>
            <a:spLocks noGrp="1"/>
          </p:cNvSpPr>
          <p:nvPr>
            <p:ph type="sldNum" sz="quarter" idx="5"/>
          </p:nvPr>
        </p:nvSpPr>
        <p:spPr/>
        <p:txBody>
          <a:bodyPr/>
          <a:lstStyle/>
          <a:p>
            <a:fld id="{162DB525-C6EE-4621-AFDD-9E6C7BFBC1D2}" type="slidenum">
              <a:t>5</a:t>
            </a:fld>
            <a:endParaRPr lang="en-GB"/>
          </a:p>
        </p:txBody>
      </p:sp>
    </p:spTree>
    <p:extLst>
      <p:ext uri="{BB962C8B-B14F-4D97-AF65-F5344CB8AC3E}">
        <p14:creationId xmlns:p14="http://schemas.microsoft.com/office/powerpoint/2010/main" val="250883343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i="1" dirty="0"/>
              <a:t>Teacher Notes – </a:t>
            </a:r>
            <a:r>
              <a:rPr lang="en-GB" dirty="0"/>
              <a:t>"Eating sweets" - Unhealthy, although not always harmful. Let students know that </a:t>
            </a:r>
            <a:r>
              <a:rPr lang="en-GB" b="1" dirty="0"/>
              <a:t>eating sweets occasionally</a:t>
            </a:r>
            <a:r>
              <a:rPr lang="en-GB" dirty="0"/>
              <a:t> as a treat is okay, but sweets are not something we should eat every day. They are often </a:t>
            </a:r>
            <a:r>
              <a:rPr lang="en-GB" b="1" dirty="0"/>
              <a:t>high in sugar</a:t>
            </a:r>
            <a:r>
              <a:rPr lang="en-GB" dirty="0"/>
              <a:t>, which can be bad for your heart if eaten too often. They don’t provide much nutrition; sweets won’t give us the </a:t>
            </a:r>
            <a:r>
              <a:rPr lang="en-GB" b="1" dirty="0"/>
              <a:t>vitamins, fibre, or energy</a:t>
            </a:r>
            <a:r>
              <a:rPr lang="en-GB" dirty="0"/>
              <a:t> we need to grow strong or stay active. </a:t>
            </a:r>
            <a:r>
              <a:rPr lang="en-GB" b="1" dirty="0"/>
              <a:t>Balance and Moderation</a:t>
            </a:r>
            <a:r>
              <a:rPr lang="en-GB" dirty="0"/>
              <a:t>: Emphasise that sweets aren’t “bad” on their own, but they should be part of a </a:t>
            </a:r>
            <a:r>
              <a:rPr lang="en-GB" b="1" dirty="0"/>
              <a:t>balanced diet, </a:t>
            </a:r>
            <a:r>
              <a:rPr lang="en-GB" dirty="0"/>
              <a:t>not a regular snack.</a:t>
            </a:r>
          </a:p>
          <a:p>
            <a:endParaRPr lang="en-US" dirty="0">
              <a:ea typeface="Calibri"/>
              <a:cs typeface="Calibri"/>
            </a:endParaRPr>
          </a:p>
          <a:p>
            <a:endParaRPr lang="en-US" dirty="0">
              <a:ea typeface="Calibri"/>
              <a:cs typeface="Calibri"/>
            </a:endParaRPr>
          </a:p>
          <a:p>
            <a:endParaRPr lang="en-US" b="1" dirty="0">
              <a:ea typeface="Calibri"/>
              <a:cs typeface="Calibri"/>
            </a:endParaRPr>
          </a:p>
        </p:txBody>
      </p:sp>
      <p:sp>
        <p:nvSpPr>
          <p:cNvPr id="4" name="Slide Number Placeholder 3"/>
          <p:cNvSpPr>
            <a:spLocks noGrp="1"/>
          </p:cNvSpPr>
          <p:nvPr>
            <p:ph type="sldNum" sz="quarter" idx="5"/>
          </p:nvPr>
        </p:nvSpPr>
        <p:spPr/>
        <p:txBody>
          <a:bodyPr/>
          <a:lstStyle/>
          <a:p>
            <a:fld id="{162DB525-C6EE-4621-AFDD-9E6C7BFBC1D2}" type="slidenum">
              <a:t>6</a:t>
            </a:fld>
            <a:endParaRPr lang="en-GB"/>
          </a:p>
        </p:txBody>
      </p:sp>
    </p:spTree>
    <p:extLst>
      <p:ext uri="{BB962C8B-B14F-4D97-AF65-F5344CB8AC3E}">
        <p14:creationId xmlns:p14="http://schemas.microsoft.com/office/powerpoint/2010/main" val="46088019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B11112C-F96C-D375-24B7-20E3B4893A2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005BC93-8AC6-5D0C-AA0D-1267A5F43AE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33B7A5E-8FD5-D84C-4CFB-C87CBD32B429}"/>
              </a:ext>
            </a:extLst>
          </p:cNvPr>
          <p:cNvSpPr>
            <a:spLocks noGrp="1"/>
          </p:cNvSpPr>
          <p:nvPr>
            <p:ph type="body" idx="1"/>
          </p:nvPr>
        </p:nvSpPr>
        <p:spPr/>
        <p:txBody>
          <a:bodyPr/>
          <a:lstStyle/>
          <a:p>
            <a:r>
              <a:rPr lang="en-GB" b="1" i="1" dirty="0"/>
              <a:t>Teacher Notes – </a:t>
            </a:r>
            <a:r>
              <a:rPr lang="en-GB" i="1" dirty="0"/>
              <a:t>"</a:t>
            </a:r>
            <a:r>
              <a:rPr lang="en-US" dirty="0"/>
              <a:t>Vaping"</a:t>
            </a:r>
            <a:r>
              <a:rPr lang="en-US" b="1" dirty="0"/>
              <a:t> Unhealthy. </a:t>
            </a:r>
            <a:r>
              <a:rPr lang="en-US" dirty="0"/>
              <a:t>It is illegal for anyone under </a:t>
            </a:r>
            <a:r>
              <a:rPr lang="en-US" b="1" dirty="0"/>
              <a:t>18</a:t>
            </a:r>
            <a:r>
              <a:rPr lang="en-US" dirty="0"/>
              <a:t> to </a:t>
            </a:r>
            <a:r>
              <a:rPr lang="en-US" b="1" dirty="0"/>
              <a:t>buy</a:t>
            </a:r>
            <a:r>
              <a:rPr lang="en-US" dirty="0"/>
              <a:t>, </a:t>
            </a:r>
            <a:r>
              <a:rPr lang="en-US" b="1" dirty="0"/>
              <a:t>possess</a:t>
            </a:r>
            <a:r>
              <a:rPr lang="en-US" dirty="0"/>
              <a:t>, or </a:t>
            </a:r>
            <a:r>
              <a:rPr lang="en-US" b="1" dirty="0"/>
              <a:t>use</a:t>
            </a:r>
            <a:r>
              <a:rPr lang="en-US" dirty="0"/>
              <a:t> a vape in the UK. Vaping can be harmful to a person's lungs and heart and contains nicotine (even "zero-nicotine" vapes) which is highly addictive and could lead to </a:t>
            </a:r>
            <a:r>
              <a:rPr lang="en-US" b="1" dirty="0"/>
              <a:t>nicotine addiction</a:t>
            </a:r>
            <a:r>
              <a:rPr lang="en-US" dirty="0"/>
              <a:t>. </a:t>
            </a:r>
            <a:endParaRPr lang="en-US" dirty="0">
              <a:ea typeface="Calibri"/>
              <a:cs typeface="Calibri"/>
            </a:endParaRPr>
          </a:p>
          <a:p>
            <a:endParaRPr lang="en-US" dirty="0">
              <a:ea typeface="Calibri"/>
              <a:cs typeface="Calibri"/>
            </a:endParaRPr>
          </a:p>
          <a:p>
            <a:endParaRPr lang="en-US" b="1" dirty="0">
              <a:ea typeface="Calibri"/>
              <a:cs typeface="Calibri"/>
            </a:endParaRPr>
          </a:p>
        </p:txBody>
      </p:sp>
      <p:sp>
        <p:nvSpPr>
          <p:cNvPr id="4" name="Slide Number Placeholder 3">
            <a:extLst>
              <a:ext uri="{FF2B5EF4-FFF2-40B4-BE49-F238E27FC236}">
                <a16:creationId xmlns:a16="http://schemas.microsoft.com/office/drawing/2014/main" id="{3DD29563-08BD-8D9C-C74D-72E6B46D2E14}"/>
              </a:ext>
            </a:extLst>
          </p:cNvPr>
          <p:cNvSpPr>
            <a:spLocks noGrp="1"/>
          </p:cNvSpPr>
          <p:nvPr>
            <p:ph type="sldNum" sz="quarter" idx="5"/>
          </p:nvPr>
        </p:nvSpPr>
        <p:spPr/>
        <p:txBody>
          <a:bodyPr/>
          <a:lstStyle/>
          <a:p>
            <a:fld id="{162DB525-C6EE-4621-AFDD-9E6C7BFBC1D2}" type="slidenum">
              <a:t>7</a:t>
            </a:fld>
            <a:endParaRPr lang="en-GB"/>
          </a:p>
        </p:txBody>
      </p:sp>
    </p:spTree>
    <p:extLst>
      <p:ext uri="{BB962C8B-B14F-4D97-AF65-F5344CB8AC3E}">
        <p14:creationId xmlns:p14="http://schemas.microsoft.com/office/powerpoint/2010/main" val="285683449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37E0C01-3636-B351-BC10-5825EF6A2E3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C2B15E1-AD6E-4EF1-7130-D2E43E106F2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15C7F2C-FA68-7CE9-67B0-EB0D93D9F1C7}"/>
              </a:ext>
            </a:extLst>
          </p:cNvPr>
          <p:cNvSpPr>
            <a:spLocks noGrp="1"/>
          </p:cNvSpPr>
          <p:nvPr>
            <p:ph type="body" idx="1"/>
          </p:nvPr>
        </p:nvSpPr>
        <p:spPr/>
        <p:txBody>
          <a:bodyPr/>
          <a:lstStyle/>
          <a:p>
            <a:r>
              <a:rPr lang="en-GB" b="1" i="1" dirty="0"/>
              <a:t>Teacher Notes – </a:t>
            </a:r>
            <a:r>
              <a:rPr lang="en-GB" dirty="0"/>
              <a:t>"Drinking an energy drink</a:t>
            </a:r>
            <a:r>
              <a:rPr lang="en-US" dirty="0"/>
              <a:t>" - Unhealthy for children. Energy drinks often contain high amounts of </a:t>
            </a:r>
            <a:r>
              <a:rPr lang="en-US" b="1" dirty="0"/>
              <a:t>caffeine </a:t>
            </a:r>
            <a:r>
              <a:rPr lang="en-US" dirty="0"/>
              <a:t>and added </a:t>
            </a:r>
            <a:r>
              <a:rPr lang="en-US" b="1" dirty="0"/>
              <a:t>sugar, </a:t>
            </a:r>
            <a:r>
              <a:rPr lang="en-US" dirty="0"/>
              <a:t>which are</a:t>
            </a:r>
            <a:r>
              <a:rPr lang="en-US" b="1" dirty="0"/>
              <a:t> drugs</a:t>
            </a:r>
            <a:r>
              <a:rPr lang="en-US" dirty="0"/>
              <a:t>. These can give people a short burst of energy, but afterwards, people might feel tired, anxious, or have trouble concentrating. Too much caffeine can also affect your heart and sleep. These drinks may look fun or cool, but they don’t support your body or brain in a healthy way - especially for children. It is the law that individuals must be 16+ to purchase energy drinks.</a:t>
            </a:r>
          </a:p>
        </p:txBody>
      </p:sp>
      <p:sp>
        <p:nvSpPr>
          <p:cNvPr id="4" name="Slide Number Placeholder 3">
            <a:extLst>
              <a:ext uri="{FF2B5EF4-FFF2-40B4-BE49-F238E27FC236}">
                <a16:creationId xmlns:a16="http://schemas.microsoft.com/office/drawing/2014/main" id="{ACD954B0-870C-EABC-986F-2AE398E25C12}"/>
              </a:ext>
            </a:extLst>
          </p:cNvPr>
          <p:cNvSpPr>
            <a:spLocks noGrp="1"/>
          </p:cNvSpPr>
          <p:nvPr>
            <p:ph type="sldNum" sz="quarter" idx="5"/>
          </p:nvPr>
        </p:nvSpPr>
        <p:spPr/>
        <p:txBody>
          <a:bodyPr/>
          <a:lstStyle/>
          <a:p>
            <a:fld id="{162DB525-C6EE-4621-AFDD-9E6C7BFBC1D2}" type="slidenum">
              <a:t>8</a:t>
            </a:fld>
            <a:endParaRPr lang="en-GB"/>
          </a:p>
        </p:txBody>
      </p:sp>
    </p:spTree>
    <p:extLst>
      <p:ext uri="{BB962C8B-B14F-4D97-AF65-F5344CB8AC3E}">
        <p14:creationId xmlns:p14="http://schemas.microsoft.com/office/powerpoint/2010/main" val="328872321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24A74FE-AAA6-4773-DB11-D01EFDAC5FC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897256B-0E29-F986-70E7-6D62C5A159D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069D106-07FA-9A04-42BB-C9B778758A85}"/>
              </a:ext>
            </a:extLst>
          </p:cNvPr>
          <p:cNvSpPr>
            <a:spLocks noGrp="1"/>
          </p:cNvSpPr>
          <p:nvPr>
            <p:ph type="body" idx="1"/>
          </p:nvPr>
        </p:nvSpPr>
        <p:spPr/>
        <p:txBody>
          <a:bodyPr/>
          <a:lstStyle/>
          <a:p>
            <a:r>
              <a:rPr lang="en-US" b="1" i="1" dirty="0"/>
              <a:t>Teacher Notes –</a:t>
            </a:r>
            <a:r>
              <a:rPr lang="en-US" b="1" dirty="0"/>
              <a:t> "Teeth cleaning"</a:t>
            </a:r>
            <a:r>
              <a:rPr lang="en-US" dirty="0"/>
              <a:t> – Healthy.  Cleaning your teeth twice a day helps keep your mouth healthy. Brushing removes plaque and food that can cause holes in your teeth, bad breath, and gum disease. Healthy teeth help you chew your food, speak clearly, and smile with confidence. Using toothpaste with fluoride makes your teeth stronger. Looking after your teeth every day supports your whole-body health, and helps prevent painful trips to the dentist. However, overbrushing can cause enamel erosion.</a:t>
            </a:r>
          </a:p>
        </p:txBody>
      </p:sp>
      <p:sp>
        <p:nvSpPr>
          <p:cNvPr id="4" name="Slide Number Placeholder 3">
            <a:extLst>
              <a:ext uri="{FF2B5EF4-FFF2-40B4-BE49-F238E27FC236}">
                <a16:creationId xmlns:a16="http://schemas.microsoft.com/office/drawing/2014/main" id="{74AD7421-21A9-3C47-3578-AC4C1D67AEC6}"/>
              </a:ext>
            </a:extLst>
          </p:cNvPr>
          <p:cNvSpPr>
            <a:spLocks noGrp="1"/>
          </p:cNvSpPr>
          <p:nvPr>
            <p:ph type="sldNum" sz="quarter" idx="5"/>
          </p:nvPr>
        </p:nvSpPr>
        <p:spPr/>
        <p:txBody>
          <a:bodyPr/>
          <a:lstStyle/>
          <a:p>
            <a:fld id="{162DB525-C6EE-4621-AFDD-9E6C7BFBC1D2}" type="slidenum">
              <a:t>9</a:t>
            </a:fld>
            <a:endParaRPr lang="en-GB"/>
          </a:p>
        </p:txBody>
      </p:sp>
    </p:spTree>
    <p:extLst>
      <p:ext uri="{BB962C8B-B14F-4D97-AF65-F5344CB8AC3E}">
        <p14:creationId xmlns:p14="http://schemas.microsoft.com/office/powerpoint/2010/main" val="12102400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GB"/>
              <a:t>Click to edit Master title style</a:t>
            </a:r>
            <a:endParaRPr lang="en-GB"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GB" dirty="0"/>
          </a:p>
        </p:txBody>
      </p:sp>
      <p:sp>
        <p:nvSpPr>
          <p:cNvPr id="4" name="Date Placeholder 3"/>
          <p:cNvSpPr>
            <a:spLocks noGrp="1"/>
          </p:cNvSpPr>
          <p:nvPr>
            <p:ph type="dt" sz="half" idx="10"/>
          </p:nvPr>
        </p:nvSpPr>
        <p:spPr/>
        <p:txBody>
          <a:bodyPr/>
          <a:lstStyle/>
          <a:p>
            <a:fld id="{846CE7D5-CF57-46EF-B807-FDD0502418D4}" type="datetimeFigureOut">
              <a:rPr lang="en-GB" smtClean="0"/>
              <a:t>01/08/2025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23853878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GB" dirty="0"/>
          </a:p>
        </p:txBody>
      </p:sp>
      <p:sp>
        <p:nvSpPr>
          <p:cNvPr id="3" name="Vertical Text Placeholder 2"/>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
        <p:nvSpPr>
          <p:cNvPr id="4" name="Date Placeholder 3"/>
          <p:cNvSpPr>
            <a:spLocks noGrp="1"/>
          </p:cNvSpPr>
          <p:nvPr>
            <p:ph type="dt" sz="half" idx="10"/>
          </p:nvPr>
        </p:nvSpPr>
        <p:spPr/>
        <p:txBody>
          <a:bodyPr/>
          <a:lstStyle/>
          <a:p>
            <a:fld id="{846CE7D5-CF57-46EF-B807-FDD0502418D4}" type="datetimeFigureOut">
              <a:rPr lang="en-GB" smtClean="0"/>
              <a:t>01/08/2025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22029054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GB"/>
              <a:t>Click to edit Master title style</a:t>
            </a:r>
            <a:endParaRPr lang="en-GB"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
        <p:nvSpPr>
          <p:cNvPr id="4" name="Date Placeholder 3"/>
          <p:cNvSpPr>
            <a:spLocks noGrp="1"/>
          </p:cNvSpPr>
          <p:nvPr>
            <p:ph type="dt" sz="half" idx="10"/>
          </p:nvPr>
        </p:nvSpPr>
        <p:spPr/>
        <p:txBody>
          <a:bodyPr/>
          <a:lstStyle/>
          <a:p>
            <a:fld id="{846CE7D5-CF57-46EF-B807-FDD0502418D4}" type="datetimeFigureOut">
              <a:rPr lang="en-GB" smtClean="0"/>
              <a:t>01/08/2025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34794456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GB" dirty="0"/>
          </a:p>
        </p:txBody>
      </p:sp>
      <p:sp>
        <p:nvSpPr>
          <p:cNvPr id="3" name="Content Placeholder 2"/>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
        <p:nvSpPr>
          <p:cNvPr id="4" name="Date Placeholder 3"/>
          <p:cNvSpPr>
            <a:spLocks noGrp="1"/>
          </p:cNvSpPr>
          <p:nvPr>
            <p:ph type="dt" sz="half" idx="10"/>
          </p:nvPr>
        </p:nvSpPr>
        <p:spPr/>
        <p:txBody>
          <a:bodyPr/>
          <a:lstStyle/>
          <a:p>
            <a:fld id="{846CE7D5-CF57-46EF-B807-FDD0502418D4}" type="datetimeFigureOut">
              <a:rPr lang="en-GB" smtClean="0"/>
              <a:t>01/08/2025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9491384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GB"/>
              <a:t>Click to edit Master title style</a:t>
            </a:r>
            <a:endParaRPr lang="en-GB"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GB"/>
              <a:t>Click to edit Master text styles</a:t>
            </a:r>
          </a:p>
        </p:txBody>
      </p:sp>
      <p:sp>
        <p:nvSpPr>
          <p:cNvPr id="4" name="Date Placeholder 3"/>
          <p:cNvSpPr>
            <a:spLocks noGrp="1"/>
          </p:cNvSpPr>
          <p:nvPr>
            <p:ph type="dt" sz="half" idx="10"/>
          </p:nvPr>
        </p:nvSpPr>
        <p:spPr/>
        <p:txBody>
          <a:bodyPr/>
          <a:lstStyle/>
          <a:p>
            <a:fld id="{846CE7D5-CF57-46EF-B807-FDD0502418D4}" type="datetimeFigureOut">
              <a:rPr lang="en-GB" smtClean="0"/>
              <a:t>01/08/2025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25915245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GB" dirty="0"/>
          </a:p>
        </p:txBody>
      </p:sp>
      <p:sp>
        <p:nvSpPr>
          <p:cNvPr id="3" name="Content Placeholder 2"/>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
        <p:nvSpPr>
          <p:cNvPr id="4" name="Content Placeholder 3"/>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
        <p:nvSpPr>
          <p:cNvPr id="5" name="Date Placeholder 4"/>
          <p:cNvSpPr>
            <a:spLocks noGrp="1"/>
          </p:cNvSpPr>
          <p:nvPr>
            <p:ph type="dt" sz="half" idx="10"/>
          </p:nvPr>
        </p:nvSpPr>
        <p:spPr/>
        <p:txBody>
          <a:bodyPr/>
          <a:lstStyle/>
          <a:p>
            <a:fld id="{846CE7D5-CF57-46EF-B807-FDD0502418D4}" type="datetimeFigureOut">
              <a:rPr lang="en-GB" smtClean="0"/>
              <a:t>01/08/2025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12030920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GB"/>
              <a:t>Click to edit Master title style</a:t>
            </a:r>
            <a:endParaRPr lang="en-GB"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
        <p:nvSpPr>
          <p:cNvPr id="7" name="Date Placeholder 6"/>
          <p:cNvSpPr>
            <a:spLocks noGrp="1"/>
          </p:cNvSpPr>
          <p:nvPr>
            <p:ph type="dt" sz="half" idx="10"/>
          </p:nvPr>
        </p:nvSpPr>
        <p:spPr/>
        <p:txBody>
          <a:bodyPr/>
          <a:lstStyle/>
          <a:p>
            <a:fld id="{846CE7D5-CF57-46EF-B807-FDD0502418D4}" type="datetimeFigureOut">
              <a:rPr lang="en-GB" smtClean="0"/>
              <a:t>01/08/2025</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37331723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GB" dirty="0"/>
          </a:p>
        </p:txBody>
      </p:sp>
      <p:sp>
        <p:nvSpPr>
          <p:cNvPr id="3" name="Date Placeholder 2"/>
          <p:cNvSpPr>
            <a:spLocks noGrp="1"/>
          </p:cNvSpPr>
          <p:nvPr>
            <p:ph type="dt" sz="half" idx="10"/>
          </p:nvPr>
        </p:nvSpPr>
        <p:spPr/>
        <p:txBody>
          <a:bodyPr/>
          <a:lstStyle/>
          <a:p>
            <a:fld id="{846CE7D5-CF57-46EF-B807-FDD0502418D4}" type="datetimeFigureOut">
              <a:rPr lang="en-GB" smtClean="0"/>
              <a:t>01/08/2025</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32103125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46CE7D5-CF57-46EF-B807-FDD0502418D4}" type="datetimeFigureOut">
              <a:rPr lang="en-GB" smtClean="0"/>
              <a:t>01/08/2025</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31463889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GB"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p:cNvSpPr>
            <a:spLocks noGrp="1"/>
          </p:cNvSpPr>
          <p:nvPr>
            <p:ph type="dt" sz="half" idx="10"/>
          </p:nvPr>
        </p:nvSpPr>
        <p:spPr/>
        <p:txBody>
          <a:bodyPr/>
          <a:lstStyle/>
          <a:p>
            <a:fld id="{846CE7D5-CF57-46EF-B807-FDD0502418D4}" type="datetimeFigureOut">
              <a:rPr lang="en-GB" smtClean="0"/>
              <a:t>01/08/2025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31718414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GB"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GB"/>
              <a:t>Click icon to add picture</a:t>
            </a:r>
            <a:endParaRPr lang="en-GB"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p:cNvSpPr>
            <a:spLocks noGrp="1"/>
          </p:cNvSpPr>
          <p:nvPr>
            <p:ph type="dt" sz="half" idx="10"/>
          </p:nvPr>
        </p:nvSpPr>
        <p:spPr/>
        <p:txBody>
          <a:bodyPr/>
          <a:lstStyle/>
          <a:p>
            <a:fld id="{846CE7D5-CF57-46EF-B807-FDD0502418D4}" type="datetimeFigureOut">
              <a:rPr lang="en-GB" smtClean="0"/>
              <a:t>01/08/2025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17189582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endParaRPr lang="en-GB"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846CE7D5-CF57-46EF-B807-FDD0502418D4}" type="datetimeFigureOut">
              <a:rPr lang="en-GB" smtClean="0"/>
              <a:t>01/08/2025</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330EA680-D336-4FF7-8B7A-9848BB0A1C32}" type="slidenum">
              <a:rPr lang="en-GB" smtClean="0"/>
              <a:t>‹#›</a:t>
            </a:fld>
            <a:endParaRPr lang="en-GB"/>
          </a:p>
        </p:txBody>
      </p:sp>
    </p:spTree>
    <p:extLst>
      <p:ext uri="{BB962C8B-B14F-4D97-AF65-F5344CB8AC3E}">
        <p14:creationId xmlns:p14="http://schemas.microsoft.com/office/powerpoint/2010/main" val="246095407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GB"/>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1.jpeg"/></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1.jpeg"/></Relationships>
</file>

<file path=ppt/slides/_rels/slide13.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1.jpeg"/></Relationships>
</file>

<file path=ppt/slides/_rels/slide1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notesSlide" Target="../notesSlides/notesSlide16.xml"/><Relationship Id="rId7" Type="http://schemas.openxmlformats.org/officeDocument/2006/relationships/image" Target="../media/image2.jpeg"/><Relationship Id="rId2" Type="http://schemas.openxmlformats.org/officeDocument/2006/relationships/slideLayout" Target="../slideLayouts/slideLayout2.xml"/><Relationship Id="rId1" Type="http://schemas.openxmlformats.org/officeDocument/2006/relationships/tags" Target="../tags/tag1.xml"/><Relationship Id="rId6" Type="http://schemas.openxmlformats.org/officeDocument/2006/relationships/hyperlink" Target="https://www.youngminds.org.uk/" TargetMode="External"/><Relationship Id="rId5" Type="http://schemas.openxmlformats.org/officeDocument/2006/relationships/hyperlink" Target="https://www.kooth.com/" TargetMode="External"/><Relationship Id="rId4" Type="http://schemas.openxmlformats.org/officeDocument/2006/relationships/hyperlink" Target="https://www.childline.org.uk/"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1.jpeg"/></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1.jpeg"/><Relationship Id="rId4" Type="http://schemas.microsoft.com/office/2007/relationships/hdphoto" Target="../media/hdphoto1.wdp"/></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1.jpeg"/></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1.jpeg"/></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1.jpeg"/></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1.jpeg"/><Relationship Id="rId4" Type="http://schemas.microsoft.com/office/2007/relationships/hdphoto" Target="../media/hdphoto2.wdp"/></Relationships>
</file>

<file path=ppt/slides/_rels/slide8.xml.rels><?xml version="1.0" encoding="UTF-8" standalone="yes"?>
<Relationships xmlns="http://schemas.openxmlformats.org/package/2006/relationships"><Relationship Id="rId3" Type="http://schemas.microsoft.com/office/2018/10/relationships/comments" Target="../comments/modernComment_4F7_5F6F27DC.xml"/><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1.jpeg"/><Relationship Id="rId4" Type="http://schemas.openxmlformats.org/officeDocument/2006/relationships/image" Target="../media/image9.png"/></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1.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097026F8-E999-9526-FDDE-4C420596A070}"/>
              </a:ext>
            </a:extLst>
          </p:cNvPr>
          <p:cNvSpPr txBox="1"/>
          <p:nvPr/>
        </p:nvSpPr>
        <p:spPr>
          <a:xfrm>
            <a:off x="4880047" y="1391027"/>
            <a:ext cx="7072002" cy="397031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2800" dirty="0">
                <a:solidFill>
                  <a:srgbClr val="000000"/>
                </a:solidFill>
                <a:latin typeface="Arial"/>
                <a:cs typeface="Arial"/>
              </a:rPr>
              <a:t>Making Healthy Choices </a:t>
            </a:r>
            <a:endParaRPr lang="en-GB" sz="2800">
              <a:latin typeface="Arial"/>
              <a:cs typeface="Arial"/>
            </a:endParaRPr>
          </a:p>
          <a:p>
            <a:endParaRPr lang="en-US" sz="2800" dirty="0">
              <a:solidFill>
                <a:srgbClr val="000000"/>
              </a:solidFill>
              <a:latin typeface="Arial"/>
              <a:ea typeface="+mn-lt"/>
              <a:cs typeface="+mn-lt"/>
            </a:endParaRPr>
          </a:p>
          <a:p>
            <a:r>
              <a:rPr lang="en-US" sz="2800" dirty="0">
                <a:solidFill>
                  <a:srgbClr val="000000"/>
                </a:solidFill>
                <a:latin typeface="Arial"/>
                <a:ea typeface="+mn-lt"/>
                <a:cs typeface="+mn-lt"/>
              </a:rPr>
              <a:t>On each slide are some everyday items or activities... some are </a:t>
            </a:r>
            <a:r>
              <a:rPr lang="en-US" sz="2800" b="1" dirty="0">
                <a:solidFill>
                  <a:srgbClr val="000000"/>
                </a:solidFill>
                <a:latin typeface="Arial"/>
                <a:ea typeface="+mn-lt"/>
                <a:cs typeface="+mn-lt"/>
              </a:rPr>
              <a:t>healthier choices than others.</a:t>
            </a:r>
            <a:endParaRPr lang="en-US" sz="2800" dirty="0">
              <a:solidFill>
                <a:srgbClr val="000000"/>
              </a:solidFill>
              <a:latin typeface="Arial"/>
              <a:ea typeface="+mn-lt"/>
              <a:cs typeface="+mn-lt"/>
            </a:endParaRPr>
          </a:p>
          <a:p>
            <a:endParaRPr lang="en-US" sz="2800" dirty="0">
              <a:solidFill>
                <a:srgbClr val="000000"/>
              </a:solidFill>
              <a:latin typeface="Arial"/>
              <a:ea typeface="+mn-lt"/>
              <a:cs typeface="+mn-lt"/>
            </a:endParaRPr>
          </a:p>
          <a:p>
            <a:r>
              <a:rPr lang="en-US" sz="2800" dirty="0">
                <a:solidFill>
                  <a:srgbClr val="000000"/>
                </a:solidFill>
                <a:latin typeface="Arial"/>
                <a:ea typeface="+mn-lt"/>
                <a:cs typeface="+mn-lt"/>
              </a:rPr>
              <a:t>Go through each image and discuss whether how healthy or unhealthy they are.  </a:t>
            </a:r>
            <a:endParaRPr lang="en-US" sz="2800" dirty="0">
              <a:latin typeface="Arial"/>
              <a:cs typeface="Arial"/>
            </a:endParaRPr>
          </a:p>
        </p:txBody>
      </p:sp>
      <p:pic>
        <p:nvPicPr>
          <p:cNvPr id="12" name="Picture 11" descr="A close up of a logo&#10;&#10;Description automatically generated">
            <a:extLst>
              <a:ext uri="{FF2B5EF4-FFF2-40B4-BE49-F238E27FC236}">
                <a16:creationId xmlns:a16="http://schemas.microsoft.com/office/drawing/2014/main" id="{C7183A02-0FAB-2288-3191-302072203E9B}"/>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342362" y="5921485"/>
            <a:ext cx="2381486" cy="728890"/>
          </a:xfrm>
          <a:prstGeom prst="rect">
            <a:avLst/>
          </a:prstGeom>
          <a:ln>
            <a:noFill/>
          </a:ln>
        </p:spPr>
      </p:pic>
      <p:sp>
        <p:nvSpPr>
          <p:cNvPr id="41" name="Title 1">
            <a:extLst>
              <a:ext uri="{FF2B5EF4-FFF2-40B4-BE49-F238E27FC236}">
                <a16:creationId xmlns:a16="http://schemas.microsoft.com/office/drawing/2014/main" id="{539092E9-2D91-4DF8-977F-3CD70F67853D}"/>
              </a:ext>
            </a:extLst>
          </p:cNvPr>
          <p:cNvSpPr>
            <a:spLocks noGrp="1"/>
          </p:cNvSpPr>
          <p:nvPr/>
        </p:nvSpPr>
        <p:spPr>
          <a:xfrm>
            <a:off x="5502110" y="354456"/>
            <a:ext cx="5579378" cy="4410291"/>
          </a:xfrm>
          <a:prstGeom prst="rect">
            <a:avLst/>
          </a:prstGeom>
          <a:noFill/>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endParaRPr lang="en-GB" sz="4000">
              <a:solidFill>
                <a:srgbClr val="D5127B"/>
              </a:solidFill>
              <a:latin typeface="Arial"/>
              <a:cs typeface="Arial"/>
            </a:endParaRPr>
          </a:p>
        </p:txBody>
      </p:sp>
      <p:sp>
        <p:nvSpPr>
          <p:cNvPr id="42" name="TextBox 9">
            <a:extLst>
              <a:ext uri="{FF2B5EF4-FFF2-40B4-BE49-F238E27FC236}">
                <a16:creationId xmlns:a16="http://schemas.microsoft.com/office/drawing/2014/main" id="{3A1DE533-73EB-12A4-0A64-87DC44E57EA3}"/>
              </a:ext>
            </a:extLst>
          </p:cNvPr>
          <p:cNvSpPr txBox="1"/>
          <p:nvPr/>
        </p:nvSpPr>
        <p:spPr>
          <a:xfrm>
            <a:off x="4880702" y="186724"/>
            <a:ext cx="6529261" cy="723275"/>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4000" b="1">
                <a:solidFill>
                  <a:srgbClr val="EB8B2D"/>
                </a:solidFill>
                <a:latin typeface="Arial"/>
                <a:cs typeface="Arial"/>
              </a:rPr>
              <a:t>Talk About</a:t>
            </a:r>
            <a:r>
              <a:rPr lang="en-GB" sz="4000" b="1">
                <a:solidFill>
                  <a:srgbClr val="8D2456"/>
                </a:solidFill>
                <a:latin typeface="Arial"/>
                <a:cs typeface="Arial"/>
              </a:rPr>
              <a:t> </a:t>
            </a:r>
            <a:r>
              <a:rPr lang="en-GB" sz="4000">
                <a:solidFill>
                  <a:srgbClr val="8D2456"/>
                </a:solidFill>
                <a:latin typeface="Arial"/>
                <a:cs typeface="Arial"/>
              </a:rPr>
              <a:t>|</a:t>
            </a:r>
            <a:endParaRPr lang="en-US" sz="4000">
              <a:latin typeface="Arial"/>
              <a:ea typeface="Calibri" panose="020F0502020204030204"/>
              <a:cs typeface="Arial"/>
            </a:endParaRPr>
          </a:p>
        </p:txBody>
      </p:sp>
      <p:sp>
        <p:nvSpPr>
          <p:cNvPr id="43" name="TextBox 42">
            <a:extLst>
              <a:ext uri="{FF2B5EF4-FFF2-40B4-BE49-F238E27FC236}">
                <a16:creationId xmlns:a16="http://schemas.microsoft.com/office/drawing/2014/main" id="{C9C28258-165C-B7F5-4818-AE4239C461F4}"/>
              </a:ext>
            </a:extLst>
          </p:cNvPr>
          <p:cNvSpPr txBox="1"/>
          <p:nvPr/>
        </p:nvSpPr>
        <p:spPr>
          <a:xfrm>
            <a:off x="7831108" y="233424"/>
            <a:ext cx="3571820"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3600" dirty="0">
                <a:solidFill>
                  <a:srgbClr val="8D2456"/>
                </a:solidFill>
                <a:latin typeface="Arial"/>
                <a:cs typeface="Arial"/>
              </a:rPr>
              <a:t>Healthy choices</a:t>
            </a:r>
          </a:p>
        </p:txBody>
      </p:sp>
      <p:sp>
        <p:nvSpPr>
          <p:cNvPr id="2" name="Oval 1">
            <a:extLst>
              <a:ext uri="{FF2B5EF4-FFF2-40B4-BE49-F238E27FC236}">
                <a16:creationId xmlns:a16="http://schemas.microsoft.com/office/drawing/2014/main" id="{119CECB2-E022-10F7-80EC-C7D0A393E0D3}"/>
              </a:ext>
            </a:extLst>
          </p:cNvPr>
          <p:cNvSpPr/>
          <p:nvPr/>
        </p:nvSpPr>
        <p:spPr>
          <a:xfrm>
            <a:off x="-2041730" y="-675441"/>
            <a:ext cx="6912112" cy="6809451"/>
          </a:xfrm>
          <a:prstGeom prst="ellipse">
            <a:avLst/>
          </a:prstGeom>
          <a:solidFill>
            <a:srgbClr val="F8941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3" name="Picture 2" descr="A yellow and orange text&#10;&#10;Description automatically generated with medium confidence">
            <a:extLst>
              <a:ext uri="{FF2B5EF4-FFF2-40B4-BE49-F238E27FC236}">
                <a16:creationId xmlns:a16="http://schemas.microsoft.com/office/drawing/2014/main" id="{0367866B-503D-6DB1-9ADF-8B44FBE0DABC}"/>
              </a:ext>
            </a:extLst>
          </p:cNvPr>
          <p:cNvPicPr>
            <a:picLocks noChangeAspect="1"/>
          </p:cNvPicPr>
          <p:nvPr/>
        </p:nvPicPr>
        <p:blipFill>
          <a:blip r:embed="rId4"/>
          <a:stretch>
            <a:fillRect/>
          </a:stretch>
        </p:blipFill>
        <p:spPr>
          <a:xfrm>
            <a:off x="517995" y="542796"/>
            <a:ext cx="3633709" cy="4145410"/>
          </a:xfrm>
          <a:prstGeom prst="rect">
            <a:avLst/>
          </a:prstGeom>
          <a:ln>
            <a:noFill/>
          </a:ln>
        </p:spPr>
      </p:pic>
      <p:sp>
        <p:nvSpPr>
          <p:cNvPr id="5" name="Oval 4">
            <a:extLst>
              <a:ext uri="{FF2B5EF4-FFF2-40B4-BE49-F238E27FC236}">
                <a16:creationId xmlns:a16="http://schemas.microsoft.com/office/drawing/2014/main" id="{11E3C109-7FC1-E435-F48D-C4C76B55ACDF}"/>
              </a:ext>
            </a:extLst>
          </p:cNvPr>
          <p:cNvSpPr/>
          <p:nvPr/>
        </p:nvSpPr>
        <p:spPr>
          <a:xfrm>
            <a:off x="3565741" y="-92619"/>
            <a:ext cx="1186188" cy="1270535"/>
          </a:xfrm>
          <a:prstGeom prst="ellipse">
            <a:avLst/>
          </a:prstGeom>
          <a:solidFill>
            <a:srgbClr val="8D24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807129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45F33C7-9609-1440-6F33-EDEFBBC41336}"/>
            </a:ext>
          </a:extLst>
        </p:cNvPr>
        <p:cNvGrpSpPr/>
        <p:nvPr/>
      </p:nvGrpSpPr>
      <p:grpSpPr>
        <a:xfrm>
          <a:off x="0" y="0"/>
          <a:ext cx="0" cy="0"/>
          <a:chOff x="0" y="0"/>
          <a:chExt cx="0" cy="0"/>
        </a:xfrm>
      </p:grpSpPr>
      <p:pic>
        <p:nvPicPr>
          <p:cNvPr id="3" name="Picture 2" descr="A close up of a logo&#10;&#10;Description automatically generated">
            <a:extLst>
              <a:ext uri="{FF2B5EF4-FFF2-40B4-BE49-F238E27FC236}">
                <a16:creationId xmlns:a16="http://schemas.microsoft.com/office/drawing/2014/main" id="{4665545F-78EC-F737-52F3-5F3911A11944}"/>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812" y="6131311"/>
            <a:ext cx="2381486" cy="728890"/>
          </a:xfrm>
          <a:prstGeom prst="rect">
            <a:avLst/>
          </a:prstGeom>
          <a:ln>
            <a:noFill/>
          </a:ln>
        </p:spPr>
      </p:pic>
      <p:sp>
        <p:nvSpPr>
          <p:cNvPr id="7" name="Title 5">
            <a:extLst>
              <a:ext uri="{FF2B5EF4-FFF2-40B4-BE49-F238E27FC236}">
                <a16:creationId xmlns:a16="http://schemas.microsoft.com/office/drawing/2014/main" id="{558408C5-F7E1-7D87-4E93-FDD91AD17374}"/>
              </a:ext>
            </a:extLst>
          </p:cNvPr>
          <p:cNvSpPr txBox="1">
            <a:spLocks/>
          </p:cNvSpPr>
          <p:nvPr/>
        </p:nvSpPr>
        <p:spPr>
          <a:xfrm>
            <a:off x="1" y="-1"/>
            <a:ext cx="12192000" cy="923637"/>
          </a:xfrm>
          <a:prstGeom prst="rect">
            <a:avLst/>
          </a:prstGeom>
          <a:solidFill>
            <a:srgbClr val="F8941F"/>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defPPr>
              <a:defRPr lang="en-GB"/>
            </a:defPPr>
            <a:lvl1pPr marL="0" algn="l" defTabSz="914400" rtl="0" eaLnBrk="1" latinLnBrk="0" hangingPunct="1">
              <a:lnSpc>
                <a:spcPct val="90000"/>
              </a:lnSpc>
              <a:spcBef>
                <a:spcPct val="0"/>
              </a:spcBef>
              <a:buNone/>
              <a:defRPr sz="44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sz="4000" b="1" dirty="0">
                <a:effectLst>
                  <a:outerShdw blurRad="50800" dist="38100" dir="2700000" algn="tl" rotWithShape="0">
                    <a:prstClr val="black">
                      <a:alpha val="40000"/>
                    </a:prstClr>
                  </a:outerShdw>
                </a:effectLst>
                <a:latin typeface="Arial"/>
                <a:ea typeface="+mn-lt"/>
                <a:cs typeface="+mn-lt"/>
              </a:rPr>
              <a:t>Going on a walk</a:t>
            </a:r>
            <a:endParaRPr lang="en-US" sz="4000" b="1" dirty="0">
              <a:effectLst>
                <a:outerShdw blurRad="50800" dist="38100" dir="2700000" algn="tl" rotWithShape="0">
                  <a:prstClr val="black">
                    <a:alpha val="40000"/>
                  </a:prstClr>
                </a:outerShdw>
              </a:effectLst>
              <a:latin typeface="Arial"/>
            </a:endParaRPr>
          </a:p>
        </p:txBody>
      </p:sp>
      <p:pic>
        <p:nvPicPr>
          <p:cNvPr id="4" name="Picture 3">
            <a:extLst>
              <a:ext uri="{FF2B5EF4-FFF2-40B4-BE49-F238E27FC236}">
                <a16:creationId xmlns:a16="http://schemas.microsoft.com/office/drawing/2014/main" id="{070052BE-4883-9B0E-9BA6-F96905373925}"/>
              </a:ext>
            </a:extLst>
          </p:cNvPr>
          <p:cNvPicPr>
            <a:picLocks noChangeAspect="1"/>
          </p:cNvPicPr>
          <p:nvPr/>
        </p:nvPicPr>
        <p:blipFill>
          <a:blip r:embed="rId4"/>
          <a:stretch>
            <a:fillRect/>
          </a:stretch>
        </p:blipFill>
        <p:spPr>
          <a:xfrm>
            <a:off x="2313061" y="1130360"/>
            <a:ext cx="7553505" cy="5003860"/>
          </a:xfrm>
          <a:prstGeom prst="rect">
            <a:avLst/>
          </a:prstGeom>
        </p:spPr>
      </p:pic>
    </p:spTree>
    <p:extLst>
      <p:ext uri="{BB962C8B-B14F-4D97-AF65-F5344CB8AC3E}">
        <p14:creationId xmlns:p14="http://schemas.microsoft.com/office/powerpoint/2010/main" val="319812147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03E8C2E-954D-3FD0-7558-4D1EC4F040E1}"/>
            </a:ext>
          </a:extLst>
        </p:cNvPr>
        <p:cNvGrpSpPr/>
        <p:nvPr/>
      </p:nvGrpSpPr>
      <p:grpSpPr>
        <a:xfrm>
          <a:off x="0" y="0"/>
          <a:ext cx="0" cy="0"/>
          <a:chOff x="0" y="0"/>
          <a:chExt cx="0" cy="0"/>
        </a:xfrm>
      </p:grpSpPr>
      <p:sp>
        <p:nvSpPr>
          <p:cNvPr id="7" name="Title 5">
            <a:extLst>
              <a:ext uri="{FF2B5EF4-FFF2-40B4-BE49-F238E27FC236}">
                <a16:creationId xmlns:a16="http://schemas.microsoft.com/office/drawing/2014/main" id="{92C22F0E-F11A-C6FA-53E4-DDD78C730682}"/>
              </a:ext>
            </a:extLst>
          </p:cNvPr>
          <p:cNvSpPr txBox="1">
            <a:spLocks/>
          </p:cNvSpPr>
          <p:nvPr/>
        </p:nvSpPr>
        <p:spPr>
          <a:xfrm>
            <a:off x="1" y="-1"/>
            <a:ext cx="12192000" cy="923637"/>
          </a:xfrm>
          <a:prstGeom prst="rect">
            <a:avLst/>
          </a:prstGeom>
          <a:solidFill>
            <a:srgbClr val="F8941F"/>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defPPr>
              <a:defRPr lang="en-GB"/>
            </a:defPPr>
            <a:lvl1pPr marL="0" algn="l" defTabSz="914400" rtl="0" eaLnBrk="1" latinLnBrk="0" hangingPunct="1">
              <a:lnSpc>
                <a:spcPct val="90000"/>
              </a:lnSpc>
              <a:spcBef>
                <a:spcPct val="0"/>
              </a:spcBef>
              <a:buNone/>
              <a:defRPr sz="44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b="1" dirty="0">
                <a:effectLst>
                  <a:outerShdw blurRad="50800" dist="38100" dir="2700000" algn="tl" rotWithShape="0">
                    <a:prstClr val="black">
                      <a:alpha val="40000"/>
                    </a:prstClr>
                  </a:outerShdw>
                </a:effectLst>
                <a:ea typeface="+mn-lt"/>
                <a:cs typeface="+mn-lt"/>
              </a:rPr>
              <a:t>Eating fruit </a:t>
            </a:r>
            <a:endParaRPr lang="en-US" dirty="0"/>
          </a:p>
        </p:txBody>
      </p:sp>
      <p:pic>
        <p:nvPicPr>
          <p:cNvPr id="2" name="Picture 1" descr="A red apple with green leaves&#10;&#10;AI-generated content may be incorrect.">
            <a:extLst>
              <a:ext uri="{FF2B5EF4-FFF2-40B4-BE49-F238E27FC236}">
                <a16:creationId xmlns:a16="http://schemas.microsoft.com/office/drawing/2014/main" id="{05555F0B-65F8-E826-54B8-815D47C391F9}"/>
              </a:ext>
            </a:extLst>
          </p:cNvPr>
          <p:cNvPicPr>
            <a:picLocks noChangeAspect="1"/>
          </p:cNvPicPr>
          <p:nvPr/>
        </p:nvPicPr>
        <p:blipFill>
          <a:blip r:embed="rId3"/>
          <a:stretch>
            <a:fillRect/>
          </a:stretch>
        </p:blipFill>
        <p:spPr>
          <a:xfrm>
            <a:off x="4310063" y="1714950"/>
            <a:ext cx="3571875" cy="3571875"/>
          </a:xfrm>
          <a:prstGeom prst="rect">
            <a:avLst/>
          </a:prstGeom>
          <a:ln>
            <a:solidFill>
              <a:schemeClr val="bg1"/>
            </a:solidFill>
          </a:ln>
        </p:spPr>
      </p:pic>
      <p:pic>
        <p:nvPicPr>
          <p:cNvPr id="5" name="Picture 4" descr="A close up of a logo&#10;&#10;Description automatically generated">
            <a:extLst>
              <a:ext uri="{FF2B5EF4-FFF2-40B4-BE49-F238E27FC236}">
                <a16:creationId xmlns:a16="http://schemas.microsoft.com/office/drawing/2014/main" id="{AD226003-24C8-0482-D1C8-532E6D14676D}"/>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02514" y="5987746"/>
            <a:ext cx="2381486" cy="728890"/>
          </a:xfrm>
          <a:prstGeom prst="rect">
            <a:avLst/>
          </a:prstGeom>
          <a:ln>
            <a:noFill/>
          </a:ln>
        </p:spPr>
      </p:pic>
    </p:spTree>
    <p:extLst>
      <p:ext uri="{BB962C8B-B14F-4D97-AF65-F5344CB8AC3E}">
        <p14:creationId xmlns:p14="http://schemas.microsoft.com/office/powerpoint/2010/main" val="267362908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805DD21-9C71-42F8-28CA-3D18F7BFE382}"/>
            </a:ext>
          </a:extLst>
        </p:cNvPr>
        <p:cNvGrpSpPr/>
        <p:nvPr/>
      </p:nvGrpSpPr>
      <p:grpSpPr>
        <a:xfrm>
          <a:off x="0" y="0"/>
          <a:ext cx="0" cy="0"/>
          <a:chOff x="0" y="0"/>
          <a:chExt cx="0" cy="0"/>
        </a:xfrm>
      </p:grpSpPr>
      <p:sp>
        <p:nvSpPr>
          <p:cNvPr id="7" name="Title 5">
            <a:extLst>
              <a:ext uri="{FF2B5EF4-FFF2-40B4-BE49-F238E27FC236}">
                <a16:creationId xmlns:a16="http://schemas.microsoft.com/office/drawing/2014/main" id="{6E535C69-B543-AEAC-2EAD-5EA4D733BF2B}"/>
              </a:ext>
            </a:extLst>
          </p:cNvPr>
          <p:cNvSpPr txBox="1">
            <a:spLocks/>
          </p:cNvSpPr>
          <p:nvPr/>
        </p:nvSpPr>
        <p:spPr>
          <a:xfrm>
            <a:off x="1" y="-1"/>
            <a:ext cx="12192000" cy="923637"/>
          </a:xfrm>
          <a:prstGeom prst="rect">
            <a:avLst/>
          </a:prstGeom>
          <a:solidFill>
            <a:srgbClr val="F8941F"/>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defPPr>
              <a:defRPr lang="en-GB"/>
            </a:defPPr>
            <a:lvl1pPr marL="0" algn="l" defTabSz="914400" rtl="0" eaLnBrk="1" latinLnBrk="0" hangingPunct="1">
              <a:lnSpc>
                <a:spcPct val="90000"/>
              </a:lnSpc>
              <a:spcBef>
                <a:spcPct val="0"/>
              </a:spcBef>
              <a:buNone/>
              <a:defRPr sz="44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b="1" dirty="0">
                <a:effectLst>
                  <a:outerShdw blurRad="50800" dist="38100" dir="2700000" algn="tl" rotWithShape="0">
                    <a:prstClr val="black">
                      <a:alpha val="40000"/>
                    </a:prstClr>
                  </a:outerShdw>
                </a:effectLst>
              </a:rPr>
              <a:t>Playing sport </a:t>
            </a:r>
          </a:p>
        </p:txBody>
      </p:sp>
      <p:pic>
        <p:nvPicPr>
          <p:cNvPr id="8" name="Picture 7" descr="Cartoon of kids playing football in a park&#10;&#10;AI-generated content may be incorrect.">
            <a:extLst>
              <a:ext uri="{FF2B5EF4-FFF2-40B4-BE49-F238E27FC236}">
                <a16:creationId xmlns:a16="http://schemas.microsoft.com/office/drawing/2014/main" id="{9E3F6818-B425-A64A-6B5A-EC6D4B246086}"/>
              </a:ext>
            </a:extLst>
          </p:cNvPr>
          <p:cNvPicPr>
            <a:picLocks noChangeAspect="1"/>
          </p:cNvPicPr>
          <p:nvPr/>
        </p:nvPicPr>
        <p:blipFill>
          <a:blip r:embed="rId3"/>
          <a:stretch>
            <a:fillRect/>
          </a:stretch>
        </p:blipFill>
        <p:spPr>
          <a:xfrm>
            <a:off x="3483057" y="1124572"/>
            <a:ext cx="5361746" cy="5249380"/>
          </a:xfrm>
          <a:prstGeom prst="rect">
            <a:avLst/>
          </a:prstGeom>
        </p:spPr>
      </p:pic>
      <p:pic>
        <p:nvPicPr>
          <p:cNvPr id="3" name="Picture 2" descr="A close up of a logo&#10;&#10;Description automatically generated">
            <a:extLst>
              <a:ext uri="{FF2B5EF4-FFF2-40B4-BE49-F238E27FC236}">
                <a16:creationId xmlns:a16="http://schemas.microsoft.com/office/drawing/2014/main" id="{6DA8AD90-7A2A-B8DF-A963-3CD73A6F9519}"/>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02514" y="5987746"/>
            <a:ext cx="2381486" cy="728890"/>
          </a:xfrm>
          <a:prstGeom prst="rect">
            <a:avLst/>
          </a:prstGeom>
          <a:ln>
            <a:noFill/>
          </a:ln>
        </p:spPr>
      </p:pic>
    </p:spTree>
    <p:extLst>
      <p:ext uri="{BB962C8B-B14F-4D97-AF65-F5344CB8AC3E}">
        <p14:creationId xmlns:p14="http://schemas.microsoft.com/office/powerpoint/2010/main" val="297173156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E484098-F6A9-3A21-63B6-2725309E0E2F}"/>
            </a:ext>
          </a:extLst>
        </p:cNvPr>
        <p:cNvGrpSpPr/>
        <p:nvPr/>
      </p:nvGrpSpPr>
      <p:grpSpPr>
        <a:xfrm>
          <a:off x="0" y="0"/>
          <a:ext cx="0" cy="0"/>
          <a:chOff x="0" y="0"/>
          <a:chExt cx="0" cy="0"/>
        </a:xfrm>
      </p:grpSpPr>
      <p:sp>
        <p:nvSpPr>
          <p:cNvPr id="7" name="Title 5">
            <a:extLst>
              <a:ext uri="{FF2B5EF4-FFF2-40B4-BE49-F238E27FC236}">
                <a16:creationId xmlns:a16="http://schemas.microsoft.com/office/drawing/2014/main" id="{A00FD8E4-8824-87DB-998D-88E85310E901}"/>
              </a:ext>
            </a:extLst>
          </p:cNvPr>
          <p:cNvSpPr txBox="1">
            <a:spLocks/>
          </p:cNvSpPr>
          <p:nvPr/>
        </p:nvSpPr>
        <p:spPr>
          <a:xfrm>
            <a:off x="1" y="-1"/>
            <a:ext cx="12192000" cy="923637"/>
          </a:xfrm>
          <a:prstGeom prst="rect">
            <a:avLst/>
          </a:prstGeom>
          <a:solidFill>
            <a:srgbClr val="F8941F"/>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defPPr>
              <a:defRPr lang="en-GB"/>
            </a:defPPr>
            <a:lvl1pPr marL="0" algn="l" defTabSz="914400" rtl="0" eaLnBrk="1" latinLnBrk="0" hangingPunct="1">
              <a:lnSpc>
                <a:spcPct val="90000"/>
              </a:lnSpc>
              <a:spcBef>
                <a:spcPct val="0"/>
              </a:spcBef>
              <a:buNone/>
              <a:defRPr sz="44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b="1" dirty="0">
                <a:effectLst>
                  <a:outerShdw blurRad="50800" dist="38100" dir="2700000" algn="tl" rotWithShape="0">
                    <a:prstClr val="black">
                      <a:alpha val="40000"/>
                    </a:prstClr>
                  </a:outerShdw>
                </a:effectLst>
              </a:rPr>
              <a:t>Gaming</a:t>
            </a:r>
            <a:endParaRPr lang="en-US" dirty="0"/>
          </a:p>
        </p:txBody>
      </p:sp>
      <p:pic>
        <p:nvPicPr>
          <p:cNvPr id="2" name="Picture 1" descr="A child wearing headphones and using a computer&#10;&#10;AI-generated content may be incorrect.">
            <a:extLst>
              <a:ext uri="{FF2B5EF4-FFF2-40B4-BE49-F238E27FC236}">
                <a16:creationId xmlns:a16="http://schemas.microsoft.com/office/drawing/2014/main" id="{CA337C55-AF4C-28BE-6C1C-E9259D127AF4}"/>
              </a:ext>
            </a:extLst>
          </p:cNvPr>
          <p:cNvPicPr>
            <a:picLocks noChangeAspect="1"/>
          </p:cNvPicPr>
          <p:nvPr/>
        </p:nvPicPr>
        <p:blipFill>
          <a:blip r:embed="rId3"/>
          <a:stretch>
            <a:fillRect/>
          </a:stretch>
        </p:blipFill>
        <p:spPr>
          <a:xfrm>
            <a:off x="3831557" y="1232770"/>
            <a:ext cx="4726487" cy="4778679"/>
          </a:xfrm>
          <a:prstGeom prst="rect">
            <a:avLst/>
          </a:prstGeom>
        </p:spPr>
      </p:pic>
      <p:pic>
        <p:nvPicPr>
          <p:cNvPr id="5" name="Picture 4" descr="A close up of a logo&#10;&#10;Description automatically generated">
            <a:extLst>
              <a:ext uri="{FF2B5EF4-FFF2-40B4-BE49-F238E27FC236}">
                <a16:creationId xmlns:a16="http://schemas.microsoft.com/office/drawing/2014/main" id="{CCBBAF3D-C9A2-7F79-2518-34E2FB5AD48B}"/>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02514" y="5987746"/>
            <a:ext cx="2381486" cy="728890"/>
          </a:xfrm>
          <a:prstGeom prst="rect">
            <a:avLst/>
          </a:prstGeom>
          <a:ln>
            <a:noFill/>
          </a:ln>
        </p:spPr>
      </p:pic>
    </p:spTree>
    <p:extLst>
      <p:ext uri="{BB962C8B-B14F-4D97-AF65-F5344CB8AC3E}">
        <p14:creationId xmlns:p14="http://schemas.microsoft.com/office/powerpoint/2010/main" val="419099368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AFB9401-DF6F-470D-DE84-58B2F98EFB93}"/>
            </a:ext>
          </a:extLst>
        </p:cNvPr>
        <p:cNvGrpSpPr/>
        <p:nvPr/>
      </p:nvGrpSpPr>
      <p:grpSpPr>
        <a:xfrm>
          <a:off x="0" y="0"/>
          <a:ext cx="0" cy="0"/>
          <a:chOff x="0" y="0"/>
          <a:chExt cx="0" cy="0"/>
        </a:xfrm>
      </p:grpSpPr>
      <p:sp>
        <p:nvSpPr>
          <p:cNvPr id="5" name="Title 1">
            <a:extLst>
              <a:ext uri="{FF2B5EF4-FFF2-40B4-BE49-F238E27FC236}">
                <a16:creationId xmlns:a16="http://schemas.microsoft.com/office/drawing/2014/main" id="{803BB9F6-1513-E5D9-D5E3-41D68F9C1231}"/>
              </a:ext>
            </a:extLst>
          </p:cNvPr>
          <p:cNvSpPr txBox="1">
            <a:spLocks/>
          </p:cNvSpPr>
          <p:nvPr/>
        </p:nvSpPr>
        <p:spPr>
          <a:xfrm>
            <a:off x="0" y="-104617"/>
            <a:ext cx="12192000" cy="1093445"/>
          </a:xfrm>
          <a:prstGeom prst="rect">
            <a:avLst/>
          </a:prstGeom>
          <a:solidFill>
            <a:srgbClr val="F8941F"/>
          </a:solidFill>
        </p:spPr>
        <p:txBody>
          <a:bodyPr vert="horz" lIns="91440" tIns="45720" rIns="91440" bIns="45720" rtlCol="0" anchor="ctr">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spcAft>
                <a:spcPts val="600"/>
              </a:spcAft>
            </a:pPr>
            <a:r>
              <a:rPr lang="en-US" sz="3200" b="1" dirty="0">
                <a:solidFill>
                  <a:schemeClr val="bg1"/>
                </a:solidFill>
                <a:effectLst>
                  <a:outerShdw blurRad="50800" dist="38100" dir="2700000" algn="tl" rotWithShape="0">
                    <a:prstClr val="black">
                      <a:alpha val="40000"/>
                    </a:prstClr>
                  </a:outerShdw>
                </a:effectLst>
                <a:latin typeface="Arial"/>
                <a:cs typeface="Arial"/>
              </a:rPr>
              <a:t>Today we learnt...</a:t>
            </a:r>
            <a:endParaRPr lang="en-US" dirty="0">
              <a:solidFill>
                <a:schemeClr val="bg1"/>
              </a:solidFill>
            </a:endParaRPr>
          </a:p>
        </p:txBody>
      </p:sp>
      <p:sp>
        <p:nvSpPr>
          <p:cNvPr id="2" name="TextBox 1">
            <a:extLst>
              <a:ext uri="{FF2B5EF4-FFF2-40B4-BE49-F238E27FC236}">
                <a16:creationId xmlns:a16="http://schemas.microsoft.com/office/drawing/2014/main" id="{BE8EDDAC-9F6C-10D4-1669-CE5ABDB9E278}"/>
              </a:ext>
            </a:extLst>
          </p:cNvPr>
          <p:cNvSpPr txBox="1"/>
          <p:nvPr/>
        </p:nvSpPr>
        <p:spPr>
          <a:xfrm>
            <a:off x="799048" y="1489493"/>
            <a:ext cx="10709092" cy="389048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457200" indent="-457200">
              <a:lnSpc>
                <a:spcPct val="150000"/>
              </a:lnSpc>
              <a:buFont typeface="Arial"/>
              <a:buChar char="•"/>
            </a:pPr>
            <a:r>
              <a:rPr lang="en-US" sz="2800" dirty="0">
                <a:latin typeface="Arial"/>
                <a:ea typeface="+mn-lt"/>
                <a:cs typeface="Arial"/>
              </a:rPr>
              <a:t> How to </a:t>
            </a:r>
            <a:r>
              <a:rPr lang="en-US" sz="2800" b="1" dirty="0">
                <a:latin typeface="Arial"/>
                <a:ea typeface="+mn-lt"/>
                <a:cs typeface="Arial"/>
              </a:rPr>
              <a:t>tell the difference</a:t>
            </a:r>
            <a:r>
              <a:rPr lang="en-US" sz="2800" dirty="0">
                <a:latin typeface="Arial"/>
                <a:ea typeface="+mn-lt"/>
                <a:cs typeface="Arial"/>
              </a:rPr>
              <a:t> between </a:t>
            </a:r>
            <a:r>
              <a:rPr lang="en-US" sz="2800" b="1" dirty="0">
                <a:latin typeface="Arial"/>
                <a:ea typeface="+mn-lt"/>
                <a:cs typeface="Arial"/>
              </a:rPr>
              <a:t>healthy</a:t>
            </a:r>
            <a:r>
              <a:rPr lang="en-US" sz="2800" dirty="0">
                <a:latin typeface="Arial"/>
                <a:ea typeface="+mn-lt"/>
                <a:cs typeface="Arial"/>
              </a:rPr>
              <a:t> and </a:t>
            </a:r>
            <a:r>
              <a:rPr lang="en-US" sz="2800" b="1" dirty="0">
                <a:latin typeface="Arial"/>
                <a:ea typeface="+mn-lt"/>
                <a:cs typeface="Arial"/>
              </a:rPr>
              <a:t>unhealthy</a:t>
            </a:r>
            <a:r>
              <a:rPr lang="en-US" sz="2800" dirty="0">
                <a:latin typeface="Arial"/>
                <a:ea typeface="+mn-lt"/>
                <a:cs typeface="Arial"/>
              </a:rPr>
              <a:t> </a:t>
            </a:r>
            <a:r>
              <a:rPr lang="en-US" sz="2800" err="1">
                <a:latin typeface="Arial"/>
                <a:ea typeface="+mn-lt"/>
                <a:cs typeface="Arial"/>
              </a:rPr>
              <a:t>behaviours</a:t>
            </a:r>
            <a:r>
              <a:rPr lang="en-US" sz="2800" dirty="0">
                <a:latin typeface="Arial"/>
                <a:ea typeface="+mn-lt"/>
                <a:cs typeface="Arial"/>
              </a:rPr>
              <a:t>.</a:t>
            </a:r>
            <a:endParaRPr lang="en-US" sz="2800">
              <a:latin typeface="Arial"/>
              <a:ea typeface="+mn-lt"/>
              <a:cs typeface="Arial"/>
            </a:endParaRPr>
          </a:p>
          <a:p>
            <a:pPr marL="457200" indent="-457200">
              <a:lnSpc>
                <a:spcPct val="150000"/>
              </a:lnSpc>
              <a:buFont typeface="Arial"/>
              <a:buChar char="•"/>
            </a:pPr>
            <a:r>
              <a:rPr lang="en-US" sz="2800" dirty="0">
                <a:latin typeface="Arial"/>
                <a:ea typeface="+mn-lt"/>
                <a:cs typeface="Arial"/>
              </a:rPr>
              <a:t> That </a:t>
            </a:r>
            <a:r>
              <a:rPr lang="en-US" sz="2800" b="1" dirty="0">
                <a:latin typeface="Arial"/>
                <a:ea typeface="+mn-lt"/>
                <a:cs typeface="Arial"/>
              </a:rPr>
              <a:t>healthy choices - </a:t>
            </a:r>
            <a:r>
              <a:rPr lang="en-US" sz="2800" dirty="0">
                <a:latin typeface="Arial"/>
                <a:ea typeface="+mn-lt"/>
                <a:cs typeface="Arial"/>
              </a:rPr>
              <a:t>like eating well, being active, and resting - help us feel </a:t>
            </a:r>
            <a:r>
              <a:rPr lang="en-US" sz="2800" b="1" dirty="0">
                <a:latin typeface="Arial"/>
                <a:ea typeface="+mn-lt"/>
                <a:cs typeface="Arial"/>
              </a:rPr>
              <a:t>strong, focused, and happy</a:t>
            </a:r>
            <a:r>
              <a:rPr lang="en-US" sz="2800" dirty="0">
                <a:latin typeface="Arial"/>
                <a:ea typeface="+mn-lt"/>
                <a:cs typeface="Arial"/>
              </a:rPr>
              <a:t>.</a:t>
            </a:r>
            <a:endParaRPr lang="en-US" sz="2800">
              <a:latin typeface="Arial"/>
              <a:cs typeface="Arial"/>
            </a:endParaRPr>
          </a:p>
          <a:p>
            <a:pPr marL="457200" indent="-457200">
              <a:lnSpc>
                <a:spcPct val="150000"/>
              </a:lnSpc>
              <a:buFont typeface="Arial"/>
              <a:buChar char="•"/>
            </a:pPr>
            <a:r>
              <a:rPr lang="en-US" sz="2800" dirty="0">
                <a:latin typeface="Arial"/>
                <a:ea typeface="+mn-lt"/>
                <a:cs typeface="Arial"/>
              </a:rPr>
              <a:t> That </a:t>
            </a:r>
            <a:r>
              <a:rPr lang="en-US" sz="2800" b="1" dirty="0">
                <a:latin typeface="Arial"/>
                <a:ea typeface="+mn-lt"/>
                <a:cs typeface="Arial"/>
              </a:rPr>
              <a:t>unhealthy choices</a:t>
            </a:r>
            <a:r>
              <a:rPr lang="en-US" sz="2800" dirty="0">
                <a:latin typeface="Arial"/>
                <a:ea typeface="+mn-lt"/>
                <a:cs typeface="Arial"/>
              </a:rPr>
              <a:t>, like vaping or drinking energy drinks, can </a:t>
            </a:r>
            <a:r>
              <a:rPr lang="en-US" sz="2800" b="1" dirty="0">
                <a:latin typeface="Arial"/>
                <a:ea typeface="+mn-lt"/>
                <a:cs typeface="Arial"/>
              </a:rPr>
              <a:t>harm our bodies and minds</a:t>
            </a:r>
            <a:r>
              <a:rPr lang="en-US" sz="2800" dirty="0">
                <a:latin typeface="Arial"/>
                <a:ea typeface="+mn-lt"/>
                <a:cs typeface="Arial"/>
              </a:rPr>
              <a:t>.</a:t>
            </a:r>
            <a:endParaRPr lang="en-US" sz="2800">
              <a:latin typeface="Arial"/>
              <a:ea typeface="+mn-lt"/>
              <a:cs typeface="Arial"/>
            </a:endParaRPr>
          </a:p>
        </p:txBody>
      </p:sp>
      <p:pic>
        <p:nvPicPr>
          <p:cNvPr id="4" name="Picture 3" descr="A close up of a logo&#10;&#10;Description automatically generated">
            <a:extLst>
              <a:ext uri="{FF2B5EF4-FFF2-40B4-BE49-F238E27FC236}">
                <a16:creationId xmlns:a16="http://schemas.microsoft.com/office/drawing/2014/main" id="{3D756A35-6FC5-9F74-9416-007B2EFD1FA0}"/>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02514" y="5987746"/>
            <a:ext cx="2381486" cy="728890"/>
          </a:xfrm>
          <a:prstGeom prst="rect">
            <a:avLst/>
          </a:prstGeom>
          <a:ln>
            <a:noFill/>
          </a:ln>
        </p:spPr>
      </p:pic>
    </p:spTree>
    <p:extLst>
      <p:ext uri="{BB962C8B-B14F-4D97-AF65-F5344CB8AC3E}">
        <p14:creationId xmlns:p14="http://schemas.microsoft.com/office/powerpoint/2010/main" val="33435218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D0E9E30-CDF5-C9E6-114D-6D3B826F9617}"/>
            </a:ext>
          </a:extLst>
        </p:cNvPr>
        <p:cNvGrpSpPr/>
        <p:nvPr/>
      </p:nvGrpSpPr>
      <p:grpSpPr>
        <a:xfrm>
          <a:off x="0" y="0"/>
          <a:ext cx="0" cy="0"/>
          <a:chOff x="0" y="0"/>
          <a:chExt cx="0" cy="0"/>
        </a:xfrm>
      </p:grpSpPr>
      <p:sp>
        <p:nvSpPr>
          <p:cNvPr id="20" name="TextBox 19">
            <a:extLst>
              <a:ext uri="{FF2B5EF4-FFF2-40B4-BE49-F238E27FC236}">
                <a16:creationId xmlns:a16="http://schemas.microsoft.com/office/drawing/2014/main" id="{AD63649F-2AC0-FA68-AF90-8BE683087430}"/>
              </a:ext>
            </a:extLst>
          </p:cNvPr>
          <p:cNvSpPr txBox="1"/>
          <p:nvPr/>
        </p:nvSpPr>
        <p:spPr>
          <a:xfrm>
            <a:off x="526212" y="1316969"/>
            <a:ext cx="11139575" cy="4819524"/>
          </a:xfrm>
          <a:prstGeom prst="rect">
            <a:avLst/>
          </a:prstGeom>
          <a:noFill/>
          <a:ln w="28575">
            <a:no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nSpc>
                <a:spcPct val="150000"/>
              </a:lnSpc>
            </a:pPr>
            <a:r>
              <a:rPr lang="en-US" sz="2600" b="1" i="1" dirty="0">
                <a:latin typeface="Arial"/>
                <a:cs typeface="Arial"/>
              </a:rPr>
              <a:t>Let's reflect...</a:t>
            </a:r>
            <a:br>
              <a:rPr lang="en-US" sz="2600" b="1" i="1" dirty="0">
                <a:latin typeface="Arial"/>
                <a:cs typeface="Arial"/>
              </a:rPr>
            </a:br>
            <a:endParaRPr lang="en-US" sz="2600" b="1" i="1" dirty="0">
              <a:latin typeface="Arial"/>
              <a:cs typeface="Arial"/>
            </a:endParaRPr>
          </a:p>
          <a:p>
            <a:pPr marL="457200" indent="-457200">
              <a:lnSpc>
                <a:spcPct val="150000"/>
              </a:lnSpc>
              <a:buFont typeface="Arial"/>
              <a:buChar char="•"/>
            </a:pPr>
            <a:r>
              <a:rPr lang="en-US" sz="2600" dirty="0">
                <a:latin typeface="Arial"/>
                <a:ea typeface="+mn-lt"/>
                <a:cs typeface="Arial"/>
              </a:rPr>
              <a:t> What’s one </a:t>
            </a:r>
            <a:r>
              <a:rPr lang="en-US" sz="2600" b="1" dirty="0">
                <a:latin typeface="Arial"/>
                <a:ea typeface="+mn-lt"/>
                <a:cs typeface="Arial"/>
              </a:rPr>
              <a:t>healthy habit</a:t>
            </a:r>
            <a:r>
              <a:rPr lang="en-US" sz="2600" dirty="0">
                <a:latin typeface="Arial"/>
                <a:ea typeface="+mn-lt"/>
                <a:cs typeface="Arial"/>
              </a:rPr>
              <a:t> you already do that helps you feel good?</a:t>
            </a:r>
            <a:br>
              <a:rPr lang="en-US" sz="2600" dirty="0">
                <a:latin typeface="Arial"/>
                <a:ea typeface="+mn-lt"/>
                <a:cs typeface="Arial"/>
              </a:rPr>
            </a:br>
            <a:endParaRPr lang="en-US" sz="2600" dirty="0">
              <a:latin typeface="Arial"/>
              <a:ea typeface="+mn-lt"/>
              <a:cs typeface="Arial"/>
            </a:endParaRPr>
          </a:p>
          <a:p>
            <a:pPr marL="457200" indent="-457200">
              <a:lnSpc>
                <a:spcPct val="150000"/>
              </a:lnSpc>
              <a:buFont typeface="Arial"/>
              <a:buChar char="•"/>
            </a:pPr>
            <a:r>
              <a:rPr lang="en-US" sz="2600" dirty="0">
                <a:latin typeface="Arial"/>
                <a:ea typeface="+mn-lt"/>
                <a:cs typeface="Arial"/>
              </a:rPr>
              <a:t> Can you think of a </a:t>
            </a:r>
            <a:r>
              <a:rPr lang="en-US" sz="2600" b="1" dirty="0">
                <a:latin typeface="Arial"/>
                <a:ea typeface="+mn-lt"/>
                <a:cs typeface="Arial"/>
              </a:rPr>
              <a:t>new healthy choice</a:t>
            </a:r>
            <a:r>
              <a:rPr lang="en-US" sz="2600" dirty="0">
                <a:latin typeface="Arial"/>
                <a:ea typeface="+mn-lt"/>
                <a:cs typeface="Arial"/>
              </a:rPr>
              <a:t> you might try after today?</a:t>
            </a:r>
            <a:br>
              <a:rPr lang="en-US" sz="2600" dirty="0">
                <a:latin typeface="Arial"/>
                <a:ea typeface="+mn-lt"/>
                <a:cs typeface="Arial"/>
              </a:rPr>
            </a:br>
            <a:endParaRPr lang="en-US" sz="2600">
              <a:latin typeface="Arial"/>
              <a:cs typeface="Arial"/>
            </a:endParaRPr>
          </a:p>
          <a:p>
            <a:pPr marL="457200" indent="-457200">
              <a:lnSpc>
                <a:spcPct val="150000"/>
              </a:lnSpc>
              <a:buFont typeface="Arial"/>
              <a:buChar char="•"/>
            </a:pPr>
            <a:r>
              <a:rPr lang="en-US" sz="2600" dirty="0">
                <a:latin typeface="Arial"/>
                <a:ea typeface="+mn-lt"/>
                <a:cs typeface="Arial"/>
              </a:rPr>
              <a:t> Why is it important to make </a:t>
            </a:r>
            <a:r>
              <a:rPr lang="en-US" sz="2600" b="1" dirty="0">
                <a:latin typeface="Arial"/>
                <a:ea typeface="+mn-lt"/>
                <a:cs typeface="Arial"/>
              </a:rPr>
              <a:t>positive choices</a:t>
            </a:r>
            <a:r>
              <a:rPr lang="en-US" sz="2600" dirty="0">
                <a:latin typeface="Arial"/>
                <a:ea typeface="+mn-lt"/>
                <a:cs typeface="Arial"/>
              </a:rPr>
              <a:t> every day?</a:t>
            </a:r>
            <a:br>
              <a:rPr lang="en-US" sz="2600" dirty="0">
                <a:latin typeface="Arial"/>
                <a:cs typeface="Arial"/>
              </a:rPr>
            </a:br>
            <a:endParaRPr lang="en-US" sz="2600">
              <a:latin typeface="Arial"/>
              <a:cs typeface="Arial"/>
            </a:endParaRPr>
          </a:p>
        </p:txBody>
      </p:sp>
      <p:sp>
        <p:nvSpPr>
          <p:cNvPr id="5" name="Title 1">
            <a:extLst>
              <a:ext uri="{FF2B5EF4-FFF2-40B4-BE49-F238E27FC236}">
                <a16:creationId xmlns:a16="http://schemas.microsoft.com/office/drawing/2014/main" id="{49B92171-FED0-3DAC-F75E-F979369AA4A1}"/>
              </a:ext>
            </a:extLst>
          </p:cNvPr>
          <p:cNvSpPr txBox="1">
            <a:spLocks/>
          </p:cNvSpPr>
          <p:nvPr/>
        </p:nvSpPr>
        <p:spPr>
          <a:xfrm>
            <a:off x="0" y="-104617"/>
            <a:ext cx="12192000" cy="1093445"/>
          </a:xfrm>
          <a:prstGeom prst="rect">
            <a:avLst/>
          </a:prstGeom>
          <a:solidFill>
            <a:srgbClr val="F8941F"/>
          </a:solidFill>
        </p:spPr>
        <p:txBody>
          <a:bodyPr vert="horz" lIns="91440" tIns="45720" rIns="91440" bIns="45720" rtlCol="0" anchor="ctr">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spcAft>
                <a:spcPts val="600"/>
              </a:spcAft>
            </a:pPr>
            <a:r>
              <a:rPr lang="en-US" sz="3600" b="1" dirty="0">
                <a:solidFill>
                  <a:schemeClr val="bg1"/>
                </a:solidFill>
                <a:effectLst>
                  <a:outerShdw blurRad="50800" dist="38100" dir="2700000" algn="tl" rotWithShape="0">
                    <a:prstClr val="black">
                      <a:alpha val="40000"/>
                    </a:prstClr>
                  </a:outerShdw>
                </a:effectLst>
                <a:latin typeface="Arial"/>
                <a:cs typeface="Arial"/>
              </a:rPr>
              <a:t>Today we learnt...</a:t>
            </a:r>
            <a:endParaRPr lang="en-US" sz="3600">
              <a:solidFill>
                <a:schemeClr val="bg1"/>
              </a:solidFill>
              <a:latin typeface="Arial"/>
              <a:cs typeface="Arial"/>
            </a:endParaRPr>
          </a:p>
        </p:txBody>
      </p:sp>
      <p:pic>
        <p:nvPicPr>
          <p:cNvPr id="3" name="Picture 2" descr="A close up of a logo&#10;&#10;Description automatically generated">
            <a:extLst>
              <a:ext uri="{FF2B5EF4-FFF2-40B4-BE49-F238E27FC236}">
                <a16:creationId xmlns:a16="http://schemas.microsoft.com/office/drawing/2014/main" id="{E66FC33C-BBD8-CA96-CA18-612DD5D5272D}"/>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02514" y="5987746"/>
            <a:ext cx="2381486" cy="728890"/>
          </a:xfrm>
          <a:prstGeom prst="rect">
            <a:avLst/>
          </a:prstGeom>
          <a:ln>
            <a:noFill/>
          </a:ln>
        </p:spPr>
      </p:pic>
    </p:spTree>
    <p:extLst>
      <p:ext uri="{BB962C8B-B14F-4D97-AF65-F5344CB8AC3E}">
        <p14:creationId xmlns:p14="http://schemas.microsoft.com/office/powerpoint/2010/main" val="15990458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0">
                                            <p:bg/>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0">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0">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0">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0">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build="p"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69EB3A3-073F-01A1-90A0-192CBB5FBA1F}"/>
            </a:ext>
          </a:extLst>
        </p:cNvPr>
        <p:cNvGrpSpPr/>
        <p:nvPr/>
      </p:nvGrpSpPr>
      <p:grpSpPr>
        <a:xfrm>
          <a:off x="0" y="0"/>
          <a:ext cx="0" cy="0"/>
          <a:chOff x="0" y="0"/>
          <a:chExt cx="0" cy="0"/>
        </a:xfrm>
      </p:grpSpPr>
      <p:sp>
        <p:nvSpPr>
          <p:cNvPr id="2" name="TextBox 1">
            <a:extLst>
              <a:ext uri="{FF2B5EF4-FFF2-40B4-BE49-F238E27FC236}">
                <a16:creationId xmlns:a16="http://schemas.microsoft.com/office/drawing/2014/main" id="{A1963799-84C0-F4E4-2F20-8E446133501F}"/>
              </a:ext>
            </a:extLst>
          </p:cNvPr>
          <p:cNvSpPr txBox="1"/>
          <p:nvPr/>
        </p:nvSpPr>
        <p:spPr>
          <a:xfrm>
            <a:off x="5141852" y="382830"/>
            <a:ext cx="5792389" cy="532453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2000" dirty="0">
                <a:latin typeface="Arial"/>
                <a:ea typeface="Calibri"/>
                <a:cs typeface="Calibri"/>
              </a:rPr>
              <a:t>If you are worried about anything we have talked about today, you can find support or information from Childline or talk to a trusted adult. </a:t>
            </a:r>
            <a:endParaRPr lang="en-GB" sz="2000">
              <a:latin typeface="Arial"/>
              <a:ea typeface="Calibri"/>
              <a:cs typeface="Segoe UI"/>
            </a:endParaRPr>
          </a:p>
          <a:p>
            <a:endParaRPr lang="en-US" sz="2000" dirty="0">
              <a:latin typeface="Arial"/>
              <a:ea typeface="Calibri"/>
              <a:cs typeface="Segoe UI"/>
            </a:endParaRPr>
          </a:p>
          <a:p>
            <a:r>
              <a:rPr lang="en-US" sz="2000" dirty="0">
                <a:latin typeface="Arial"/>
                <a:ea typeface="Calibri"/>
                <a:cs typeface="Segoe UI"/>
              </a:rPr>
              <a:t>Childline has a website and a free, confidential telephone counselling service for children. Call: 0800 1111 </a:t>
            </a:r>
          </a:p>
          <a:p>
            <a:r>
              <a:rPr lang="en-US" sz="2000" dirty="0">
                <a:latin typeface="Arial"/>
                <a:ea typeface="Calibri"/>
                <a:cs typeface="Segoe UI"/>
                <a:hlinkClick r:id="rId4">
                  <a:extLst>
                    <a:ext uri="{A12FA001-AC4F-418D-AE19-62706E023703}">
                      <ahyp:hlinkClr xmlns:ahyp="http://schemas.microsoft.com/office/drawing/2018/hyperlinkcolor" val="tx"/>
                    </a:ext>
                  </a:extLst>
                </a:hlinkClick>
              </a:rPr>
              <a:t>https://www.childline.org.uk/</a:t>
            </a:r>
            <a:endParaRPr lang="en-US" sz="2000" dirty="0">
              <a:latin typeface="Arial"/>
              <a:ea typeface="Calibri"/>
              <a:cs typeface="Calibri"/>
            </a:endParaRPr>
          </a:p>
          <a:p>
            <a:endParaRPr lang="en-US" sz="2000" dirty="0">
              <a:latin typeface="Arial"/>
              <a:ea typeface="Calibri"/>
              <a:cs typeface="Segoe UI"/>
            </a:endParaRPr>
          </a:p>
          <a:p>
            <a:r>
              <a:rPr lang="en-US" sz="2000" dirty="0">
                <a:latin typeface="Arial"/>
                <a:ea typeface="Calibri"/>
                <a:cs typeface="Segoe UI"/>
              </a:rPr>
              <a:t>Children aged 10+ can visit </a:t>
            </a:r>
            <a:r>
              <a:rPr lang="en-US" sz="2000" err="1">
                <a:latin typeface="Arial"/>
                <a:ea typeface="Calibri"/>
                <a:cs typeface="Segoe UI"/>
              </a:rPr>
              <a:t>Kooth</a:t>
            </a:r>
            <a:r>
              <a:rPr lang="en-US" sz="2000" dirty="0">
                <a:latin typeface="Arial"/>
                <a:ea typeface="Calibri"/>
                <a:cs typeface="Segoe UI"/>
              </a:rPr>
              <a:t>. </a:t>
            </a:r>
            <a:r>
              <a:rPr lang="en-US" sz="2000" err="1">
                <a:latin typeface="Arial"/>
                <a:ea typeface="+mn-lt"/>
                <a:cs typeface="+mn-lt"/>
              </a:rPr>
              <a:t>Kooth</a:t>
            </a:r>
            <a:r>
              <a:rPr lang="en-US" sz="2000" dirty="0">
                <a:latin typeface="Arial"/>
                <a:ea typeface="+mn-lt"/>
                <a:cs typeface="+mn-lt"/>
              </a:rPr>
              <a:t> is a free, safe, and anonymous online mental health and wellbeing platform. </a:t>
            </a:r>
            <a:r>
              <a:rPr lang="en-US" sz="2000" dirty="0">
                <a:latin typeface="Arial"/>
                <a:ea typeface="+mn-lt"/>
                <a:cs typeface="+mn-lt"/>
                <a:hlinkClick r:id="rId5">
                  <a:extLst>
                    <a:ext uri="{A12FA001-AC4F-418D-AE19-62706E023703}">
                      <ahyp:hlinkClr xmlns:ahyp="http://schemas.microsoft.com/office/drawing/2018/hyperlinkcolor" val="tx"/>
                    </a:ext>
                  </a:extLst>
                </a:hlinkClick>
              </a:rPr>
              <a:t>https://www.kooth.com/</a:t>
            </a:r>
            <a:r>
              <a:rPr lang="en-US" sz="2000" dirty="0">
                <a:latin typeface="Arial"/>
                <a:ea typeface="+mn-lt"/>
                <a:cs typeface="+mn-lt"/>
              </a:rPr>
              <a:t> </a:t>
            </a:r>
            <a:endParaRPr lang="en-US" sz="2000" dirty="0">
              <a:latin typeface="Arial"/>
              <a:ea typeface="Calibri"/>
              <a:cs typeface="Segoe UI"/>
            </a:endParaRPr>
          </a:p>
          <a:p>
            <a:endParaRPr lang="en-US" sz="2000" dirty="0">
              <a:latin typeface="Arial"/>
              <a:ea typeface="Calibri"/>
              <a:cs typeface="Calibri"/>
            </a:endParaRPr>
          </a:p>
          <a:p>
            <a:r>
              <a:rPr lang="en-US" sz="2000" dirty="0" err="1">
                <a:latin typeface="Arial"/>
                <a:ea typeface="Calibri"/>
                <a:cs typeface="Calibri"/>
              </a:rPr>
              <a:t>YoungMinds</a:t>
            </a:r>
            <a:r>
              <a:rPr lang="en-US" sz="2000" dirty="0">
                <a:latin typeface="Arial"/>
                <a:ea typeface="Calibri"/>
                <a:cs typeface="Calibri"/>
              </a:rPr>
              <a:t> – </a:t>
            </a:r>
            <a:r>
              <a:rPr lang="en-US" sz="2000" dirty="0">
                <a:latin typeface="Arial"/>
                <a:ea typeface="Calibri"/>
                <a:cs typeface="Calibri"/>
                <a:hlinkClick r:id="rId6">
                  <a:extLst>
                    <a:ext uri="{A12FA001-AC4F-418D-AE19-62706E023703}">
                      <ahyp:hlinkClr xmlns:ahyp="http://schemas.microsoft.com/office/drawing/2018/hyperlinkcolor" val="tx"/>
                    </a:ext>
                  </a:extLst>
                </a:hlinkClick>
              </a:rPr>
              <a:t>youngminds.org.uk</a:t>
            </a:r>
            <a:br>
              <a:rPr lang="en-US" sz="2000" dirty="0">
                <a:latin typeface="Arial"/>
                <a:ea typeface="Calibri"/>
                <a:cs typeface="Calibri"/>
              </a:rPr>
            </a:br>
            <a:r>
              <a:rPr lang="en-US" sz="2000" dirty="0">
                <a:latin typeface="Arial"/>
                <a:ea typeface="Calibri"/>
                <a:cs typeface="Calibri"/>
              </a:rPr>
              <a:t> </a:t>
            </a:r>
            <a:r>
              <a:rPr lang="en-US" sz="2000" i="1" dirty="0">
                <a:latin typeface="Arial"/>
                <a:ea typeface="Calibri"/>
                <a:cs typeface="Calibri"/>
              </a:rPr>
              <a:t>(Great tips and support on mental health for young people and their families)</a:t>
            </a:r>
            <a:endParaRPr lang="en-US" sz="2000" dirty="0">
              <a:latin typeface="Arial"/>
              <a:cs typeface="Arial"/>
            </a:endParaRPr>
          </a:p>
          <a:p>
            <a:endParaRPr lang="en-GB" sz="2000" dirty="0">
              <a:latin typeface="Arial"/>
              <a:ea typeface="Calibri"/>
              <a:cs typeface="Calibri"/>
            </a:endParaRPr>
          </a:p>
        </p:txBody>
      </p:sp>
      <p:sp>
        <p:nvSpPr>
          <p:cNvPr id="6" name="Oval 5">
            <a:extLst>
              <a:ext uri="{FF2B5EF4-FFF2-40B4-BE49-F238E27FC236}">
                <a16:creationId xmlns:a16="http://schemas.microsoft.com/office/drawing/2014/main" id="{5C943F98-5A06-D028-3C72-3C314D61F9D6}"/>
              </a:ext>
            </a:extLst>
          </p:cNvPr>
          <p:cNvSpPr/>
          <p:nvPr/>
        </p:nvSpPr>
        <p:spPr>
          <a:xfrm>
            <a:off x="-2041730" y="-675441"/>
            <a:ext cx="6912112" cy="6809451"/>
          </a:xfrm>
          <a:prstGeom prst="ellipse">
            <a:avLst/>
          </a:prstGeom>
          <a:solidFill>
            <a:srgbClr val="F8941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0" name="Picture 9" descr="A yellow and orange text&#10;&#10;Description automatically generated with medium confidence">
            <a:extLst>
              <a:ext uri="{FF2B5EF4-FFF2-40B4-BE49-F238E27FC236}">
                <a16:creationId xmlns:a16="http://schemas.microsoft.com/office/drawing/2014/main" id="{D62C4BF4-E05A-26C6-E6E2-B49A6C358A22}"/>
              </a:ext>
            </a:extLst>
          </p:cNvPr>
          <p:cNvPicPr>
            <a:picLocks noChangeAspect="1"/>
          </p:cNvPicPr>
          <p:nvPr/>
        </p:nvPicPr>
        <p:blipFill>
          <a:blip r:embed="rId7"/>
          <a:stretch>
            <a:fillRect/>
          </a:stretch>
        </p:blipFill>
        <p:spPr>
          <a:xfrm>
            <a:off x="517995" y="542796"/>
            <a:ext cx="3633709" cy="4145410"/>
          </a:xfrm>
          <a:prstGeom prst="rect">
            <a:avLst/>
          </a:prstGeom>
          <a:ln>
            <a:noFill/>
          </a:ln>
        </p:spPr>
      </p:pic>
      <p:sp>
        <p:nvSpPr>
          <p:cNvPr id="12" name="Oval 11">
            <a:extLst>
              <a:ext uri="{FF2B5EF4-FFF2-40B4-BE49-F238E27FC236}">
                <a16:creationId xmlns:a16="http://schemas.microsoft.com/office/drawing/2014/main" id="{CFCC6241-A614-E095-244A-2BEE31AE3D4A}"/>
              </a:ext>
            </a:extLst>
          </p:cNvPr>
          <p:cNvSpPr/>
          <p:nvPr/>
        </p:nvSpPr>
        <p:spPr>
          <a:xfrm>
            <a:off x="3565741" y="-92619"/>
            <a:ext cx="1186188" cy="1270535"/>
          </a:xfrm>
          <a:prstGeom prst="ellipse">
            <a:avLst/>
          </a:prstGeom>
          <a:solidFill>
            <a:srgbClr val="8D24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 name="Title 1">
            <a:extLst>
              <a:ext uri="{FF2B5EF4-FFF2-40B4-BE49-F238E27FC236}">
                <a16:creationId xmlns:a16="http://schemas.microsoft.com/office/drawing/2014/main" id="{943F1558-F095-2E98-3B34-3AE49B089362}"/>
              </a:ext>
            </a:extLst>
          </p:cNvPr>
          <p:cNvSpPr txBox="1">
            <a:spLocks/>
          </p:cNvSpPr>
          <p:nvPr/>
        </p:nvSpPr>
        <p:spPr>
          <a:xfrm>
            <a:off x="49582" y="-2004"/>
            <a:ext cx="6216082" cy="3815042"/>
          </a:xfrm>
          <a:prstGeom prst="rect">
            <a:avLst/>
          </a:prstGeom>
          <a:ln>
            <a:noFill/>
          </a:ln>
        </p:spPr>
        <p:txBody>
          <a:bodyPr vert="horz" lIns="91440" tIns="45720" rIns="91440" bIns="45720" rtlCol="0" anchor="b">
            <a:normAutofit lnSpcReduction="10000"/>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4400" b="0" i="0" u="none" strike="noStrike" kern="1200" cap="none" spc="0" normalizeH="0" baseline="0" noProof="0">
              <a:ln>
                <a:noFill/>
              </a:ln>
              <a:solidFill>
                <a:srgbClr val="8D2456"/>
              </a:solidFill>
              <a:effectLst>
                <a:outerShdw blurRad="50800" dist="38100" dir="2700000" algn="tl" rotWithShape="0">
                  <a:prstClr val="black">
                    <a:alpha val="40000"/>
                  </a:prstClr>
                </a:outerShdw>
              </a:effectLst>
              <a:uLnTx/>
              <a:uFillTx/>
              <a:latin typeface="Aller"/>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4400" b="0" i="0" u="none" strike="noStrike" kern="1200" cap="none" spc="0" normalizeH="0" baseline="0" noProof="0">
              <a:ln>
                <a:noFill/>
              </a:ln>
              <a:solidFill>
                <a:srgbClr val="8D2456"/>
              </a:solidFill>
              <a:effectLst>
                <a:outerShdw blurRad="50800" dist="38100" dir="2700000" algn="tl" rotWithShape="0">
                  <a:prstClr val="black">
                    <a:alpha val="40000"/>
                  </a:prstClr>
                </a:outerShdw>
              </a:effectLst>
              <a:uLnTx/>
              <a:uFillTx/>
              <a:latin typeface="Aller"/>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4400" b="0" i="0" u="none" strike="noStrike" kern="1200" cap="none" spc="0" normalizeH="0" baseline="0" noProof="0">
              <a:ln>
                <a:noFill/>
              </a:ln>
              <a:solidFill>
                <a:srgbClr val="FF0000"/>
              </a:solidFill>
              <a:effectLst>
                <a:outerShdw blurRad="50800" dist="38100" dir="2700000" algn="tl" rotWithShape="0">
                  <a:prstClr val="black">
                    <a:alpha val="40000"/>
                  </a:prstClr>
                </a:outerShdw>
              </a:effectLst>
              <a:uLnTx/>
              <a:uFillTx/>
              <a:latin typeface="Aller"/>
              <a:ea typeface="Helvetica Neue" panose="02000503000000020004" pitchFamily="2"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br>
              <a:rPr lang="en-GB" sz="5400" b="0" i="0" u="none" strike="noStrike" kern="1200" cap="none" spc="0" normalizeH="0" baseline="0" noProof="0">
                <a:ln>
                  <a:noFill/>
                </a:ln>
                <a:effectLst/>
                <a:uLnTx/>
                <a:uFillTx/>
                <a:latin typeface="Aller" panose="02000503030000020004" pitchFamily="2" charset="77"/>
              </a:rPr>
            </a:br>
            <a:r>
              <a:rPr kumimoji="0" lang="en-GB" sz="5400" b="0" i="0" u="none" strike="noStrike" kern="1200" cap="none" spc="0" normalizeH="0" baseline="0" noProof="0">
                <a:ln>
                  <a:noFill/>
                </a:ln>
                <a:solidFill>
                  <a:srgbClr val="8D2456"/>
                </a:solidFill>
                <a:effectLst/>
                <a:uLnTx/>
                <a:uFillTx/>
                <a:latin typeface="Aller"/>
                <a:ea typeface="+mn-ea"/>
                <a:cs typeface="+mn-cs"/>
              </a:rPr>
              <a:t> </a:t>
            </a:r>
          </a:p>
          <a:p>
            <a:pPr>
              <a:defRPr/>
            </a:pPr>
            <a:endParaRPr lang="en-GB" sz="5400">
              <a:solidFill>
                <a:srgbClr val="8D2456"/>
              </a:solidFill>
              <a:latin typeface="Aller" panose="02000503030000020004" pitchFamily="2" charset="77"/>
            </a:endParaRPr>
          </a:p>
        </p:txBody>
      </p:sp>
      <p:sp>
        <p:nvSpPr>
          <p:cNvPr id="17" name="Title 1">
            <a:extLst>
              <a:ext uri="{FF2B5EF4-FFF2-40B4-BE49-F238E27FC236}">
                <a16:creationId xmlns:a16="http://schemas.microsoft.com/office/drawing/2014/main" id="{A0A6956B-7458-3924-95D2-32B42B552E45}"/>
              </a:ext>
            </a:extLst>
          </p:cNvPr>
          <p:cNvSpPr txBox="1">
            <a:spLocks/>
          </p:cNvSpPr>
          <p:nvPr/>
        </p:nvSpPr>
        <p:spPr>
          <a:xfrm>
            <a:off x="498049" y="1612124"/>
            <a:ext cx="3909233" cy="1916176"/>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20000"/>
              </a:lnSpc>
            </a:pPr>
            <a:r>
              <a:rPr lang="en-GB" b="1">
                <a:solidFill>
                  <a:schemeClr val="bg1"/>
                </a:solidFill>
                <a:latin typeface="Segoe UI"/>
                <a:ea typeface="Calibri Light"/>
                <a:cs typeface="Segoe UI"/>
              </a:rPr>
              <a:t>Need to talk?</a:t>
            </a:r>
            <a:r>
              <a:rPr lang="en-GB" sz="3200" b="1">
                <a:solidFill>
                  <a:schemeClr val="bg1"/>
                </a:solidFill>
                <a:latin typeface="Segoe UI"/>
                <a:ea typeface="Calibri Light"/>
                <a:cs typeface="Segoe UI"/>
              </a:rPr>
              <a:t> </a:t>
            </a:r>
            <a:br>
              <a:rPr lang="en-GB" sz="3200">
                <a:latin typeface="Segoe UI" panose="020B0502040204020203" pitchFamily="34" charset="0"/>
                <a:cs typeface="Segoe UI" panose="020B0502040204020203" pitchFamily="34" charset="0"/>
              </a:rPr>
            </a:br>
            <a:endParaRPr lang="en-GB" sz="3200">
              <a:latin typeface="Segoe UI" panose="020B0502040204020203" pitchFamily="34" charset="0"/>
              <a:ea typeface="Calibri Light"/>
              <a:cs typeface="Segoe UI" panose="020B0502040204020203" pitchFamily="34" charset="0"/>
            </a:endParaRPr>
          </a:p>
        </p:txBody>
      </p:sp>
      <p:pic>
        <p:nvPicPr>
          <p:cNvPr id="4" name="Picture 3" descr="A yellow circle with black text&#10;&#10;AI-generated content may be incorrect.">
            <a:extLst>
              <a:ext uri="{FF2B5EF4-FFF2-40B4-BE49-F238E27FC236}">
                <a16:creationId xmlns:a16="http://schemas.microsoft.com/office/drawing/2014/main" id="{58057DF4-D335-5804-F676-5A804139BE53}"/>
              </a:ext>
            </a:extLst>
          </p:cNvPr>
          <p:cNvPicPr>
            <a:picLocks noChangeAspect="1"/>
          </p:cNvPicPr>
          <p:nvPr/>
        </p:nvPicPr>
        <p:blipFill>
          <a:blip r:embed="rId8"/>
          <a:stretch>
            <a:fillRect/>
          </a:stretch>
        </p:blipFill>
        <p:spPr>
          <a:xfrm>
            <a:off x="10480553" y="2159619"/>
            <a:ext cx="1490189" cy="1131099"/>
          </a:xfrm>
          <a:prstGeom prst="rect">
            <a:avLst/>
          </a:prstGeom>
          <a:ln>
            <a:solidFill>
              <a:schemeClr val="bg1"/>
            </a:solidFill>
          </a:ln>
        </p:spPr>
      </p:pic>
    </p:spTree>
    <p:custDataLst>
      <p:tags r:id="rId1"/>
    </p:custDataLst>
    <p:extLst>
      <p:ext uri="{BB962C8B-B14F-4D97-AF65-F5344CB8AC3E}">
        <p14:creationId xmlns:p14="http://schemas.microsoft.com/office/powerpoint/2010/main" val="295075639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5">
            <a:extLst>
              <a:ext uri="{FF2B5EF4-FFF2-40B4-BE49-F238E27FC236}">
                <a16:creationId xmlns:a16="http://schemas.microsoft.com/office/drawing/2014/main" id="{845241C2-CD39-E99E-8621-D90066A7118F}"/>
              </a:ext>
            </a:extLst>
          </p:cNvPr>
          <p:cNvSpPr txBox="1">
            <a:spLocks/>
          </p:cNvSpPr>
          <p:nvPr/>
        </p:nvSpPr>
        <p:spPr>
          <a:xfrm>
            <a:off x="1" y="-1"/>
            <a:ext cx="12192000" cy="923637"/>
          </a:xfrm>
          <a:prstGeom prst="rect">
            <a:avLst/>
          </a:prstGeom>
          <a:solidFill>
            <a:srgbClr val="F8941F"/>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defPPr>
              <a:defRPr lang="en-GB"/>
            </a:defPPr>
            <a:lvl1pPr marL="0" algn="l" defTabSz="914400" rtl="0" eaLnBrk="1" latinLnBrk="0" hangingPunct="1">
              <a:lnSpc>
                <a:spcPct val="90000"/>
              </a:lnSpc>
              <a:spcBef>
                <a:spcPct val="0"/>
              </a:spcBef>
              <a:buNone/>
              <a:defRPr sz="44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sz="3600" b="1" dirty="0">
                <a:effectLst>
                  <a:outerShdw blurRad="50800" dist="38100" dir="2700000" algn="tl" rotWithShape="0">
                    <a:prstClr val="black">
                      <a:alpha val="40000"/>
                    </a:prstClr>
                  </a:outerShdw>
                </a:effectLst>
                <a:latin typeface="Arial"/>
                <a:cs typeface="Segoe UI"/>
              </a:rPr>
              <a:t>Playing outside with friends</a:t>
            </a:r>
            <a:endParaRPr lang="en-US" sz="3600" dirty="0"/>
          </a:p>
        </p:txBody>
      </p:sp>
      <p:pic>
        <p:nvPicPr>
          <p:cNvPr id="2" name="Picture 1" descr="A child holding a frisbee in a field with people in the background&#10;&#10;AI-generated content may be incorrect.">
            <a:extLst>
              <a:ext uri="{FF2B5EF4-FFF2-40B4-BE49-F238E27FC236}">
                <a16:creationId xmlns:a16="http://schemas.microsoft.com/office/drawing/2014/main" id="{4FE339D4-2638-B31B-C8ED-CC0D61618C0E}"/>
              </a:ext>
            </a:extLst>
          </p:cNvPr>
          <p:cNvPicPr>
            <a:picLocks noChangeAspect="1"/>
          </p:cNvPicPr>
          <p:nvPr/>
        </p:nvPicPr>
        <p:blipFill>
          <a:blip r:embed="rId3"/>
          <a:stretch>
            <a:fillRect/>
          </a:stretch>
        </p:blipFill>
        <p:spPr>
          <a:xfrm>
            <a:off x="2730479" y="1583433"/>
            <a:ext cx="6731044" cy="4536641"/>
          </a:xfrm>
          <a:prstGeom prst="rect">
            <a:avLst/>
          </a:prstGeom>
        </p:spPr>
      </p:pic>
      <p:pic>
        <p:nvPicPr>
          <p:cNvPr id="4" name="Picture 3" descr="A close up of a logo&#10;&#10;Description automatically generated">
            <a:extLst>
              <a:ext uri="{FF2B5EF4-FFF2-40B4-BE49-F238E27FC236}">
                <a16:creationId xmlns:a16="http://schemas.microsoft.com/office/drawing/2014/main" id="{374BFE8F-6EA9-C87D-3271-B8E8959D43A6}"/>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02514" y="5987746"/>
            <a:ext cx="2381486" cy="728890"/>
          </a:xfrm>
          <a:prstGeom prst="rect">
            <a:avLst/>
          </a:prstGeom>
          <a:ln>
            <a:noFill/>
          </a:ln>
        </p:spPr>
      </p:pic>
    </p:spTree>
    <p:extLst>
      <p:ext uri="{BB962C8B-B14F-4D97-AF65-F5344CB8AC3E}">
        <p14:creationId xmlns:p14="http://schemas.microsoft.com/office/powerpoint/2010/main" val="117943817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E086B2C-3ADB-5E1B-1F91-293E9CF7EF3A}"/>
            </a:ext>
          </a:extLst>
        </p:cNvPr>
        <p:cNvGrpSpPr/>
        <p:nvPr/>
      </p:nvGrpSpPr>
      <p:grpSpPr>
        <a:xfrm>
          <a:off x="0" y="0"/>
          <a:ext cx="0" cy="0"/>
          <a:chOff x="0" y="0"/>
          <a:chExt cx="0" cy="0"/>
        </a:xfrm>
      </p:grpSpPr>
      <p:sp>
        <p:nvSpPr>
          <p:cNvPr id="7" name="Title 5">
            <a:extLst>
              <a:ext uri="{FF2B5EF4-FFF2-40B4-BE49-F238E27FC236}">
                <a16:creationId xmlns:a16="http://schemas.microsoft.com/office/drawing/2014/main" id="{9C48559E-ED48-46BF-BE1D-1FE512C17E87}"/>
              </a:ext>
            </a:extLst>
          </p:cNvPr>
          <p:cNvSpPr txBox="1">
            <a:spLocks/>
          </p:cNvSpPr>
          <p:nvPr/>
        </p:nvSpPr>
        <p:spPr>
          <a:xfrm>
            <a:off x="1" y="-1"/>
            <a:ext cx="12192000" cy="923637"/>
          </a:xfrm>
          <a:prstGeom prst="rect">
            <a:avLst/>
          </a:prstGeom>
          <a:solidFill>
            <a:srgbClr val="F8941F"/>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defPPr>
              <a:defRPr lang="en-GB"/>
            </a:defPPr>
            <a:lvl1pPr marL="0" algn="l" defTabSz="914400" rtl="0" eaLnBrk="1" latinLnBrk="0" hangingPunct="1">
              <a:lnSpc>
                <a:spcPct val="90000"/>
              </a:lnSpc>
              <a:spcBef>
                <a:spcPct val="0"/>
              </a:spcBef>
              <a:buNone/>
              <a:defRPr sz="44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b="1" dirty="0">
                <a:effectLst>
                  <a:outerShdw blurRad="50800" dist="38100" dir="2700000" algn="tl" rotWithShape="0">
                    <a:prstClr val="black">
                      <a:alpha val="40000"/>
                    </a:prstClr>
                  </a:outerShdw>
                </a:effectLst>
                <a:latin typeface="Arial"/>
                <a:ea typeface="+mn-lt"/>
                <a:cs typeface="+mn-lt"/>
              </a:rPr>
              <a:t>Eating crisps </a:t>
            </a:r>
            <a:endParaRPr lang="en-US" dirty="0"/>
          </a:p>
        </p:txBody>
      </p:sp>
      <p:pic>
        <p:nvPicPr>
          <p:cNvPr id="2" name="Picture 1" descr="A red bag of potato chips&#10;&#10;AI-generated content may be incorrect.">
            <a:extLst>
              <a:ext uri="{FF2B5EF4-FFF2-40B4-BE49-F238E27FC236}">
                <a16:creationId xmlns:a16="http://schemas.microsoft.com/office/drawing/2014/main" id="{D956A919-FC72-D0E0-B167-86BF0AC086C2}"/>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10000" b="90000" l="10000" r="90000"/>
                    </a14:imgEffect>
                  </a14:imgLayer>
                </a14:imgProps>
              </a:ext>
            </a:extLst>
          </a:blip>
          <a:stretch>
            <a:fillRect/>
          </a:stretch>
        </p:blipFill>
        <p:spPr>
          <a:xfrm>
            <a:off x="3542941" y="1413744"/>
            <a:ext cx="4358497" cy="4591230"/>
          </a:xfrm>
          <a:prstGeom prst="rect">
            <a:avLst/>
          </a:prstGeom>
        </p:spPr>
      </p:pic>
      <p:pic>
        <p:nvPicPr>
          <p:cNvPr id="8" name="Picture 7" descr="A close up of a logo&#10;&#10;Description automatically generated">
            <a:extLst>
              <a:ext uri="{FF2B5EF4-FFF2-40B4-BE49-F238E27FC236}">
                <a16:creationId xmlns:a16="http://schemas.microsoft.com/office/drawing/2014/main" id="{B75BA93F-A19D-02FC-CF5B-42B01B8396EE}"/>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102514" y="5987746"/>
            <a:ext cx="2381486" cy="728890"/>
          </a:xfrm>
          <a:prstGeom prst="rect">
            <a:avLst/>
          </a:prstGeom>
          <a:ln>
            <a:noFill/>
          </a:ln>
        </p:spPr>
      </p:pic>
    </p:spTree>
    <p:extLst>
      <p:ext uri="{BB962C8B-B14F-4D97-AF65-F5344CB8AC3E}">
        <p14:creationId xmlns:p14="http://schemas.microsoft.com/office/powerpoint/2010/main" val="374355060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8FAB098-8D0B-CF32-D97F-3C3D5FA44C2C}"/>
            </a:ext>
          </a:extLst>
        </p:cNvPr>
        <p:cNvGrpSpPr/>
        <p:nvPr/>
      </p:nvGrpSpPr>
      <p:grpSpPr>
        <a:xfrm>
          <a:off x="0" y="0"/>
          <a:ext cx="0" cy="0"/>
          <a:chOff x="0" y="0"/>
          <a:chExt cx="0" cy="0"/>
        </a:xfrm>
      </p:grpSpPr>
      <p:sp>
        <p:nvSpPr>
          <p:cNvPr id="7" name="Title 5">
            <a:extLst>
              <a:ext uri="{FF2B5EF4-FFF2-40B4-BE49-F238E27FC236}">
                <a16:creationId xmlns:a16="http://schemas.microsoft.com/office/drawing/2014/main" id="{EDB64A97-1218-1147-49CB-88676EA812C6}"/>
              </a:ext>
            </a:extLst>
          </p:cNvPr>
          <p:cNvSpPr txBox="1">
            <a:spLocks/>
          </p:cNvSpPr>
          <p:nvPr/>
        </p:nvSpPr>
        <p:spPr>
          <a:xfrm>
            <a:off x="1" y="-1"/>
            <a:ext cx="12192000" cy="923637"/>
          </a:xfrm>
          <a:prstGeom prst="rect">
            <a:avLst/>
          </a:prstGeom>
          <a:solidFill>
            <a:srgbClr val="F8941F"/>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defPPr>
              <a:defRPr lang="en-GB"/>
            </a:defPPr>
            <a:lvl1pPr marL="0" algn="l" defTabSz="914400" rtl="0" eaLnBrk="1" latinLnBrk="0" hangingPunct="1">
              <a:lnSpc>
                <a:spcPct val="90000"/>
              </a:lnSpc>
              <a:spcBef>
                <a:spcPct val="0"/>
              </a:spcBef>
              <a:buNone/>
              <a:defRPr sz="44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sz="4000" b="1" dirty="0">
                <a:effectLst>
                  <a:outerShdw blurRad="50800" dist="38100" dir="2700000" algn="tl" rotWithShape="0">
                    <a:prstClr val="black">
                      <a:alpha val="40000"/>
                    </a:prstClr>
                  </a:outerShdw>
                </a:effectLst>
                <a:latin typeface="Arial"/>
                <a:ea typeface="+mn-lt"/>
                <a:cs typeface="+mn-lt"/>
              </a:rPr>
              <a:t>Drinking water</a:t>
            </a:r>
            <a:endParaRPr lang="en-US" b="1" dirty="0"/>
          </a:p>
        </p:txBody>
      </p:sp>
      <p:pic>
        <p:nvPicPr>
          <p:cNvPr id="8" name="Picture 7" descr="Cartoon child and child washing hands&#10;&#10;AI-generated content may be incorrect.">
            <a:extLst>
              <a:ext uri="{FF2B5EF4-FFF2-40B4-BE49-F238E27FC236}">
                <a16:creationId xmlns:a16="http://schemas.microsoft.com/office/drawing/2014/main" id="{752F83A2-526B-2104-5240-50DEA6CD65C7}"/>
              </a:ext>
            </a:extLst>
          </p:cNvPr>
          <p:cNvPicPr>
            <a:picLocks noChangeAspect="1"/>
          </p:cNvPicPr>
          <p:nvPr/>
        </p:nvPicPr>
        <p:blipFill>
          <a:blip r:embed="rId3"/>
          <a:stretch>
            <a:fillRect/>
          </a:stretch>
        </p:blipFill>
        <p:spPr>
          <a:xfrm>
            <a:off x="3738562" y="1099494"/>
            <a:ext cx="4714875" cy="5276850"/>
          </a:xfrm>
          <a:prstGeom prst="rect">
            <a:avLst/>
          </a:prstGeom>
        </p:spPr>
      </p:pic>
      <p:pic>
        <p:nvPicPr>
          <p:cNvPr id="3" name="Picture 2" descr="A close up of a logo&#10;&#10;Description automatically generated">
            <a:extLst>
              <a:ext uri="{FF2B5EF4-FFF2-40B4-BE49-F238E27FC236}">
                <a16:creationId xmlns:a16="http://schemas.microsoft.com/office/drawing/2014/main" id="{4F33A2AF-06DA-BA20-8E74-4DE8890B9B2F}"/>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02514" y="5987746"/>
            <a:ext cx="2381486" cy="728890"/>
          </a:xfrm>
          <a:prstGeom prst="rect">
            <a:avLst/>
          </a:prstGeom>
          <a:ln>
            <a:noFill/>
          </a:ln>
        </p:spPr>
      </p:pic>
    </p:spTree>
    <p:extLst>
      <p:ext uri="{BB962C8B-B14F-4D97-AF65-F5344CB8AC3E}">
        <p14:creationId xmlns:p14="http://schemas.microsoft.com/office/powerpoint/2010/main" val="99041497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07BF38B-544E-DED9-88E4-4423E7BE6CA6}"/>
            </a:ext>
          </a:extLst>
        </p:cNvPr>
        <p:cNvGrpSpPr/>
        <p:nvPr/>
      </p:nvGrpSpPr>
      <p:grpSpPr>
        <a:xfrm>
          <a:off x="0" y="0"/>
          <a:ext cx="0" cy="0"/>
          <a:chOff x="0" y="0"/>
          <a:chExt cx="0" cy="0"/>
        </a:xfrm>
      </p:grpSpPr>
      <p:sp>
        <p:nvSpPr>
          <p:cNvPr id="7" name="Title 5">
            <a:extLst>
              <a:ext uri="{FF2B5EF4-FFF2-40B4-BE49-F238E27FC236}">
                <a16:creationId xmlns:a16="http://schemas.microsoft.com/office/drawing/2014/main" id="{A98D8CDA-4000-C0BF-0962-FCAFD979CA61}"/>
              </a:ext>
            </a:extLst>
          </p:cNvPr>
          <p:cNvSpPr txBox="1">
            <a:spLocks/>
          </p:cNvSpPr>
          <p:nvPr/>
        </p:nvSpPr>
        <p:spPr>
          <a:xfrm>
            <a:off x="1" y="-1"/>
            <a:ext cx="12192000" cy="923637"/>
          </a:xfrm>
          <a:prstGeom prst="rect">
            <a:avLst/>
          </a:prstGeom>
          <a:solidFill>
            <a:srgbClr val="F8941F"/>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defPPr>
              <a:defRPr lang="en-GB"/>
            </a:defPPr>
            <a:lvl1pPr marL="0" algn="l" defTabSz="914400" rtl="0" eaLnBrk="1" latinLnBrk="0" hangingPunct="1">
              <a:lnSpc>
                <a:spcPct val="90000"/>
              </a:lnSpc>
              <a:spcBef>
                <a:spcPct val="0"/>
              </a:spcBef>
              <a:buNone/>
              <a:defRPr sz="44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sz="4000" b="1" dirty="0">
                <a:effectLst>
                  <a:outerShdw blurRad="50800" dist="38100" dir="2700000" algn="tl" rotWithShape="0">
                    <a:prstClr val="black">
                      <a:alpha val="40000"/>
                    </a:prstClr>
                  </a:outerShdw>
                </a:effectLst>
                <a:ea typeface="+mn-lt"/>
                <a:cs typeface="+mn-lt"/>
              </a:rPr>
              <a:t>Smoking cigarettes</a:t>
            </a:r>
            <a:endParaRPr lang="en-US" sz="4000" b="1" dirty="0">
              <a:effectLst>
                <a:outerShdw blurRad="50800" dist="38100" dir="2700000" algn="tl" rotWithShape="0">
                  <a:prstClr val="black">
                    <a:alpha val="40000"/>
                  </a:prstClr>
                </a:outerShdw>
              </a:effectLst>
            </a:endParaRPr>
          </a:p>
        </p:txBody>
      </p:sp>
      <p:pic>
        <p:nvPicPr>
          <p:cNvPr id="3" name="Picture 2" descr="A pile of cigarettes with brown and white filter&#10;&#10;AI-generated content may be incorrect.">
            <a:extLst>
              <a:ext uri="{FF2B5EF4-FFF2-40B4-BE49-F238E27FC236}">
                <a16:creationId xmlns:a16="http://schemas.microsoft.com/office/drawing/2014/main" id="{8F824CCC-A3F6-AF68-E426-0F0E5A6183A7}"/>
              </a:ext>
            </a:extLst>
          </p:cNvPr>
          <p:cNvPicPr>
            <a:picLocks noChangeAspect="1"/>
          </p:cNvPicPr>
          <p:nvPr/>
        </p:nvPicPr>
        <p:blipFill>
          <a:blip r:embed="rId3"/>
          <a:srcRect l="6379" t="5310" r="-319" b="12201"/>
          <a:stretch>
            <a:fillRect/>
          </a:stretch>
        </p:blipFill>
        <p:spPr>
          <a:xfrm>
            <a:off x="2161007" y="1332345"/>
            <a:ext cx="8473549" cy="4949965"/>
          </a:xfrm>
          <a:prstGeom prst="rect">
            <a:avLst/>
          </a:prstGeom>
          <a:ln>
            <a:solidFill>
              <a:schemeClr val="bg1"/>
            </a:solidFill>
          </a:ln>
        </p:spPr>
      </p:pic>
      <p:pic>
        <p:nvPicPr>
          <p:cNvPr id="5" name="Picture 4" descr="A close up of a logo&#10;&#10;Description automatically generated">
            <a:extLst>
              <a:ext uri="{FF2B5EF4-FFF2-40B4-BE49-F238E27FC236}">
                <a16:creationId xmlns:a16="http://schemas.microsoft.com/office/drawing/2014/main" id="{87286493-4722-3826-25B7-047BD69F0CF3}"/>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02514" y="5987746"/>
            <a:ext cx="2381486" cy="728890"/>
          </a:xfrm>
          <a:prstGeom prst="rect">
            <a:avLst/>
          </a:prstGeom>
          <a:ln>
            <a:noFill/>
          </a:ln>
        </p:spPr>
      </p:pic>
    </p:spTree>
    <p:extLst>
      <p:ext uri="{BB962C8B-B14F-4D97-AF65-F5344CB8AC3E}">
        <p14:creationId xmlns:p14="http://schemas.microsoft.com/office/powerpoint/2010/main" val="292593589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404EB40-067D-3615-12DB-A0AF4812133A}"/>
            </a:ext>
          </a:extLst>
        </p:cNvPr>
        <p:cNvGrpSpPr/>
        <p:nvPr/>
      </p:nvGrpSpPr>
      <p:grpSpPr>
        <a:xfrm>
          <a:off x="0" y="0"/>
          <a:ext cx="0" cy="0"/>
          <a:chOff x="0" y="0"/>
          <a:chExt cx="0" cy="0"/>
        </a:xfrm>
      </p:grpSpPr>
      <p:sp>
        <p:nvSpPr>
          <p:cNvPr id="7" name="Title 5">
            <a:extLst>
              <a:ext uri="{FF2B5EF4-FFF2-40B4-BE49-F238E27FC236}">
                <a16:creationId xmlns:a16="http://schemas.microsoft.com/office/drawing/2014/main" id="{6D10DF4C-7FBF-92C6-E948-402AAB6E2CD4}"/>
              </a:ext>
            </a:extLst>
          </p:cNvPr>
          <p:cNvSpPr txBox="1">
            <a:spLocks/>
          </p:cNvSpPr>
          <p:nvPr/>
        </p:nvSpPr>
        <p:spPr>
          <a:xfrm>
            <a:off x="1" y="-1"/>
            <a:ext cx="12192000" cy="923637"/>
          </a:xfrm>
          <a:prstGeom prst="rect">
            <a:avLst/>
          </a:prstGeom>
          <a:solidFill>
            <a:srgbClr val="F8941F"/>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defPPr>
              <a:defRPr lang="en-GB"/>
            </a:defPPr>
            <a:lvl1pPr marL="0" algn="l" defTabSz="914400" rtl="0" eaLnBrk="1" latinLnBrk="0" hangingPunct="1">
              <a:lnSpc>
                <a:spcPct val="90000"/>
              </a:lnSpc>
              <a:spcBef>
                <a:spcPct val="0"/>
              </a:spcBef>
              <a:buNone/>
              <a:defRPr sz="44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b="1" dirty="0">
                <a:effectLst>
                  <a:outerShdw blurRad="50800" dist="38100" dir="2700000" algn="tl" rotWithShape="0">
                    <a:prstClr val="black">
                      <a:alpha val="40000"/>
                    </a:prstClr>
                  </a:outerShdw>
                </a:effectLst>
                <a:ea typeface="+mn-lt"/>
                <a:cs typeface="+mn-lt"/>
              </a:rPr>
              <a:t>Eating lots of sweets</a:t>
            </a:r>
            <a:endParaRPr lang="en-US" dirty="0"/>
          </a:p>
        </p:txBody>
      </p:sp>
      <p:pic>
        <p:nvPicPr>
          <p:cNvPr id="2" name="Picture 1" descr="A pile of colorful candies&#10;&#10;AI-generated content may be incorrect.">
            <a:extLst>
              <a:ext uri="{FF2B5EF4-FFF2-40B4-BE49-F238E27FC236}">
                <a16:creationId xmlns:a16="http://schemas.microsoft.com/office/drawing/2014/main" id="{33AC242B-DD70-C6BD-98FF-D4D92497F78E}"/>
              </a:ext>
            </a:extLst>
          </p:cNvPr>
          <p:cNvPicPr>
            <a:picLocks noChangeAspect="1"/>
          </p:cNvPicPr>
          <p:nvPr/>
        </p:nvPicPr>
        <p:blipFill>
          <a:blip r:embed="rId3"/>
          <a:stretch>
            <a:fillRect/>
          </a:stretch>
        </p:blipFill>
        <p:spPr>
          <a:xfrm>
            <a:off x="2690882" y="1328274"/>
            <a:ext cx="6798144" cy="4678187"/>
          </a:xfrm>
          <a:prstGeom prst="rect">
            <a:avLst/>
          </a:prstGeom>
        </p:spPr>
      </p:pic>
      <p:pic>
        <p:nvPicPr>
          <p:cNvPr id="5" name="Picture 4" descr="A close up of a logo&#10;&#10;Description automatically generated">
            <a:extLst>
              <a:ext uri="{FF2B5EF4-FFF2-40B4-BE49-F238E27FC236}">
                <a16:creationId xmlns:a16="http://schemas.microsoft.com/office/drawing/2014/main" id="{A4136CD8-1B7B-C246-707D-8CD48EC90E29}"/>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02514" y="5987746"/>
            <a:ext cx="2381486" cy="728890"/>
          </a:xfrm>
          <a:prstGeom prst="rect">
            <a:avLst/>
          </a:prstGeom>
          <a:ln>
            <a:noFill/>
          </a:ln>
        </p:spPr>
      </p:pic>
    </p:spTree>
    <p:extLst>
      <p:ext uri="{BB962C8B-B14F-4D97-AF65-F5344CB8AC3E}">
        <p14:creationId xmlns:p14="http://schemas.microsoft.com/office/powerpoint/2010/main" val="315682002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D2D181E-C628-52E3-0BAD-D7573A021961}"/>
            </a:ext>
          </a:extLst>
        </p:cNvPr>
        <p:cNvGrpSpPr/>
        <p:nvPr/>
      </p:nvGrpSpPr>
      <p:grpSpPr>
        <a:xfrm>
          <a:off x="0" y="0"/>
          <a:ext cx="0" cy="0"/>
          <a:chOff x="0" y="0"/>
          <a:chExt cx="0" cy="0"/>
        </a:xfrm>
      </p:grpSpPr>
      <p:sp>
        <p:nvSpPr>
          <p:cNvPr id="7" name="Title 5">
            <a:extLst>
              <a:ext uri="{FF2B5EF4-FFF2-40B4-BE49-F238E27FC236}">
                <a16:creationId xmlns:a16="http://schemas.microsoft.com/office/drawing/2014/main" id="{4BDD88FB-B9FE-796F-CEEE-DBFA9938CCEB}"/>
              </a:ext>
            </a:extLst>
          </p:cNvPr>
          <p:cNvSpPr txBox="1">
            <a:spLocks/>
          </p:cNvSpPr>
          <p:nvPr/>
        </p:nvSpPr>
        <p:spPr>
          <a:xfrm>
            <a:off x="1" y="-1"/>
            <a:ext cx="12192000" cy="923637"/>
          </a:xfrm>
          <a:prstGeom prst="rect">
            <a:avLst/>
          </a:prstGeom>
          <a:solidFill>
            <a:srgbClr val="F8941F"/>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defPPr>
              <a:defRPr lang="en-GB"/>
            </a:defPPr>
            <a:lvl1pPr marL="0" algn="l" defTabSz="914400" rtl="0" eaLnBrk="1" latinLnBrk="0" hangingPunct="1">
              <a:lnSpc>
                <a:spcPct val="90000"/>
              </a:lnSpc>
              <a:spcBef>
                <a:spcPct val="0"/>
              </a:spcBef>
              <a:buNone/>
              <a:defRPr sz="44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b="1" dirty="0">
                <a:effectLst>
                  <a:outerShdw blurRad="50800" dist="38100" dir="2700000" algn="tl" rotWithShape="0">
                    <a:prstClr val="black">
                      <a:alpha val="40000"/>
                    </a:prstClr>
                  </a:outerShdw>
                </a:effectLst>
                <a:ea typeface="+mn-lt"/>
                <a:cs typeface="+mn-lt"/>
              </a:rPr>
              <a:t>Vaping</a:t>
            </a:r>
            <a:endParaRPr lang="en-US" dirty="0"/>
          </a:p>
        </p:txBody>
      </p:sp>
      <p:pic>
        <p:nvPicPr>
          <p:cNvPr id="3" name="Picture 2">
            <a:extLst>
              <a:ext uri="{FF2B5EF4-FFF2-40B4-BE49-F238E27FC236}">
                <a16:creationId xmlns:a16="http://schemas.microsoft.com/office/drawing/2014/main" id="{CC22CEBA-3FDB-AD3E-A4A5-9D235E4B2CE5}"/>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10000" b="90000" l="10000" r="90000"/>
                    </a14:imgEffect>
                  </a14:imgLayer>
                </a14:imgProps>
              </a:ext>
            </a:extLst>
          </a:blip>
          <a:stretch>
            <a:fillRect/>
          </a:stretch>
        </p:blipFill>
        <p:spPr>
          <a:xfrm>
            <a:off x="3830128" y="1364412"/>
            <a:ext cx="4517366" cy="4531743"/>
          </a:xfrm>
          <a:prstGeom prst="rect">
            <a:avLst/>
          </a:prstGeom>
        </p:spPr>
      </p:pic>
      <p:pic>
        <p:nvPicPr>
          <p:cNvPr id="5" name="Picture 4" descr="A close up of a logo&#10;&#10;Description automatically generated">
            <a:extLst>
              <a:ext uri="{FF2B5EF4-FFF2-40B4-BE49-F238E27FC236}">
                <a16:creationId xmlns:a16="http://schemas.microsoft.com/office/drawing/2014/main" id="{B1FC7D1D-F402-00F9-8292-ACFE2551D92C}"/>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102514" y="5987746"/>
            <a:ext cx="2381486" cy="728890"/>
          </a:xfrm>
          <a:prstGeom prst="rect">
            <a:avLst/>
          </a:prstGeom>
          <a:ln>
            <a:noFill/>
          </a:ln>
        </p:spPr>
      </p:pic>
    </p:spTree>
    <p:extLst>
      <p:ext uri="{BB962C8B-B14F-4D97-AF65-F5344CB8AC3E}">
        <p14:creationId xmlns:p14="http://schemas.microsoft.com/office/powerpoint/2010/main" val="321046343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5BD31A4-E2BF-36FB-770B-8F31F259AD85}"/>
            </a:ext>
          </a:extLst>
        </p:cNvPr>
        <p:cNvGrpSpPr/>
        <p:nvPr/>
      </p:nvGrpSpPr>
      <p:grpSpPr>
        <a:xfrm>
          <a:off x="0" y="0"/>
          <a:ext cx="0" cy="0"/>
          <a:chOff x="0" y="0"/>
          <a:chExt cx="0" cy="0"/>
        </a:xfrm>
      </p:grpSpPr>
      <p:sp>
        <p:nvSpPr>
          <p:cNvPr id="7" name="Title 5">
            <a:extLst>
              <a:ext uri="{FF2B5EF4-FFF2-40B4-BE49-F238E27FC236}">
                <a16:creationId xmlns:a16="http://schemas.microsoft.com/office/drawing/2014/main" id="{1BCEE3B3-7E11-C29F-2448-8C54C9B68527}"/>
              </a:ext>
            </a:extLst>
          </p:cNvPr>
          <p:cNvSpPr txBox="1">
            <a:spLocks/>
          </p:cNvSpPr>
          <p:nvPr/>
        </p:nvSpPr>
        <p:spPr>
          <a:xfrm>
            <a:off x="1" y="-1"/>
            <a:ext cx="12192000" cy="923637"/>
          </a:xfrm>
          <a:prstGeom prst="rect">
            <a:avLst/>
          </a:prstGeom>
          <a:solidFill>
            <a:srgbClr val="F8941F"/>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defPPr>
              <a:defRPr lang="en-GB"/>
            </a:defPPr>
            <a:lvl1pPr marL="0" algn="l" defTabSz="914400" rtl="0" eaLnBrk="1" latinLnBrk="0" hangingPunct="1">
              <a:lnSpc>
                <a:spcPct val="90000"/>
              </a:lnSpc>
              <a:spcBef>
                <a:spcPct val="0"/>
              </a:spcBef>
              <a:buNone/>
              <a:defRPr sz="44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b="1" dirty="0">
                <a:effectLst>
                  <a:outerShdw blurRad="50800" dist="38100" dir="2700000" algn="tl" rotWithShape="0">
                    <a:prstClr val="black">
                      <a:alpha val="40000"/>
                    </a:prstClr>
                  </a:outerShdw>
                </a:effectLst>
                <a:ea typeface="+mn-lt"/>
                <a:cs typeface="+mn-lt"/>
              </a:rPr>
              <a:t>Drinking An Energy Drink</a:t>
            </a:r>
            <a:endParaRPr lang="en-US" dirty="0"/>
          </a:p>
        </p:txBody>
      </p:sp>
      <p:pic>
        <p:nvPicPr>
          <p:cNvPr id="12" name="Picture 11" descr="Generated image">
            <a:extLst>
              <a:ext uri="{FF2B5EF4-FFF2-40B4-BE49-F238E27FC236}">
                <a16:creationId xmlns:a16="http://schemas.microsoft.com/office/drawing/2014/main" id="{25AC3022-6F0A-EEA3-7E7F-73BE0EA46B17}"/>
              </a:ext>
            </a:extLst>
          </p:cNvPr>
          <p:cNvPicPr>
            <a:picLocks noChangeAspect="1"/>
          </p:cNvPicPr>
          <p:nvPr/>
        </p:nvPicPr>
        <p:blipFill>
          <a:blip r:embed="rId4"/>
          <a:stretch>
            <a:fillRect/>
          </a:stretch>
        </p:blipFill>
        <p:spPr>
          <a:xfrm>
            <a:off x="3932208" y="1667774"/>
            <a:ext cx="4341963" cy="4341963"/>
          </a:xfrm>
          <a:prstGeom prst="rect">
            <a:avLst/>
          </a:prstGeom>
        </p:spPr>
      </p:pic>
      <p:pic>
        <p:nvPicPr>
          <p:cNvPr id="3" name="Picture 2" descr="A close up of a logo&#10;&#10;Description automatically generated">
            <a:extLst>
              <a:ext uri="{FF2B5EF4-FFF2-40B4-BE49-F238E27FC236}">
                <a16:creationId xmlns:a16="http://schemas.microsoft.com/office/drawing/2014/main" id="{7BB11702-3FDB-1CF1-E253-0D9D69653E0E}"/>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102514" y="5987746"/>
            <a:ext cx="2381486" cy="728890"/>
          </a:xfrm>
          <a:prstGeom prst="rect">
            <a:avLst/>
          </a:prstGeom>
          <a:ln>
            <a:noFill/>
          </a:ln>
        </p:spPr>
      </p:pic>
    </p:spTree>
    <p:extLst>
      <p:ext uri="{BB962C8B-B14F-4D97-AF65-F5344CB8AC3E}">
        <p14:creationId xmlns:p14="http://schemas.microsoft.com/office/powerpoint/2010/main" val="1601120220"/>
      </p:ext>
    </p:extLst>
  </p:cSld>
  <p:clrMapOvr>
    <a:masterClrMapping/>
  </p:clrMapOvr>
  <p:extLst>
    <p:ext uri="{6950BFC3-D8DA-4A85-94F7-54DA5524770B}">
      <p188:commentRel xmlns:p188="http://schemas.microsoft.com/office/powerpoint/2018/8/main" r:id="rId3"/>
    </p:ext>
  </p:extLs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3490FCB-D685-1898-E40C-91827C96B14F}"/>
            </a:ext>
          </a:extLst>
        </p:cNvPr>
        <p:cNvGrpSpPr/>
        <p:nvPr/>
      </p:nvGrpSpPr>
      <p:grpSpPr>
        <a:xfrm>
          <a:off x="0" y="0"/>
          <a:ext cx="0" cy="0"/>
          <a:chOff x="0" y="0"/>
          <a:chExt cx="0" cy="0"/>
        </a:xfrm>
      </p:grpSpPr>
      <p:sp>
        <p:nvSpPr>
          <p:cNvPr id="7" name="Title 5">
            <a:extLst>
              <a:ext uri="{FF2B5EF4-FFF2-40B4-BE49-F238E27FC236}">
                <a16:creationId xmlns:a16="http://schemas.microsoft.com/office/drawing/2014/main" id="{7F1D7E95-B070-CBB0-CC5C-F575399B37E3}"/>
              </a:ext>
            </a:extLst>
          </p:cNvPr>
          <p:cNvSpPr txBox="1">
            <a:spLocks/>
          </p:cNvSpPr>
          <p:nvPr/>
        </p:nvSpPr>
        <p:spPr>
          <a:xfrm>
            <a:off x="1" y="-1"/>
            <a:ext cx="12192000" cy="923637"/>
          </a:xfrm>
          <a:prstGeom prst="rect">
            <a:avLst/>
          </a:prstGeom>
          <a:solidFill>
            <a:srgbClr val="F8941F"/>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defPPr>
              <a:defRPr lang="en-GB"/>
            </a:defPPr>
            <a:lvl1pPr marL="0" algn="l" defTabSz="914400" rtl="0" eaLnBrk="1" latinLnBrk="0" hangingPunct="1">
              <a:lnSpc>
                <a:spcPct val="90000"/>
              </a:lnSpc>
              <a:spcBef>
                <a:spcPct val="0"/>
              </a:spcBef>
              <a:buNone/>
              <a:defRPr sz="44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b="1" dirty="0">
                <a:effectLst>
                  <a:outerShdw blurRad="50800" dist="38100" dir="2700000" algn="tl" rotWithShape="0">
                    <a:prstClr val="black">
                      <a:alpha val="40000"/>
                    </a:prstClr>
                  </a:outerShdw>
                </a:effectLst>
                <a:ea typeface="+mn-lt"/>
                <a:cs typeface="+mn-lt"/>
              </a:rPr>
              <a:t>Teeth Cleaning</a:t>
            </a:r>
            <a:endParaRPr lang="en-US" dirty="0"/>
          </a:p>
        </p:txBody>
      </p:sp>
      <p:pic>
        <p:nvPicPr>
          <p:cNvPr id="3" name="Picture 2" descr="A cartoon of a child brushing his teeth&#10;&#10;AI-generated content may be incorrect.">
            <a:extLst>
              <a:ext uri="{FF2B5EF4-FFF2-40B4-BE49-F238E27FC236}">
                <a16:creationId xmlns:a16="http://schemas.microsoft.com/office/drawing/2014/main" id="{DC3448B1-8AE5-CD87-D5EB-AFC6AE000B9B}"/>
              </a:ext>
            </a:extLst>
          </p:cNvPr>
          <p:cNvPicPr>
            <a:picLocks noChangeAspect="1"/>
          </p:cNvPicPr>
          <p:nvPr/>
        </p:nvPicPr>
        <p:blipFill>
          <a:blip r:embed="rId3"/>
          <a:srcRect r="3367" b="6308"/>
          <a:stretch>
            <a:fillRect/>
          </a:stretch>
        </p:blipFill>
        <p:spPr>
          <a:xfrm>
            <a:off x="4283980" y="1586639"/>
            <a:ext cx="3852866" cy="4094607"/>
          </a:xfrm>
          <a:prstGeom prst="rect">
            <a:avLst/>
          </a:prstGeom>
        </p:spPr>
      </p:pic>
      <p:pic>
        <p:nvPicPr>
          <p:cNvPr id="5" name="Picture 4" descr="A close up of a logo&#10;&#10;Description automatically generated">
            <a:extLst>
              <a:ext uri="{FF2B5EF4-FFF2-40B4-BE49-F238E27FC236}">
                <a16:creationId xmlns:a16="http://schemas.microsoft.com/office/drawing/2014/main" id="{0320C9E0-5F4D-EF24-F1FC-A114FA86C201}"/>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02514" y="5987746"/>
            <a:ext cx="2381486" cy="728890"/>
          </a:xfrm>
          <a:prstGeom prst="rect">
            <a:avLst/>
          </a:prstGeom>
          <a:ln>
            <a:noFill/>
          </a:ln>
        </p:spPr>
      </p:pic>
    </p:spTree>
    <p:extLst>
      <p:ext uri="{BB962C8B-B14F-4D97-AF65-F5344CB8AC3E}">
        <p14:creationId xmlns:p14="http://schemas.microsoft.com/office/powerpoint/2010/main" val="729153099"/>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Theme">
      <a:majorFont>
        <a:latin typeface="Aptos Display"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ptos" panose="020B000402020202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Comments xmlns="7c018c91-8c3e-4273-991e-cd83a2252de2" xsi:nil="true"/>
    <lcf76f155ced4ddcb4097134ff3c332f xmlns="7c018c91-8c3e-4273-991e-cd83a2252de2">
      <Terms xmlns="http://schemas.microsoft.com/office/infopath/2007/PartnerControls"/>
    </lcf76f155ced4ddcb4097134ff3c332f>
    <TaxCatchAll xmlns="e5eba343-45e7-4b06-b0d4-1724b516bedd"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6DAE24FF560251419F994932156E1A7B" ma:contentTypeVersion="19" ma:contentTypeDescription="Create a new document." ma:contentTypeScope="" ma:versionID="1b624eff876430af496f908f03f33916">
  <xsd:schema xmlns:xsd="http://www.w3.org/2001/XMLSchema" xmlns:xs="http://www.w3.org/2001/XMLSchema" xmlns:p="http://schemas.microsoft.com/office/2006/metadata/properties" xmlns:ns2="7c018c91-8c3e-4273-991e-cd83a2252de2" xmlns:ns3="e5eba343-45e7-4b06-b0d4-1724b516bedd" targetNamespace="http://schemas.microsoft.com/office/2006/metadata/properties" ma:root="true" ma:fieldsID="5818d20852c1c75c8e7173e3e66cc066" ns2:_="" ns3:_="">
    <xsd:import namespace="7c018c91-8c3e-4273-991e-cd83a2252de2"/>
    <xsd:import namespace="e5eba343-45e7-4b06-b0d4-1724b516bedd"/>
    <xsd:element name="properties">
      <xsd:complexType>
        <xsd:sequence>
          <xsd:element name="documentManagement">
            <xsd:complexType>
              <xsd:all>
                <xsd:element ref="ns2:MediaServiceMetadata" minOccurs="0"/>
                <xsd:element ref="ns2:MediaServiceFastMetadata" minOccurs="0"/>
                <xsd:element ref="ns2:MediaServiceDateTaken" minOccurs="0"/>
                <xsd:element ref="ns3:SharedWithUsers" minOccurs="0"/>
                <xsd:element ref="ns3:SharedWithDetails" minOccurs="0"/>
                <xsd:element ref="ns2:MediaServiceAutoKeyPoints" minOccurs="0"/>
                <xsd:element ref="ns2:MediaServiceKeyPoints" minOccurs="0"/>
                <xsd:element ref="ns2:Comments" minOccurs="0"/>
                <xsd:element ref="ns2:MediaServiceAutoTags" minOccurs="0"/>
                <xsd:element ref="ns2:MediaServiceGenerationTime" minOccurs="0"/>
                <xsd:element ref="ns2:MediaServiceEventHashCode" minOccurs="0"/>
                <xsd:element ref="ns2:MediaServiceLocation" minOccurs="0"/>
                <xsd:element ref="ns2:MediaServiceOCR" minOccurs="0"/>
                <xsd:element ref="ns2:MediaLengthInSeconds" minOccurs="0"/>
                <xsd:element ref="ns2:lcf76f155ced4ddcb4097134ff3c332f" minOccurs="0"/>
                <xsd:element ref="ns3:TaxCatchAll"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c018c91-8c3e-4273-991e-cd83a2252de2"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KeyPoints" ma:index="13" nillable="true" ma:displayName="MediaServiceAutoKeyPoints" ma:hidden="true" ma:internalName="MediaServiceAutoKeyPoints" ma:readOnly="true">
      <xsd:simpleType>
        <xsd:restriction base="dms:Note"/>
      </xsd:simpleType>
    </xsd:element>
    <xsd:element name="MediaServiceKeyPoints" ma:index="14" nillable="true" ma:displayName="KeyPoints" ma:internalName="MediaServiceKeyPoints" ma:readOnly="true">
      <xsd:simpleType>
        <xsd:restriction base="dms:Note">
          <xsd:maxLength value="255"/>
        </xsd:restriction>
      </xsd:simpleType>
    </xsd:element>
    <xsd:element name="Comments" ma:index="15" nillable="true" ma:displayName="Comments" ma:format="Dropdown" ma:internalName="Comments">
      <xsd:simpleType>
        <xsd:restriction base="dms:Text">
          <xsd:maxLength value="255"/>
        </xsd:restriction>
      </xsd:simpleType>
    </xsd:element>
    <xsd:element name="MediaServiceAutoTags" ma:index="16" nillable="true" ma:displayName="Tags" ma:internalName="MediaServiceAutoTags" ma:readOnly="true">
      <xsd:simpleType>
        <xsd:restriction base="dms:Text"/>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Location" ma:index="19" nillable="true" ma:displayName="Location" ma:internalName="MediaServiceLocation" ma:readOnly="true">
      <xsd:simpleType>
        <xsd:restriction base="dms:Text"/>
      </xsd:simpleType>
    </xsd:element>
    <xsd:element name="MediaServiceOCR" ma:index="20" nillable="true" ma:displayName="Extracted Text" ma:internalName="MediaServiceOCR" ma:readOnly="true">
      <xsd:simpleType>
        <xsd:restriction base="dms:Note">
          <xsd:maxLength value="255"/>
        </xsd:restriction>
      </xsd:simpleType>
    </xsd:element>
    <xsd:element name="MediaLengthInSeconds" ma:index="21" nillable="true" ma:displayName="Length (seconds)" ma:internalName="MediaLengthInSeconds" ma:readOnly="true">
      <xsd:simpleType>
        <xsd:restriction base="dms:Unknown"/>
      </xsd:simpleType>
    </xsd:element>
    <xsd:element name="lcf76f155ced4ddcb4097134ff3c332f" ma:index="23" nillable="true" ma:taxonomy="true" ma:internalName="lcf76f155ced4ddcb4097134ff3c332f" ma:taxonomyFieldName="MediaServiceImageTags" ma:displayName="Image Tags" ma:readOnly="false" ma:fieldId="{5cf76f15-5ced-4ddc-b409-7134ff3c332f}" ma:taxonomyMulti="true" ma:sspId="c2587771-b97d-4f8f-a128-1a1aaef2649e"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5" nillable="true" ma:displayName="MediaServiceObjectDetectorVersions" ma:hidden="true" ma:indexed="true" ma:internalName="MediaServiceObjectDetectorVersions" ma:readOnly="true">
      <xsd:simpleType>
        <xsd:restriction base="dms:Text"/>
      </xsd:simpleType>
    </xsd:element>
    <xsd:element name="MediaServiceSearchProperties" ma:index="26"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e5eba343-45e7-4b06-b0d4-1724b516bedd" elementFormDefault="qualified">
    <xsd:import namespace="http://schemas.microsoft.com/office/2006/documentManagement/types"/>
    <xsd:import namespace="http://schemas.microsoft.com/office/infopath/2007/PartnerControls"/>
    <xsd:element name="SharedWithUsers" ma:index="11"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2" nillable="true" ma:displayName="Shared With Details" ma:internalName="SharedWithDetails" ma:readOnly="true">
      <xsd:simpleType>
        <xsd:restriction base="dms:Note">
          <xsd:maxLength value="255"/>
        </xsd:restriction>
      </xsd:simpleType>
    </xsd:element>
    <xsd:element name="TaxCatchAll" ma:index="24" nillable="true" ma:displayName="Taxonomy Catch All Column" ma:hidden="true" ma:list="{b280afb4-37b2-4f1b-bdd1-078353812f6b}" ma:internalName="TaxCatchAll" ma:showField="CatchAllData" ma:web="e5eba343-45e7-4b06-b0d4-1724b516bedd">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266EC9AF-F418-4F50-8256-D21261ACB438}">
  <ds:schemaRefs>
    <ds:schemaRef ds:uri="http://schemas.microsoft.com/sharepoint/v3/contenttype/forms"/>
  </ds:schemaRefs>
</ds:datastoreItem>
</file>

<file path=customXml/itemProps2.xml><?xml version="1.0" encoding="utf-8"?>
<ds:datastoreItem xmlns:ds="http://schemas.openxmlformats.org/officeDocument/2006/customXml" ds:itemID="{D9951205-D456-4163-BAB6-8F7D2697CC65}">
  <ds:schemaRefs>
    <ds:schemaRef ds:uri="http://schemas.microsoft.com/office/2006/metadata/properties"/>
    <ds:schemaRef ds:uri="http://schemas.microsoft.com/office/infopath/2007/PartnerControls"/>
    <ds:schemaRef ds:uri="7c018c91-8c3e-4273-991e-cd83a2252de2"/>
    <ds:schemaRef ds:uri="e5eba343-45e7-4b06-b0d4-1724b516bedd"/>
  </ds:schemaRefs>
</ds:datastoreItem>
</file>

<file path=customXml/itemProps3.xml><?xml version="1.0" encoding="utf-8"?>
<ds:datastoreItem xmlns:ds="http://schemas.openxmlformats.org/officeDocument/2006/customXml" ds:itemID="{7B6E9B92-D4E3-4865-B827-74CD84DC153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c018c91-8c3e-4273-991e-cd83a2252de2"/>
    <ds:schemaRef ds:uri="e5eba343-45e7-4b06-b0d4-1724b516bedd"/>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office theme</Template>
  <TotalTime>0</TotalTime>
  <Words>0</Words>
  <Application>Microsoft Office PowerPoint</Application>
  <PresentationFormat>Widescreen</PresentationFormat>
  <Paragraphs>0</Paragraphs>
  <Slides>16</Slides>
  <Notes>16</Notes>
  <HiddenSlides>0</HiddenSlides>
  <MMClips>0</MMClips>
  <ScaleCrop>false</ScaleCrop>
  <HeadingPairs>
    <vt:vector size="4" baseType="variant">
      <vt:variant>
        <vt:lpstr>Theme</vt:lpstr>
      </vt:variant>
      <vt:variant>
        <vt:i4>1</vt:i4>
      </vt:variant>
      <vt:variant>
        <vt:lpstr>Slide Titles</vt:lpstr>
      </vt:variant>
      <vt:variant>
        <vt:i4>16</vt:i4>
      </vt:variant>
    </vt:vector>
  </HeadingPairs>
  <TitlesOfParts>
    <vt:vector size="17"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487</cp:revision>
  <dcterms:created xsi:type="dcterms:W3CDTF">2025-05-29T14:40:58Z</dcterms:created>
  <dcterms:modified xsi:type="dcterms:W3CDTF">2025-08-01T13:13:34Z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ediaServiceImageTags">
    <vt:lpwstr/>
  </property>
  <property fmtid="{D5CDD505-2E9C-101B-9397-08002B2CF9AE}" pid="3" name="ContentTypeId">
    <vt:lpwstr>0x0101006DAE24FF560251419F994932156E1A7B</vt:lpwstr>
  </property>
  <property fmtid="{D5CDD505-2E9C-101B-9397-08002B2CF9AE}" pid="4" name="_SourceUrl">
    <vt:lpwstr/>
  </property>
  <property fmtid="{D5CDD505-2E9C-101B-9397-08002B2CF9AE}" pid="5" name="_SharedFileIndex">
    <vt:lpwstr/>
  </property>
  <property fmtid="{D5CDD505-2E9C-101B-9397-08002B2CF9AE}" pid="6" name="ComplianceAssetId">
    <vt:lpwstr/>
  </property>
  <property fmtid="{D5CDD505-2E9C-101B-9397-08002B2CF9AE}" pid="7" name="_ExtendedDescription">
    <vt:lpwstr/>
  </property>
  <property fmtid="{D5CDD505-2E9C-101B-9397-08002B2CF9AE}" pid="8" name="TriggerFlowInfo">
    <vt:lpwstr/>
  </property>
</Properties>
</file>