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1260" r:id="rId5"/>
    <p:sldId id="1263" r:id="rId6"/>
    <p:sldId id="1265" r:id="rId7"/>
    <p:sldId id="1261" r:id="rId8"/>
    <p:sldId id="537" r:id="rId9"/>
    <p:sldId id="1239" r:id="rId10"/>
    <p:sldId id="1264" r:id="rId11"/>
    <p:sldId id="1480" r:id="rId1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469652-D286-ED90-5940-A4900D318B82}" name="Helena Conibear" initials="HC" userId="S::helena@alcoholeducationtrust.org::14702610-6db2-485a-bfee-48fdd19d9556" providerId="AD"/>
  <p188:author id="{30128372-6DDB-3CD6-2C9F-EC98DC67B7C1}" name="Sophie Whitcombe" initials="" userId="S::sophie@talkabouttrust.org::96b93879-58c2-43c8-8be0-05735f70e199" providerId="AD"/>
  <p188:author id="{43D5E991-F6D5-0ECE-6CB6-F9ABF44FF63E}" name="Helena Conibear" initials="HC" userId="S::helena@talkabouttrust.org::14702610-6db2-485a-bfee-48fdd19d955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D2456"/>
    <a:srgbClr val="F894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A6E25-EAE8-F5DC-9F58-9F3CB437DC93}" v="4" dt="2025-07-29T20:11:15.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Conibear" userId="S::helena@talkabouttrust.org::14702610-6db2-485a-bfee-48fdd19d9556" providerId="AD" clId="Web-{9360F8BB-A379-08F1-BE28-3659DBE5F2D3}"/>
    <pc:docChg chg="mod addSld delSld modSld">
      <pc:chgData name="Helena Conibear" userId="S::helena@talkabouttrust.org::14702610-6db2-485a-bfee-48fdd19d9556" providerId="AD" clId="Web-{9360F8BB-A379-08F1-BE28-3659DBE5F2D3}" dt="2025-06-04T13:33:20.377" v="44"/>
      <pc:docMkLst>
        <pc:docMk/>
      </pc:docMkLst>
      <pc:sldChg chg="modSp">
        <pc:chgData name="Helena Conibear" userId="S::helena@talkabouttrust.org::14702610-6db2-485a-bfee-48fdd19d9556" providerId="AD" clId="Web-{9360F8BB-A379-08F1-BE28-3659DBE5F2D3}" dt="2025-06-04T13:31:23.296" v="43" actId="20577"/>
        <pc:sldMkLst>
          <pc:docMk/>
          <pc:sldMk cId="3063053043" sldId="537"/>
        </pc:sldMkLst>
      </pc:sldChg>
      <pc:sldChg chg="modSp">
        <pc:chgData name="Helena Conibear" userId="S::helena@talkabouttrust.org::14702610-6db2-485a-bfee-48fdd19d9556" providerId="AD" clId="Web-{9360F8BB-A379-08F1-BE28-3659DBE5F2D3}" dt="2025-06-04T13:30:13.997" v="26" actId="20577"/>
        <pc:sldMkLst>
          <pc:docMk/>
          <pc:sldMk cId="268071293" sldId="1260"/>
        </pc:sldMkLst>
      </pc:sldChg>
      <pc:sldChg chg="add del">
        <pc:chgData name="Helena Conibear" userId="S::helena@talkabouttrust.org::14702610-6db2-485a-bfee-48fdd19d9556" providerId="AD" clId="Web-{9360F8BB-A379-08F1-BE28-3659DBE5F2D3}" dt="2025-06-04T13:29:30.637" v="2"/>
        <pc:sldMkLst>
          <pc:docMk/>
          <pc:sldMk cId="2251913113" sldId="1262"/>
        </pc:sldMkLst>
      </pc:sldChg>
      <pc:sldChg chg="add">
        <pc:chgData name="Helena Conibear" userId="S::helena@talkabouttrust.org::14702610-6db2-485a-bfee-48fdd19d9556" providerId="AD" clId="Web-{9360F8BB-A379-08F1-BE28-3659DBE5F2D3}" dt="2025-06-04T13:29:26.621" v="1"/>
        <pc:sldMkLst>
          <pc:docMk/>
          <pc:sldMk cId="512542996" sldId="1263"/>
        </pc:sldMkLst>
      </pc:sldChg>
    </pc:docChg>
  </pc:docChgLst>
  <pc:docChgLst>
    <pc:chgData name="Alison Rees" userId="S::alison@talkabouttrust.org::643807b7-95c8-4d06-bfbd-2c8a4c2b8f9b" providerId="AD" clId="Web-{20D971E8-030B-CD30-8ED8-F777376E85C6}"/>
    <pc:docChg chg="modSld">
      <pc:chgData name="Alison Rees" userId="S::alison@talkabouttrust.org::643807b7-95c8-4d06-bfbd-2c8a4c2b8f9b" providerId="AD" clId="Web-{20D971E8-030B-CD30-8ED8-F777376E85C6}" dt="2025-07-19T15:13:43.564" v="110" actId="1076"/>
      <pc:docMkLst>
        <pc:docMk/>
      </pc:docMkLst>
      <pc:sldChg chg="modSp">
        <pc:chgData name="Alison Rees" userId="S::alison@talkabouttrust.org::643807b7-95c8-4d06-bfbd-2c8a4c2b8f9b" providerId="AD" clId="Web-{20D971E8-030B-CD30-8ED8-F777376E85C6}" dt="2025-07-19T15:08:45.842" v="54" actId="1076"/>
        <pc:sldMkLst>
          <pc:docMk/>
          <pc:sldMk cId="3063053043" sldId="537"/>
        </pc:sldMkLst>
        <pc:spChg chg="mod">
          <ac:chgData name="Alison Rees" userId="S::alison@talkabouttrust.org::643807b7-95c8-4d06-bfbd-2c8a4c2b8f9b" providerId="AD" clId="Web-{20D971E8-030B-CD30-8ED8-F777376E85C6}" dt="2025-07-19T15:04:22.693" v="6"/>
          <ac:spMkLst>
            <pc:docMk/>
            <pc:sldMk cId="3063053043" sldId="537"/>
            <ac:spMk id="5" creationId="{FF094ACD-1EF1-3D9B-4C89-2D6CF714F686}"/>
          </ac:spMkLst>
        </pc:spChg>
        <pc:picChg chg="mod">
          <ac:chgData name="Alison Rees" userId="S::alison@talkabouttrust.org::643807b7-95c8-4d06-bfbd-2c8a4c2b8f9b" providerId="AD" clId="Web-{20D971E8-030B-CD30-8ED8-F777376E85C6}" dt="2025-07-19T15:08:45.842" v="54" actId="1076"/>
          <ac:picMkLst>
            <pc:docMk/>
            <pc:sldMk cId="3063053043" sldId="537"/>
            <ac:picMk id="12" creationId="{08022E41-8514-D893-7EA3-AFE5B41123E0}"/>
          </ac:picMkLst>
        </pc:picChg>
        <pc:picChg chg="mod">
          <ac:chgData name="Alison Rees" userId="S::alison@talkabouttrust.org::643807b7-95c8-4d06-bfbd-2c8a4c2b8f9b" providerId="AD" clId="Web-{20D971E8-030B-CD30-8ED8-F777376E85C6}" dt="2025-07-19T15:08:28.810" v="53" actId="1076"/>
          <ac:picMkLst>
            <pc:docMk/>
            <pc:sldMk cId="3063053043" sldId="537"/>
            <ac:picMk id="18" creationId="{EFA13068-AC3E-F3A5-B1E8-E620E4298723}"/>
          </ac:picMkLst>
        </pc:picChg>
      </pc:sldChg>
      <pc:sldChg chg="addSp delSp modSp">
        <pc:chgData name="Alison Rees" userId="S::alison@talkabouttrust.org::643807b7-95c8-4d06-bfbd-2c8a4c2b8f9b" providerId="AD" clId="Web-{20D971E8-030B-CD30-8ED8-F777376E85C6}" dt="2025-07-19T15:11:24.768" v="99"/>
        <pc:sldMkLst>
          <pc:docMk/>
          <pc:sldMk cId="1205162445" sldId="1239"/>
        </pc:sldMkLst>
        <pc:spChg chg="mod">
          <ac:chgData name="Alison Rees" userId="S::alison@talkabouttrust.org::643807b7-95c8-4d06-bfbd-2c8a4c2b8f9b" providerId="AD" clId="Web-{20D971E8-030B-CD30-8ED8-F777376E85C6}" dt="2025-07-19T15:04:28.631" v="7"/>
          <ac:spMkLst>
            <pc:docMk/>
            <pc:sldMk cId="1205162445" sldId="1239"/>
            <ac:spMk id="4" creationId="{33162319-8DE2-D80B-1788-D9EDAD973044}"/>
          </ac:spMkLst>
        </pc:spChg>
        <pc:picChg chg="add">
          <ac:chgData name="Alison Rees" userId="S::alison@talkabouttrust.org::643807b7-95c8-4d06-bfbd-2c8a4c2b8f9b" providerId="AD" clId="Web-{20D971E8-030B-CD30-8ED8-F777376E85C6}" dt="2025-07-19T15:11:24.768" v="98"/>
          <ac:picMkLst>
            <pc:docMk/>
            <pc:sldMk cId="1205162445" sldId="1239"/>
            <ac:picMk id="15" creationId="{B85F1772-47A0-5BFB-1998-6CA379C2F0FB}"/>
          </ac:picMkLst>
        </pc:picChg>
        <pc:picChg chg="add">
          <ac:chgData name="Alison Rees" userId="S::alison@talkabouttrust.org::643807b7-95c8-4d06-bfbd-2c8a4c2b8f9b" providerId="AD" clId="Web-{20D971E8-030B-CD30-8ED8-F777376E85C6}" dt="2025-07-19T15:11:24.768" v="99"/>
          <ac:picMkLst>
            <pc:docMk/>
            <pc:sldMk cId="1205162445" sldId="1239"/>
            <ac:picMk id="17" creationId="{49EE62F2-96B9-84BC-C076-4A4AC0CAC208}"/>
          </ac:picMkLst>
        </pc:picChg>
      </pc:sldChg>
      <pc:sldChg chg="modSp">
        <pc:chgData name="Alison Rees" userId="S::alison@talkabouttrust.org::643807b7-95c8-4d06-bfbd-2c8a4c2b8f9b" providerId="AD" clId="Web-{20D971E8-030B-CD30-8ED8-F777376E85C6}" dt="2025-07-19T15:05:46.789" v="18" actId="1076"/>
        <pc:sldMkLst>
          <pc:docMk/>
          <pc:sldMk cId="268071293" sldId="1260"/>
        </pc:sldMkLst>
        <pc:spChg chg="mod">
          <ac:chgData name="Alison Rees" userId="S::alison@talkabouttrust.org::643807b7-95c8-4d06-bfbd-2c8a4c2b8f9b" providerId="AD" clId="Web-{20D971E8-030B-CD30-8ED8-F777376E85C6}" dt="2025-07-19T15:04:04.583" v="2"/>
          <ac:spMkLst>
            <pc:docMk/>
            <pc:sldMk cId="268071293" sldId="1260"/>
            <ac:spMk id="2" creationId="{119CECB2-E022-10F7-80EC-C7D0A393E0D3}"/>
          </ac:spMkLst>
        </pc:spChg>
        <pc:spChg chg="mod">
          <ac:chgData name="Alison Rees" userId="S::alison@talkabouttrust.org::643807b7-95c8-4d06-bfbd-2c8a4c2b8f9b" providerId="AD" clId="Web-{20D971E8-030B-CD30-8ED8-F777376E85C6}" dt="2025-07-19T15:05:09.835" v="11" actId="1076"/>
          <ac:spMkLst>
            <pc:docMk/>
            <pc:sldMk cId="268071293" sldId="1260"/>
            <ac:spMk id="41" creationId="{539092E9-2D91-4DF8-977F-3CD70F67853D}"/>
          </ac:spMkLst>
        </pc:spChg>
        <pc:spChg chg="mod">
          <ac:chgData name="Alison Rees" userId="S::alison@talkabouttrust.org::643807b7-95c8-4d06-bfbd-2c8a4c2b8f9b" providerId="AD" clId="Web-{20D971E8-030B-CD30-8ED8-F777376E85C6}" dt="2025-07-19T15:05:34.414" v="15" actId="20577"/>
          <ac:spMkLst>
            <pc:docMk/>
            <pc:sldMk cId="268071293" sldId="1260"/>
            <ac:spMk id="42" creationId="{3A1DE533-73EB-12A4-0A64-87DC44E57EA3}"/>
          </ac:spMkLst>
        </pc:spChg>
        <pc:spChg chg="mod">
          <ac:chgData name="Alison Rees" userId="S::alison@talkabouttrust.org::643807b7-95c8-4d06-bfbd-2c8a4c2b8f9b" providerId="AD" clId="Web-{20D971E8-030B-CD30-8ED8-F777376E85C6}" dt="2025-07-19T15:05:46.789" v="18" actId="1076"/>
          <ac:spMkLst>
            <pc:docMk/>
            <pc:sldMk cId="268071293" sldId="1260"/>
            <ac:spMk id="43" creationId="{C9C28258-165C-B7F5-4818-AE4239C461F4}"/>
          </ac:spMkLst>
        </pc:spChg>
      </pc:sldChg>
      <pc:sldChg chg="addSp delSp modSp">
        <pc:chgData name="Alison Rees" userId="S::alison@talkabouttrust.org::643807b7-95c8-4d06-bfbd-2c8a4c2b8f9b" providerId="AD" clId="Web-{20D971E8-030B-CD30-8ED8-F777376E85C6}" dt="2025-07-19T15:08:07.044" v="50" actId="1076"/>
        <pc:sldMkLst>
          <pc:docMk/>
          <pc:sldMk cId="2357440005" sldId="1261"/>
        </pc:sldMkLst>
        <pc:picChg chg="add">
          <ac:chgData name="Alison Rees" userId="S::alison@talkabouttrust.org::643807b7-95c8-4d06-bfbd-2c8a4c2b8f9b" providerId="AD" clId="Web-{20D971E8-030B-CD30-8ED8-F777376E85C6}" dt="2025-07-19T15:07:42.918" v="44"/>
          <ac:picMkLst>
            <pc:docMk/>
            <pc:sldMk cId="2357440005" sldId="1261"/>
            <ac:picMk id="8" creationId="{BC34F788-364D-B902-A9F1-B531C591B56F}"/>
          </ac:picMkLst>
        </pc:picChg>
        <pc:picChg chg="mod">
          <ac:chgData name="Alison Rees" userId="S::alison@talkabouttrust.org::643807b7-95c8-4d06-bfbd-2c8a4c2b8f9b" providerId="AD" clId="Web-{20D971E8-030B-CD30-8ED8-F777376E85C6}" dt="2025-07-19T15:08:07.044" v="50" actId="1076"/>
          <ac:picMkLst>
            <pc:docMk/>
            <pc:sldMk cId="2357440005" sldId="1261"/>
            <ac:picMk id="14" creationId="{347CAFBF-866A-9CCC-B275-7354066C68E9}"/>
          </ac:picMkLst>
        </pc:picChg>
      </pc:sldChg>
      <pc:sldChg chg="addSp delSp modSp">
        <pc:chgData name="Alison Rees" userId="S::alison@talkabouttrust.org::643807b7-95c8-4d06-bfbd-2c8a4c2b8f9b" providerId="AD" clId="Web-{20D971E8-030B-CD30-8ED8-F777376E85C6}" dt="2025-07-19T15:13:02.353" v="108" actId="20577"/>
        <pc:sldMkLst>
          <pc:docMk/>
          <pc:sldMk cId="512542996" sldId="1263"/>
        </pc:sldMkLst>
        <pc:spChg chg="mod">
          <ac:chgData name="Alison Rees" userId="S::alison@talkabouttrust.org::643807b7-95c8-4d06-bfbd-2c8a4c2b8f9b" providerId="AD" clId="Web-{20D971E8-030B-CD30-8ED8-F777376E85C6}" dt="2025-07-19T15:07:00.979" v="35" actId="14100"/>
          <ac:spMkLst>
            <pc:docMk/>
            <pc:sldMk cId="512542996" sldId="1263"/>
            <ac:spMk id="3" creationId="{0B8DB9E1-E215-9EC0-C860-E5248AA228DA}"/>
          </ac:spMkLst>
        </pc:spChg>
        <pc:spChg chg="mod">
          <ac:chgData name="Alison Rees" userId="S::alison@talkabouttrust.org::643807b7-95c8-4d06-bfbd-2c8a4c2b8f9b" providerId="AD" clId="Web-{20D971E8-030B-CD30-8ED8-F777376E85C6}" dt="2025-07-19T15:06:51.885" v="32" actId="1076"/>
          <ac:spMkLst>
            <pc:docMk/>
            <pc:sldMk cId="512542996" sldId="1263"/>
            <ac:spMk id="4" creationId="{DFBA0202-ECBE-1D47-71DC-4D8166831D7E}"/>
          </ac:spMkLst>
        </pc:spChg>
        <pc:spChg chg="mod">
          <ac:chgData name="Alison Rees" userId="S::alison@talkabouttrust.org::643807b7-95c8-4d06-bfbd-2c8a4c2b8f9b" providerId="AD" clId="Web-{20D971E8-030B-CD30-8ED8-F777376E85C6}" dt="2025-07-19T15:13:02.353" v="108" actId="20577"/>
          <ac:spMkLst>
            <pc:docMk/>
            <pc:sldMk cId="512542996" sldId="1263"/>
            <ac:spMk id="10" creationId="{853E2EF3-6471-487C-A1F9-7DC6EAA2FAAC}"/>
          </ac:spMkLst>
        </pc:spChg>
        <pc:picChg chg="mod">
          <ac:chgData name="Alison Rees" userId="S::alison@talkabouttrust.org::643807b7-95c8-4d06-bfbd-2c8a4c2b8f9b" providerId="AD" clId="Web-{20D971E8-030B-CD30-8ED8-F777376E85C6}" dt="2025-07-19T15:07:05.495" v="36" actId="1076"/>
          <ac:picMkLst>
            <pc:docMk/>
            <pc:sldMk cId="512542996" sldId="1263"/>
            <ac:picMk id="6" creationId="{05DF644C-A186-E2A2-B9AF-EA643B15B44B}"/>
          </ac:picMkLst>
        </pc:picChg>
        <pc:picChg chg="add mod">
          <ac:chgData name="Alison Rees" userId="S::alison@talkabouttrust.org::643807b7-95c8-4d06-bfbd-2c8a4c2b8f9b" providerId="AD" clId="Web-{20D971E8-030B-CD30-8ED8-F777376E85C6}" dt="2025-07-19T15:06:43.026" v="30" actId="1076"/>
          <ac:picMkLst>
            <pc:docMk/>
            <pc:sldMk cId="512542996" sldId="1263"/>
            <ac:picMk id="8" creationId="{70714DF2-8AAC-2E98-BCF8-A4D0497B6FC5}"/>
          </ac:picMkLst>
        </pc:picChg>
        <pc:picChg chg="add mod">
          <ac:chgData name="Alison Rees" userId="S::alison@talkabouttrust.org::643807b7-95c8-4d06-bfbd-2c8a4c2b8f9b" providerId="AD" clId="Web-{20D971E8-030B-CD30-8ED8-F777376E85C6}" dt="2025-07-19T15:06:48.417" v="31" actId="1076"/>
          <ac:picMkLst>
            <pc:docMk/>
            <pc:sldMk cId="512542996" sldId="1263"/>
            <ac:picMk id="12" creationId="{FDAC98A1-0619-EABA-5525-A25FB9C6F4D2}"/>
          </ac:picMkLst>
        </pc:picChg>
      </pc:sldChg>
      <pc:sldChg chg="addSp delSp modSp">
        <pc:chgData name="Alison Rees" userId="S::alison@talkabouttrust.org::643807b7-95c8-4d06-bfbd-2c8a4c2b8f9b" providerId="AD" clId="Web-{20D971E8-030B-CD30-8ED8-F777376E85C6}" dt="2025-07-19T15:12:02.301" v="107" actId="1076"/>
        <pc:sldMkLst>
          <pc:docMk/>
          <pc:sldMk cId="1625747183" sldId="1264"/>
        </pc:sldMkLst>
        <pc:spChg chg="mod">
          <ac:chgData name="Alison Rees" userId="S::alison@talkabouttrust.org::643807b7-95c8-4d06-bfbd-2c8a4c2b8f9b" providerId="AD" clId="Web-{20D971E8-030B-CD30-8ED8-F777376E85C6}" dt="2025-07-19T15:12:02.301" v="107" actId="1076"/>
          <ac:spMkLst>
            <pc:docMk/>
            <pc:sldMk cId="1625747183" sldId="1264"/>
            <ac:spMk id="2" creationId="{84FE3D43-39C8-944A-0E48-E88BEA464A17}"/>
          </ac:spMkLst>
        </pc:spChg>
        <pc:spChg chg="mod">
          <ac:chgData name="Alison Rees" userId="S::alison@talkabouttrust.org::643807b7-95c8-4d06-bfbd-2c8a4c2b8f9b" providerId="AD" clId="Web-{20D971E8-030B-CD30-8ED8-F777376E85C6}" dt="2025-07-19T15:11:56.785" v="106" actId="14100"/>
          <ac:spMkLst>
            <pc:docMk/>
            <pc:sldMk cId="1625747183" sldId="1264"/>
            <ac:spMk id="5" creationId="{97609261-4057-9D33-59BE-88D8E250A193}"/>
          </ac:spMkLst>
        </pc:spChg>
        <pc:picChg chg="add mod">
          <ac:chgData name="Alison Rees" userId="S::alison@talkabouttrust.org::643807b7-95c8-4d06-bfbd-2c8a4c2b8f9b" providerId="AD" clId="Web-{20D971E8-030B-CD30-8ED8-F777376E85C6}" dt="2025-07-19T15:11:42.019" v="104" actId="1076"/>
          <ac:picMkLst>
            <pc:docMk/>
            <pc:sldMk cId="1625747183" sldId="1264"/>
            <ac:picMk id="11" creationId="{E33C3128-EDB4-5052-C10A-803E58EBE4DF}"/>
          </ac:picMkLst>
        </pc:picChg>
        <pc:picChg chg="add">
          <ac:chgData name="Alison Rees" userId="S::alison@talkabouttrust.org::643807b7-95c8-4d06-bfbd-2c8a4c2b8f9b" providerId="AD" clId="Web-{20D971E8-030B-CD30-8ED8-F777376E85C6}" dt="2025-07-19T15:11:35.362" v="103"/>
          <ac:picMkLst>
            <pc:docMk/>
            <pc:sldMk cId="1625747183" sldId="1264"/>
            <ac:picMk id="14" creationId="{81F4B20E-72C7-C88B-FEBD-CE2049B40B55}"/>
          </ac:picMkLst>
        </pc:picChg>
      </pc:sldChg>
      <pc:sldChg chg="addSp delSp modSp">
        <pc:chgData name="Alison Rees" userId="S::alison@talkabouttrust.org::643807b7-95c8-4d06-bfbd-2c8a4c2b8f9b" providerId="AD" clId="Web-{20D971E8-030B-CD30-8ED8-F777376E85C6}" dt="2025-07-19T15:13:43.564" v="110" actId="1076"/>
        <pc:sldMkLst>
          <pc:docMk/>
          <pc:sldMk cId="1516164391" sldId="1265"/>
        </pc:sldMkLst>
        <pc:spChg chg="mod">
          <ac:chgData name="Alison Rees" userId="S::alison@talkabouttrust.org::643807b7-95c8-4d06-bfbd-2c8a4c2b8f9b" providerId="AD" clId="Web-{20D971E8-030B-CD30-8ED8-F777376E85C6}" dt="2025-07-19T15:07:14.402" v="37" actId="1076"/>
          <ac:spMkLst>
            <pc:docMk/>
            <pc:sldMk cId="1516164391" sldId="1265"/>
            <ac:spMk id="2" creationId="{A4F2DBDF-8123-AD5A-763D-A5F93610F968}"/>
          </ac:spMkLst>
        </pc:spChg>
        <pc:spChg chg="mod">
          <ac:chgData name="Alison Rees" userId="S::alison@talkabouttrust.org::643807b7-95c8-4d06-bfbd-2c8a4c2b8f9b" providerId="AD" clId="Web-{20D971E8-030B-CD30-8ED8-F777376E85C6}" dt="2025-07-19T15:13:10.329" v="109" actId="20577"/>
          <ac:spMkLst>
            <pc:docMk/>
            <pc:sldMk cId="1516164391" sldId="1265"/>
            <ac:spMk id="10" creationId="{9E889C15-0D66-1F6D-9BAB-1F84DB2635DC}"/>
          </ac:spMkLst>
        </pc:spChg>
        <pc:picChg chg="add mod">
          <ac:chgData name="Alison Rees" userId="S::alison@talkabouttrust.org::643807b7-95c8-4d06-bfbd-2c8a4c2b8f9b" providerId="AD" clId="Web-{20D971E8-030B-CD30-8ED8-F777376E85C6}" dt="2025-07-19T15:13:43.564" v="110" actId="1076"/>
          <ac:picMkLst>
            <pc:docMk/>
            <pc:sldMk cId="1516164391" sldId="1265"/>
            <ac:picMk id="4" creationId="{4E8031BC-FB95-B2DA-8CBC-3839F019D539}"/>
          </ac:picMkLst>
        </pc:picChg>
        <pc:picChg chg="add">
          <ac:chgData name="Alison Rees" userId="S::alison@talkabouttrust.org::643807b7-95c8-4d06-bfbd-2c8a4c2b8f9b" providerId="AD" clId="Web-{20D971E8-030B-CD30-8ED8-F777376E85C6}" dt="2025-07-19T15:07:36.762" v="41"/>
          <ac:picMkLst>
            <pc:docMk/>
            <pc:sldMk cId="1516164391" sldId="1265"/>
            <ac:picMk id="7" creationId="{E9094B06-5D79-857E-F82D-3544B2BAEF46}"/>
          </ac:picMkLst>
        </pc:picChg>
      </pc:sldChg>
    </pc:docChg>
  </pc:docChgLst>
  <pc:docChgLst>
    <pc:chgData name="Sophie Whitcombe" userId="S::sophie@talkabouttrust.org::96b93879-58c2-43c8-8be0-05735f70e199" providerId="AD" clId="Web-{A894B2A1-BC5D-168B-EB43-B970CF79DD0F}"/>
    <pc:docChg chg="addSld delSld modSld sldOrd">
      <pc:chgData name="Sophie Whitcombe" userId="S::sophie@talkabouttrust.org::96b93879-58c2-43c8-8be0-05735f70e199" providerId="AD" clId="Web-{A894B2A1-BC5D-168B-EB43-B970CF79DD0F}" dt="2025-05-27T13:29:09.930" v="354" actId="1076"/>
      <pc:docMkLst>
        <pc:docMk/>
      </pc:docMkLst>
      <pc:sldChg chg="addSp delSp modSp delAnim">
        <pc:chgData name="Sophie Whitcombe" userId="S::sophie@talkabouttrust.org::96b93879-58c2-43c8-8be0-05735f70e199" providerId="AD" clId="Web-{A894B2A1-BC5D-168B-EB43-B970CF79DD0F}" dt="2025-05-27T13:29:09.930" v="354" actId="1076"/>
        <pc:sldMkLst>
          <pc:docMk/>
          <pc:sldMk cId="3063053043" sldId="537"/>
        </pc:sldMkLst>
      </pc:sldChg>
      <pc:sldChg chg="modSp">
        <pc:chgData name="Sophie Whitcombe" userId="S::sophie@talkabouttrust.org::96b93879-58c2-43c8-8be0-05735f70e199" providerId="AD" clId="Web-{A894B2A1-BC5D-168B-EB43-B970CF79DD0F}" dt="2025-05-27T13:23:13.919" v="166" actId="20577"/>
        <pc:sldMkLst>
          <pc:docMk/>
          <pc:sldMk cId="268071293" sldId="1260"/>
        </pc:sldMkLst>
      </pc:sldChg>
      <pc:sldChg chg="addSp modSp">
        <pc:chgData name="Sophie Whitcombe" userId="S::sophie@talkabouttrust.org::96b93879-58c2-43c8-8be0-05735f70e199" providerId="AD" clId="Web-{A894B2A1-BC5D-168B-EB43-B970CF79DD0F}" dt="2025-05-27T13:25:59.440" v="186" actId="1076"/>
        <pc:sldMkLst>
          <pc:docMk/>
          <pc:sldMk cId="2357440005" sldId="1261"/>
        </pc:sldMkLst>
      </pc:sldChg>
      <pc:sldChg chg="add del ord">
        <pc:chgData name="Sophie Whitcombe" userId="S::sophie@talkabouttrust.org::96b93879-58c2-43c8-8be0-05735f70e199" providerId="AD" clId="Web-{A894B2A1-BC5D-168B-EB43-B970CF79DD0F}" dt="2025-05-27T13:23:17.482" v="167"/>
        <pc:sldMkLst>
          <pc:docMk/>
          <pc:sldMk cId="2154722800" sldId="1383"/>
        </pc:sldMkLst>
      </pc:sldChg>
    </pc:docChg>
  </pc:docChgLst>
  <pc:docChgLst>
    <pc:chgData name="Sophie Whitcombe" userId="S::sophie@talkabouttrust.org::96b93879-58c2-43c8-8be0-05735f70e199" providerId="AD" clId="Web-{71A9EB7C-B3F8-5E42-3913-74E04BC58060}"/>
    <pc:docChg chg="addSld delSld modSld">
      <pc:chgData name="Sophie Whitcombe" userId="S::sophie@talkabouttrust.org::96b93879-58c2-43c8-8be0-05735f70e199" providerId="AD" clId="Web-{71A9EB7C-B3F8-5E42-3913-74E04BC58060}" dt="2025-07-09T12:16:35.664" v="731"/>
      <pc:docMkLst>
        <pc:docMk/>
      </pc:docMkLst>
      <pc:sldChg chg="modNotes">
        <pc:chgData name="Sophie Whitcombe" userId="S::sophie@talkabouttrust.org::96b93879-58c2-43c8-8be0-05735f70e199" providerId="AD" clId="Web-{71A9EB7C-B3F8-5E42-3913-74E04BC58060}" dt="2025-07-09T12:16:09.554" v="730"/>
        <pc:sldMkLst>
          <pc:docMk/>
          <pc:sldMk cId="1205162445" sldId="1239"/>
        </pc:sldMkLst>
      </pc:sldChg>
      <pc:sldChg chg="delSp modSp delAnim modAnim modNotes">
        <pc:chgData name="Sophie Whitcombe" userId="S::sophie@talkabouttrust.org::96b93879-58c2-43c8-8be0-05735f70e199" providerId="AD" clId="Web-{71A9EB7C-B3F8-5E42-3913-74E04BC58060}" dt="2025-07-09T11:51:49.804" v="390"/>
        <pc:sldMkLst>
          <pc:docMk/>
          <pc:sldMk cId="512542996" sldId="1263"/>
        </pc:sldMkLst>
        <pc:spChg chg="mod">
          <ac:chgData name="Sophie Whitcombe" userId="S::sophie@talkabouttrust.org::96b93879-58c2-43c8-8be0-05735f70e199" providerId="AD" clId="Web-{71A9EB7C-B3F8-5E42-3913-74E04BC58060}" dt="2025-07-09T11:51:34.163" v="389" actId="1076"/>
          <ac:spMkLst>
            <pc:docMk/>
            <pc:sldMk cId="512542996" sldId="1263"/>
            <ac:spMk id="2" creationId="{4BC997CD-4B35-7E74-A8CC-F998BC8F6E84}"/>
          </ac:spMkLst>
        </pc:spChg>
        <pc:spChg chg="mod">
          <ac:chgData name="Sophie Whitcombe" userId="S::sophie@talkabouttrust.org::96b93879-58c2-43c8-8be0-05735f70e199" providerId="AD" clId="Web-{71A9EB7C-B3F8-5E42-3913-74E04BC58060}" dt="2025-07-09T11:48:41.423" v="278" actId="1076"/>
          <ac:spMkLst>
            <pc:docMk/>
            <pc:sldMk cId="512542996" sldId="1263"/>
            <ac:spMk id="3" creationId="{0B8DB9E1-E215-9EC0-C860-E5248AA228DA}"/>
          </ac:spMkLst>
        </pc:spChg>
        <pc:spChg chg="mod">
          <ac:chgData name="Sophie Whitcombe" userId="S::sophie@talkabouttrust.org::96b93879-58c2-43c8-8be0-05735f70e199" providerId="AD" clId="Web-{71A9EB7C-B3F8-5E42-3913-74E04BC58060}" dt="2025-07-09T11:48:41.408" v="277" actId="1076"/>
          <ac:spMkLst>
            <pc:docMk/>
            <pc:sldMk cId="512542996" sldId="1263"/>
            <ac:spMk id="4" creationId="{DFBA0202-ECBE-1D47-71DC-4D8166831D7E}"/>
          </ac:spMkLst>
        </pc:spChg>
        <pc:picChg chg="mod">
          <ac:chgData name="Sophie Whitcombe" userId="S::sophie@talkabouttrust.org::96b93879-58c2-43c8-8be0-05735f70e199" providerId="AD" clId="Web-{71A9EB7C-B3F8-5E42-3913-74E04BC58060}" dt="2025-07-09T11:48:41.423" v="279" actId="1076"/>
          <ac:picMkLst>
            <pc:docMk/>
            <pc:sldMk cId="512542996" sldId="1263"/>
            <ac:picMk id="6" creationId="{05DF644C-A186-E2A2-B9AF-EA643B15B44B}"/>
          </ac:picMkLst>
        </pc:picChg>
      </pc:sldChg>
      <pc:sldChg chg="modSp">
        <pc:chgData name="Sophie Whitcombe" userId="S::sophie@talkabouttrust.org::96b93879-58c2-43c8-8be0-05735f70e199" providerId="AD" clId="Web-{71A9EB7C-B3F8-5E42-3913-74E04BC58060}" dt="2025-07-09T12:16:35.664" v="731"/>
        <pc:sldMkLst>
          <pc:docMk/>
          <pc:sldMk cId="1625747183" sldId="1264"/>
        </pc:sldMkLst>
        <pc:spChg chg="mod">
          <ac:chgData name="Sophie Whitcombe" userId="S::sophie@talkabouttrust.org::96b93879-58c2-43c8-8be0-05735f70e199" providerId="AD" clId="Web-{71A9EB7C-B3F8-5E42-3913-74E04BC58060}" dt="2025-07-09T12:14:11.815" v="728" actId="20577"/>
          <ac:spMkLst>
            <pc:docMk/>
            <pc:sldMk cId="1625747183" sldId="1264"/>
            <ac:spMk id="2" creationId="{84FE3D43-39C8-944A-0E48-E88BEA464A17}"/>
          </ac:spMkLst>
        </pc:spChg>
        <pc:picChg chg="mod">
          <ac:chgData name="Sophie Whitcombe" userId="S::sophie@talkabouttrust.org::96b93879-58c2-43c8-8be0-05735f70e199" providerId="AD" clId="Web-{71A9EB7C-B3F8-5E42-3913-74E04BC58060}" dt="2025-07-09T12:16:35.664" v="731"/>
          <ac:picMkLst>
            <pc:docMk/>
            <pc:sldMk cId="1625747183" sldId="1264"/>
            <ac:picMk id="3" creationId="{5D33EAAD-C14A-A056-96C6-88F1B26A2D31}"/>
          </ac:picMkLst>
        </pc:picChg>
      </pc:sldChg>
      <pc:sldChg chg="add del replId">
        <pc:chgData name="Sophie Whitcombe" userId="S::sophie@talkabouttrust.org::96b93879-58c2-43c8-8be0-05735f70e199" providerId="AD" clId="Web-{71A9EB7C-B3F8-5E42-3913-74E04BC58060}" dt="2025-07-09T11:50:59.506" v="377"/>
        <pc:sldMkLst>
          <pc:docMk/>
          <pc:sldMk cId="960082012" sldId="1265"/>
        </pc:sldMkLst>
      </pc:sldChg>
      <pc:sldChg chg="addSp delSp modSp add replId addAnim delAnim modAnim">
        <pc:chgData name="Sophie Whitcombe" userId="S::sophie@talkabouttrust.org::96b93879-58c2-43c8-8be0-05735f70e199" providerId="AD" clId="Web-{71A9EB7C-B3F8-5E42-3913-74E04BC58060}" dt="2025-07-09T11:53:13.744" v="446" actId="20577"/>
        <pc:sldMkLst>
          <pc:docMk/>
          <pc:sldMk cId="1516164391" sldId="1265"/>
        </pc:sldMkLst>
        <pc:spChg chg="add del mod">
          <ac:chgData name="Sophie Whitcombe" userId="S::sophie@talkabouttrust.org::96b93879-58c2-43c8-8be0-05735f70e199" providerId="AD" clId="Web-{71A9EB7C-B3F8-5E42-3913-74E04BC58060}" dt="2025-07-09T11:53:13.744" v="446" actId="20577"/>
          <ac:spMkLst>
            <pc:docMk/>
            <pc:sldMk cId="1516164391" sldId="1265"/>
            <ac:spMk id="2" creationId="{A4F2DBDF-8123-AD5A-763D-A5F93610F968}"/>
          </ac:spMkLst>
        </pc:spChg>
      </pc:sldChg>
    </pc:docChg>
  </pc:docChgLst>
  <pc:docChgLst>
    <pc:chgData name="Sophie Whitcombe" userId="S::sophie@talkabouttrust.org::96b93879-58c2-43c8-8be0-05735f70e199" providerId="AD" clId="Web-{66888F11-C0D7-7D46-2A32-21909BF7CD46}"/>
    <pc:docChg chg="delSld modSld">
      <pc:chgData name="Sophie Whitcombe" userId="S::sophie@talkabouttrust.org::96b93879-58c2-43c8-8be0-05735f70e199" providerId="AD" clId="Web-{66888F11-C0D7-7D46-2A32-21909BF7CD46}" dt="2025-05-27T13:37:53.366" v="322" actId="20577"/>
      <pc:docMkLst>
        <pc:docMk/>
      </pc:docMkLst>
      <pc:sldChg chg="addSp delSp modSp">
        <pc:chgData name="Sophie Whitcombe" userId="S::sophie@talkabouttrust.org::96b93879-58c2-43c8-8be0-05735f70e199" providerId="AD" clId="Web-{66888F11-C0D7-7D46-2A32-21909BF7CD46}" dt="2025-05-27T13:36:56.255" v="308" actId="1076"/>
        <pc:sldMkLst>
          <pc:docMk/>
          <pc:sldMk cId="3063053043" sldId="537"/>
        </pc:sldMkLst>
      </pc:sldChg>
      <pc:sldChg chg="del">
        <pc:chgData name="Sophie Whitcombe" userId="S::sophie@talkabouttrust.org::96b93879-58c2-43c8-8be0-05735f70e199" providerId="AD" clId="Web-{66888F11-C0D7-7D46-2A32-21909BF7CD46}" dt="2025-05-27T13:36:51.302" v="306"/>
        <pc:sldMkLst>
          <pc:docMk/>
          <pc:sldMk cId="3902823335" sldId="557"/>
        </pc:sldMkLst>
      </pc:sldChg>
      <pc:sldChg chg="addSp delSp modSp">
        <pc:chgData name="Sophie Whitcombe" userId="S::sophie@talkabouttrust.org::96b93879-58c2-43c8-8be0-05735f70e199" providerId="AD" clId="Web-{66888F11-C0D7-7D46-2A32-21909BF7CD46}" dt="2025-05-27T13:37:53.366" v="322" actId="20577"/>
        <pc:sldMkLst>
          <pc:docMk/>
          <pc:sldMk cId="1205162445" sldId="1239"/>
        </pc:sldMkLst>
      </pc:sldChg>
    </pc:docChg>
  </pc:docChgLst>
  <pc:docChgLst>
    <pc:chgData clId="Web-{4254A0AE-DC8D-B258-36D9-789183237352}"/>
    <pc:docChg chg="modSld">
      <pc:chgData name="" userId="" providerId="" clId="Web-{4254A0AE-DC8D-B258-36D9-789183237352}" dt="2025-07-29T14:54:45.035" v="0"/>
      <pc:docMkLst>
        <pc:docMk/>
      </pc:docMkLst>
      <pc:sldChg chg="modNotes">
        <pc:chgData name="" userId="" providerId="" clId="Web-{4254A0AE-DC8D-B258-36D9-789183237352}" dt="2025-07-29T14:54:45.035" v="0"/>
        <pc:sldMkLst>
          <pc:docMk/>
          <pc:sldMk cId="268071293" sldId="1260"/>
        </pc:sldMkLst>
      </pc:sldChg>
    </pc:docChg>
  </pc:docChgLst>
  <pc:docChgLst>
    <pc:chgData name="Sophie Whitcombe" userId="S::sophie@talkabouttrust.org::96b93879-58c2-43c8-8be0-05735f70e199" providerId="AD" clId="Web-{ED56EFF3-0ED3-AC84-25DF-BBA3771AD5EC}"/>
    <pc:docChg chg="modSld">
      <pc:chgData name="Sophie Whitcombe" userId="S::sophie@talkabouttrust.org::96b93879-58c2-43c8-8be0-05735f70e199" providerId="AD" clId="Web-{ED56EFF3-0ED3-AC84-25DF-BBA3771AD5EC}" dt="2025-05-29T21:45:28.096" v="199"/>
      <pc:docMkLst>
        <pc:docMk/>
      </pc:docMkLst>
      <pc:sldChg chg="modNotes">
        <pc:chgData name="Sophie Whitcombe" userId="S::sophie@talkabouttrust.org::96b93879-58c2-43c8-8be0-05735f70e199" providerId="AD" clId="Web-{ED56EFF3-0ED3-AC84-25DF-BBA3771AD5EC}" dt="2025-05-29T21:45:28.096" v="199"/>
        <pc:sldMkLst>
          <pc:docMk/>
          <pc:sldMk cId="3063053043" sldId="537"/>
        </pc:sldMkLst>
      </pc:sldChg>
      <pc:sldChg chg="modNotes">
        <pc:chgData name="Sophie Whitcombe" userId="S::sophie@talkabouttrust.org::96b93879-58c2-43c8-8be0-05735f70e199" providerId="AD" clId="Web-{ED56EFF3-0ED3-AC84-25DF-BBA3771AD5EC}" dt="2025-05-29T21:45:17.204" v="198"/>
        <pc:sldMkLst>
          <pc:docMk/>
          <pc:sldMk cId="2357440005" sldId="1261"/>
        </pc:sldMkLst>
      </pc:sldChg>
    </pc:docChg>
  </pc:docChgLst>
  <pc:docChgLst>
    <pc:chgData name="Sophie Whitcombe" userId="S::sophie@talkabouttrust.org::96b93879-58c2-43c8-8be0-05735f70e199" providerId="AD" clId="Web-{2A8E8534-CB45-1141-0EC2-064B706FAE24}"/>
    <pc:docChg chg="addSld modSld">
      <pc:chgData name="Sophie Whitcombe" userId="S::sophie@talkabouttrust.org::96b93879-58c2-43c8-8be0-05735f70e199" providerId="AD" clId="Web-{2A8E8534-CB45-1141-0EC2-064B706FAE24}" dt="2025-07-21T13:08:17.371" v="119"/>
      <pc:docMkLst>
        <pc:docMk/>
      </pc:docMkLst>
      <pc:sldChg chg="modSp">
        <pc:chgData name="Sophie Whitcombe" userId="S::sophie@talkabouttrust.org::96b93879-58c2-43c8-8be0-05735f70e199" providerId="AD" clId="Web-{2A8E8534-CB45-1141-0EC2-064B706FAE24}" dt="2025-07-21T13:01:39.063" v="21" actId="20577"/>
        <pc:sldMkLst>
          <pc:docMk/>
          <pc:sldMk cId="3063053043" sldId="537"/>
        </pc:sldMkLst>
        <pc:spChg chg="mod">
          <ac:chgData name="Sophie Whitcombe" userId="S::sophie@talkabouttrust.org::96b93879-58c2-43c8-8be0-05735f70e199" providerId="AD" clId="Web-{2A8E8534-CB45-1141-0EC2-064B706FAE24}" dt="2025-07-21T13:01:39.063" v="21" actId="20577"/>
          <ac:spMkLst>
            <pc:docMk/>
            <pc:sldMk cId="3063053043" sldId="537"/>
            <ac:spMk id="10" creationId="{B89FB2A1-9913-63A5-B401-CC4F988C1668}"/>
          </ac:spMkLst>
        </pc:spChg>
      </pc:sldChg>
      <pc:sldChg chg="modSp">
        <pc:chgData name="Sophie Whitcombe" userId="S::sophie@talkabouttrust.org::96b93879-58c2-43c8-8be0-05735f70e199" providerId="AD" clId="Web-{2A8E8534-CB45-1141-0EC2-064B706FAE24}" dt="2025-07-21T13:07:11.509" v="117" actId="20577"/>
        <pc:sldMkLst>
          <pc:docMk/>
          <pc:sldMk cId="268071293" sldId="1260"/>
        </pc:sldMkLst>
        <pc:spChg chg="mod">
          <ac:chgData name="Sophie Whitcombe" userId="S::sophie@talkabouttrust.org::96b93879-58c2-43c8-8be0-05735f70e199" providerId="AD" clId="Web-{2A8E8534-CB45-1141-0EC2-064B706FAE24}" dt="2025-07-21T13:07:11.509" v="117" actId="20577"/>
          <ac:spMkLst>
            <pc:docMk/>
            <pc:sldMk cId="268071293" sldId="1260"/>
            <ac:spMk id="4" creationId="{097026F8-E999-9526-FDDE-4C420596A070}"/>
          </ac:spMkLst>
        </pc:spChg>
      </pc:sldChg>
      <pc:sldChg chg="modSp">
        <pc:chgData name="Sophie Whitcombe" userId="S::sophie@talkabouttrust.org::96b93879-58c2-43c8-8be0-05735f70e199" providerId="AD" clId="Web-{2A8E8534-CB45-1141-0EC2-064B706FAE24}" dt="2025-07-21T13:00:17.045" v="15" actId="1076"/>
        <pc:sldMkLst>
          <pc:docMk/>
          <pc:sldMk cId="512542996" sldId="1263"/>
        </pc:sldMkLst>
        <pc:spChg chg="mod">
          <ac:chgData name="Sophie Whitcombe" userId="S::sophie@talkabouttrust.org::96b93879-58c2-43c8-8be0-05735f70e199" providerId="AD" clId="Web-{2A8E8534-CB45-1141-0EC2-064B706FAE24}" dt="2025-07-21T12:58:02.588" v="1" actId="1076"/>
          <ac:spMkLst>
            <pc:docMk/>
            <pc:sldMk cId="512542996" sldId="1263"/>
            <ac:spMk id="2" creationId="{4BC997CD-4B35-7E74-A8CC-F998BC8F6E84}"/>
          </ac:spMkLst>
        </pc:spChg>
        <pc:picChg chg="mod">
          <ac:chgData name="Sophie Whitcombe" userId="S::sophie@talkabouttrust.org::96b93879-58c2-43c8-8be0-05735f70e199" providerId="AD" clId="Web-{2A8E8534-CB45-1141-0EC2-064B706FAE24}" dt="2025-07-21T13:00:17.045" v="15" actId="1076"/>
          <ac:picMkLst>
            <pc:docMk/>
            <pc:sldMk cId="512542996" sldId="1263"/>
            <ac:picMk id="8" creationId="{70714DF2-8AAC-2E98-BCF8-A4D0497B6FC5}"/>
          </ac:picMkLst>
        </pc:picChg>
      </pc:sldChg>
      <pc:sldChg chg="modSp">
        <pc:chgData name="Sophie Whitcombe" userId="S::sophie@talkabouttrust.org::96b93879-58c2-43c8-8be0-05735f70e199" providerId="AD" clId="Web-{2A8E8534-CB45-1141-0EC2-064B706FAE24}" dt="2025-07-21T13:07:28.510" v="118" actId="20577"/>
        <pc:sldMkLst>
          <pc:docMk/>
          <pc:sldMk cId="1625747183" sldId="1264"/>
        </pc:sldMkLst>
        <pc:spChg chg="mod">
          <ac:chgData name="Sophie Whitcombe" userId="S::sophie@talkabouttrust.org::96b93879-58c2-43c8-8be0-05735f70e199" providerId="AD" clId="Web-{2A8E8534-CB45-1141-0EC2-064B706FAE24}" dt="2025-07-21T13:07:28.510" v="118" actId="20577"/>
          <ac:spMkLst>
            <pc:docMk/>
            <pc:sldMk cId="1625747183" sldId="1264"/>
            <ac:spMk id="2" creationId="{84FE3D43-39C8-944A-0E48-E88BEA464A17}"/>
          </ac:spMkLst>
        </pc:spChg>
      </pc:sldChg>
      <pc:sldChg chg="modSp">
        <pc:chgData name="Sophie Whitcombe" userId="S::sophie@talkabouttrust.org::96b93879-58c2-43c8-8be0-05735f70e199" providerId="AD" clId="Web-{2A8E8534-CB45-1141-0EC2-064B706FAE24}" dt="2025-07-21T13:00:51.780" v="19" actId="20577"/>
        <pc:sldMkLst>
          <pc:docMk/>
          <pc:sldMk cId="1516164391" sldId="1265"/>
        </pc:sldMkLst>
        <pc:spChg chg="mod">
          <ac:chgData name="Sophie Whitcombe" userId="S::sophie@talkabouttrust.org::96b93879-58c2-43c8-8be0-05735f70e199" providerId="AD" clId="Web-{2A8E8534-CB45-1141-0EC2-064B706FAE24}" dt="2025-07-21T13:00:51.780" v="19" actId="20577"/>
          <ac:spMkLst>
            <pc:docMk/>
            <pc:sldMk cId="1516164391" sldId="1265"/>
            <ac:spMk id="2" creationId="{A4F2DBDF-8123-AD5A-763D-A5F93610F968}"/>
          </ac:spMkLst>
        </pc:spChg>
      </pc:sldChg>
      <pc:sldChg chg="add replId">
        <pc:chgData name="Sophie Whitcombe" userId="S::sophie@talkabouttrust.org::96b93879-58c2-43c8-8be0-05735f70e199" providerId="AD" clId="Web-{2A8E8534-CB45-1141-0EC2-064B706FAE24}" dt="2025-07-21T13:08:17.371" v="119"/>
        <pc:sldMkLst>
          <pc:docMk/>
          <pc:sldMk cId="293866643" sldId="1266"/>
        </pc:sldMkLst>
      </pc:sldChg>
    </pc:docChg>
  </pc:docChgLst>
  <pc:docChgLst>
    <pc:chgData name="Sophie Whitcombe" userId="S::sophie@talkabouttrust.org::96b93879-58c2-43c8-8be0-05735f70e199" providerId="AD" clId="Web-{9CD9122E-4578-E6B3-D50D-D3B55B3A2165}"/>
    <pc:docChg chg="addSld delSld modSld">
      <pc:chgData name="Sophie Whitcombe" userId="S::sophie@talkabouttrust.org::96b93879-58c2-43c8-8be0-05735f70e199" providerId="AD" clId="Web-{9CD9122E-4578-E6B3-D50D-D3B55B3A2165}" dt="2025-06-26T14:45:51.557" v="272" actId="20577"/>
      <pc:docMkLst>
        <pc:docMk/>
      </pc:docMkLst>
      <pc:sldChg chg="modSp">
        <pc:chgData name="Sophie Whitcombe" userId="S::sophie@talkabouttrust.org::96b93879-58c2-43c8-8be0-05735f70e199" providerId="AD" clId="Web-{9CD9122E-4578-E6B3-D50D-D3B55B3A2165}" dt="2025-06-26T14:42:14.771" v="248" actId="20577"/>
        <pc:sldMkLst>
          <pc:docMk/>
          <pc:sldMk cId="2357440005" sldId="1261"/>
        </pc:sldMkLst>
      </pc:sldChg>
      <pc:sldChg chg="modNotes">
        <pc:chgData name="Sophie Whitcombe" userId="S::sophie@talkabouttrust.org::96b93879-58c2-43c8-8be0-05735f70e199" providerId="AD" clId="Web-{9CD9122E-4578-E6B3-D50D-D3B55B3A2165}" dt="2025-06-26T14:41:37.145" v="247"/>
        <pc:sldMkLst>
          <pc:docMk/>
          <pc:sldMk cId="512542996" sldId="1263"/>
        </pc:sldMkLst>
      </pc:sldChg>
      <pc:sldChg chg="addSp delSp modSp add addAnim modAnim modNotes">
        <pc:chgData name="Sophie Whitcombe" userId="S::sophie@talkabouttrust.org::96b93879-58c2-43c8-8be0-05735f70e199" providerId="AD" clId="Web-{9CD9122E-4578-E6B3-D50D-D3B55B3A2165}" dt="2025-06-26T14:45:51.557" v="272" actId="20577"/>
        <pc:sldMkLst>
          <pc:docMk/>
          <pc:sldMk cId="1625747183" sldId="1264"/>
        </pc:sldMkLst>
      </pc:sldChg>
      <pc:sldChg chg="add del">
        <pc:chgData name="Sophie Whitcombe" userId="S::sophie@talkabouttrust.org::96b93879-58c2-43c8-8be0-05735f70e199" providerId="AD" clId="Web-{9CD9122E-4578-E6B3-D50D-D3B55B3A2165}" dt="2025-06-26T13:19:39.419" v="164"/>
        <pc:sldMkLst>
          <pc:docMk/>
          <pc:sldMk cId="2881822080" sldId="1265"/>
        </pc:sldMkLst>
      </pc:sldChg>
    </pc:docChg>
  </pc:docChgLst>
  <pc:docChgLst>
    <pc:chgData name="Sophie Whitcombe" userId="S::sophie@talkabouttrust.org::96b93879-58c2-43c8-8be0-05735f70e199" providerId="AD" clId="Web-{CDE5457A-A34A-5412-91E7-49250CBD9437}"/>
    <pc:docChg chg="modSld">
      <pc:chgData name="Sophie Whitcombe" userId="S::sophie@talkabouttrust.org::96b93879-58c2-43c8-8be0-05735f70e199" providerId="AD" clId="Web-{CDE5457A-A34A-5412-91E7-49250CBD9437}" dt="2025-05-27T14:43:46.782" v="132" actId="20577"/>
      <pc:docMkLst>
        <pc:docMk/>
      </pc:docMkLst>
      <pc:sldChg chg="modSp">
        <pc:chgData name="Sophie Whitcombe" userId="S::sophie@talkabouttrust.org::96b93879-58c2-43c8-8be0-05735f70e199" providerId="AD" clId="Web-{CDE5457A-A34A-5412-91E7-49250CBD9437}" dt="2025-05-27T13:44:42.258" v="16" actId="20577"/>
        <pc:sldMkLst>
          <pc:docMk/>
          <pc:sldMk cId="1205162445" sldId="1239"/>
        </pc:sldMkLst>
      </pc:sldChg>
      <pc:sldChg chg="modSp modNotes">
        <pc:chgData name="Sophie Whitcombe" userId="S::sophie@talkabouttrust.org::96b93879-58c2-43c8-8be0-05735f70e199" providerId="AD" clId="Web-{CDE5457A-A34A-5412-91E7-49250CBD9437}" dt="2025-05-27T14:43:46.782" v="132" actId="20577"/>
        <pc:sldMkLst>
          <pc:docMk/>
          <pc:sldMk cId="268071293" sldId="1260"/>
        </pc:sldMkLst>
      </pc:sldChg>
      <pc:sldChg chg="modSp">
        <pc:chgData name="Sophie Whitcombe" userId="S::sophie@talkabouttrust.org::96b93879-58c2-43c8-8be0-05735f70e199" providerId="AD" clId="Web-{CDE5457A-A34A-5412-91E7-49250CBD9437}" dt="2025-05-27T13:51:26.742" v="130" actId="1076"/>
        <pc:sldMkLst>
          <pc:docMk/>
          <pc:sldMk cId="2357440005" sldId="1261"/>
        </pc:sldMkLst>
      </pc:sldChg>
    </pc:docChg>
  </pc:docChgLst>
  <pc:docChgLst>
    <pc:chgData name="Sophie Whitcombe" userId="S::sophie@talkabouttrust.org::96b93879-58c2-43c8-8be0-05735f70e199" providerId="AD" clId="Web-{77AC6F13-A771-1107-E152-367BC6E20345}"/>
    <pc:docChg chg="modSld">
      <pc:chgData name="Sophie Whitcombe" userId="S::sophie@talkabouttrust.org::96b93879-58c2-43c8-8be0-05735f70e199" providerId="AD" clId="Web-{77AC6F13-A771-1107-E152-367BC6E20345}" dt="2025-05-27T15:19:53.485" v="30"/>
      <pc:docMkLst>
        <pc:docMk/>
      </pc:docMkLst>
      <pc:sldChg chg="addAnim">
        <pc:chgData name="Sophie Whitcombe" userId="S::sophie@talkabouttrust.org::96b93879-58c2-43c8-8be0-05735f70e199" providerId="AD" clId="Web-{77AC6F13-A771-1107-E152-367BC6E20345}" dt="2025-05-27T15:18:54.702" v="8"/>
        <pc:sldMkLst>
          <pc:docMk/>
          <pc:sldMk cId="3063053043" sldId="537"/>
        </pc:sldMkLst>
      </pc:sldChg>
      <pc:sldChg chg="modNotes">
        <pc:chgData name="Sophie Whitcombe" userId="S::sophie@talkabouttrust.org::96b93879-58c2-43c8-8be0-05735f70e199" providerId="AD" clId="Web-{77AC6F13-A771-1107-E152-367BC6E20345}" dt="2025-05-27T15:19:53.485" v="30"/>
        <pc:sldMkLst>
          <pc:docMk/>
          <pc:sldMk cId="2357440005" sldId="1261"/>
        </pc:sldMkLst>
      </pc:sldChg>
    </pc:docChg>
  </pc:docChgLst>
  <pc:docChgLst>
    <pc:chgData name="Sophie Whitcombe" userId="S::sophie@talkabouttrust.org::96b93879-58c2-43c8-8be0-05735f70e199" providerId="AD" clId="Web-{4254A0AE-DC8D-B258-36D9-789183237352}"/>
    <pc:docChg chg="modSld">
      <pc:chgData name="Sophie Whitcombe" userId="S::sophie@talkabouttrust.org::96b93879-58c2-43c8-8be0-05735f70e199" providerId="AD" clId="Web-{4254A0AE-DC8D-B258-36D9-789183237352}" dt="2025-07-29T14:55:19.285" v="7"/>
      <pc:docMkLst>
        <pc:docMk/>
      </pc:docMkLst>
      <pc:sldChg chg="modNotes">
        <pc:chgData name="Sophie Whitcombe" userId="S::sophie@talkabouttrust.org::96b93879-58c2-43c8-8be0-05735f70e199" providerId="AD" clId="Web-{4254A0AE-DC8D-B258-36D9-789183237352}" dt="2025-07-29T14:55:01.910" v="5"/>
        <pc:sldMkLst>
          <pc:docMk/>
          <pc:sldMk cId="3063053043" sldId="537"/>
        </pc:sldMkLst>
      </pc:sldChg>
      <pc:sldChg chg="modNotes">
        <pc:chgData name="Sophie Whitcombe" userId="S::sophie@talkabouttrust.org::96b93879-58c2-43c8-8be0-05735f70e199" providerId="AD" clId="Web-{4254A0AE-DC8D-B258-36D9-789183237352}" dt="2025-07-29T14:54:58.879" v="4"/>
        <pc:sldMkLst>
          <pc:docMk/>
          <pc:sldMk cId="2357440005" sldId="1261"/>
        </pc:sldMkLst>
      </pc:sldChg>
      <pc:sldChg chg="modNotes">
        <pc:chgData name="Sophie Whitcombe" userId="S::sophie@talkabouttrust.org::96b93879-58c2-43c8-8be0-05735f70e199" providerId="AD" clId="Web-{4254A0AE-DC8D-B258-36D9-789183237352}" dt="2025-07-29T14:54:48.378" v="0"/>
        <pc:sldMkLst>
          <pc:docMk/>
          <pc:sldMk cId="512542996" sldId="1263"/>
        </pc:sldMkLst>
      </pc:sldChg>
      <pc:sldChg chg="modNotes">
        <pc:chgData name="Sophie Whitcombe" userId="S::sophie@talkabouttrust.org::96b93879-58c2-43c8-8be0-05735f70e199" providerId="AD" clId="Web-{4254A0AE-DC8D-B258-36D9-789183237352}" dt="2025-07-29T14:55:14.988" v="6"/>
        <pc:sldMkLst>
          <pc:docMk/>
          <pc:sldMk cId="1625747183" sldId="1264"/>
        </pc:sldMkLst>
      </pc:sldChg>
      <pc:sldChg chg="modNotes">
        <pc:chgData name="Sophie Whitcombe" userId="S::sophie@talkabouttrust.org::96b93879-58c2-43c8-8be0-05735f70e199" providerId="AD" clId="Web-{4254A0AE-DC8D-B258-36D9-789183237352}" dt="2025-07-29T14:54:52.004" v="1"/>
        <pc:sldMkLst>
          <pc:docMk/>
          <pc:sldMk cId="1516164391" sldId="1265"/>
        </pc:sldMkLst>
      </pc:sldChg>
      <pc:sldChg chg="modNotes">
        <pc:chgData name="Sophie Whitcombe" userId="S::sophie@talkabouttrust.org::96b93879-58c2-43c8-8be0-05735f70e199" providerId="AD" clId="Web-{4254A0AE-DC8D-B258-36D9-789183237352}" dt="2025-07-29T14:55:19.285" v="7"/>
        <pc:sldMkLst>
          <pc:docMk/>
          <pc:sldMk cId="2950756390" sldId="1480"/>
        </pc:sldMkLst>
      </pc:sldChg>
    </pc:docChg>
  </pc:docChgLst>
  <pc:docChgLst>
    <pc:chgData name="Sophie Whitcombe" userId="S::sophie@talkabouttrust.org::96b93879-58c2-43c8-8be0-05735f70e199" providerId="AD" clId="Web-{AFB8F313-6FB2-56ED-D626-ACDF3F5C3915}"/>
    <pc:docChg chg="addSld delSld modSld">
      <pc:chgData name="Sophie Whitcombe" userId="S::sophie@talkabouttrust.org::96b93879-58c2-43c8-8be0-05735f70e199" providerId="AD" clId="Web-{AFB8F313-6FB2-56ED-D626-ACDF3F5C3915}" dt="2025-07-21T15:24:09.840" v="44"/>
      <pc:docMkLst>
        <pc:docMk/>
      </pc:docMkLst>
      <pc:sldChg chg="delSp modSp">
        <pc:chgData name="Sophie Whitcombe" userId="S::sophie@talkabouttrust.org::96b93879-58c2-43c8-8be0-05735f70e199" providerId="AD" clId="Web-{AFB8F313-6FB2-56ED-D626-ACDF3F5C3915}" dt="2025-07-21T15:24:09.840" v="44"/>
        <pc:sldMkLst>
          <pc:docMk/>
          <pc:sldMk cId="1625747183" sldId="1264"/>
        </pc:sldMkLst>
        <pc:spChg chg="mod">
          <ac:chgData name="Sophie Whitcombe" userId="S::sophie@talkabouttrust.org::96b93879-58c2-43c8-8be0-05735f70e199" providerId="AD" clId="Web-{AFB8F313-6FB2-56ED-D626-ACDF3F5C3915}" dt="2025-07-21T15:24:09.840" v="44"/>
          <ac:spMkLst>
            <pc:docMk/>
            <pc:sldMk cId="1625747183" sldId="1264"/>
            <ac:spMk id="2" creationId="{84FE3D43-39C8-944A-0E48-E88BEA464A17}"/>
          </ac:spMkLst>
        </pc:spChg>
        <pc:spChg chg="mod">
          <ac:chgData name="Sophie Whitcombe" userId="S::sophie@talkabouttrust.org::96b93879-58c2-43c8-8be0-05735f70e199" providerId="AD" clId="Web-{AFB8F313-6FB2-56ED-D626-ACDF3F5C3915}" dt="2025-07-21T15:23:31.744" v="12" actId="20577"/>
          <ac:spMkLst>
            <pc:docMk/>
            <pc:sldMk cId="1625747183" sldId="1264"/>
            <ac:spMk id="5" creationId="{97609261-4057-9D33-59BE-88D8E250A193}"/>
          </ac:spMkLst>
        </pc:spChg>
      </pc:sldChg>
      <pc:sldChg chg="del">
        <pc:chgData name="Sophie Whitcombe" userId="S::sophie@talkabouttrust.org::96b93879-58c2-43c8-8be0-05735f70e199" providerId="AD" clId="Web-{AFB8F313-6FB2-56ED-D626-ACDF3F5C3915}" dt="2025-07-21T15:23:22.760" v="8"/>
        <pc:sldMkLst>
          <pc:docMk/>
          <pc:sldMk cId="293866643" sldId="1266"/>
        </pc:sldMkLst>
      </pc:sldChg>
      <pc:sldChg chg="modSp add">
        <pc:chgData name="Sophie Whitcombe" userId="S::sophie@talkabouttrust.org::96b93879-58c2-43c8-8be0-05735f70e199" providerId="AD" clId="Web-{AFB8F313-6FB2-56ED-D626-ACDF3F5C3915}" dt="2025-07-21T15:23:06.087" v="7" actId="1076"/>
        <pc:sldMkLst>
          <pc:docMk/>
          <pc:sldMk cId="2950756390" sldId="1480"/>
        </pc:sldMkLst>
        <pc:spChg chg="mod">
          <ac:chgData name="Sophie Whitcombe" userId="S::sophie@talkabouttrust.org::96b93879-58c2-43c8-8be0-05735f70e199" providerId="AD" clId="Web-{AFB8F313-6FB2-56ED-D626-ACDF3F5C3915}" dt="2025-07-21T15:23:04.196" v="6" actId="20577"/>
          <ac:spMkLst>
            <pc:docMk/>
            <pc:sldMk cId="2950756390" sldId="1480"/>
            <ac:spMk id="2" creationId="{A1963799-84C0-F4E4-2F20-8E446133501F}"/>
          </ac:spMkLst>
        </pc:spChg>
        <pc:picChg chg="mod">
          <ac:chgData name="Sophie Whitcombe" userId="S::sophie@talkabouttrust.org::96b93879-58c2-43c8-8be0-05735f70e199" providerId="AD" clId="Web-{AFB8F313-6FB2-56ED-D626-ACDF3F5C3915}" dt="2025-07-21T15:23:06.087" v="7" actId="1076"/>
          <ac:picMkLst>
            <pc:docMk/>
            <pc:sldMk cId="2950756390" sldId="1480"/>
            <ac:picMk id="5" creationId="{F2468206-A3AA-029E-74A1-3F63778972E1}"/>
          </ac:picMkLst>
        </pc:picChg>
      </pc:sldChg>
    </pc:docChg>
  </pc:docChgLst>
  <pc:docChgLst>
    <pc:chgData name="Sophie Whitcombe" userId="S::sophie@talkabouttrust.org::96b93879-58c2-43c8-8be0-05735f70e199" providerId="AD" clId="Web-{FAEEB64B-0C85-E6A1-4F05-D816AA51AA18}"/>
    <pc:docChg chg="addSld delSld modSld">
      <pc:chgData name="Sophie Whitcombe" userId="S::sophie@talkabouttrust.org::96b93879-58c2-43c8-8be0-05735f70e199" providerId="AD" clId="Web-{FAEEB64B-0C85-E6A1-4F05-D816AA51AA18}" dt="2025-05-27T13:19:08.945" v="8"/>
      <pc:docMkLst>
        <pc:docMk/>
      </pc:docMkLst>
      <pc:sldChg chg="del">
        <pc:chgData name="Sophie Whitcombe" userId="S::sophie@talkabouttrust.org::96b93879-58c2-43c8-8be0-05735f70e199" providerId="AD" clId="Web-{FAEEB64B-0C85-E6A1-4F05-D816AA51AA18}" dt="2025-05-27T13:18:22.522" v="1"/>
        <pc:sldMkLst>
          <pc:docMk/>
          <pc:sldMk cId="109857222" sldId="256"/>
        </pc:sldMkLst>
      </pc:sldChg>
      <pc:sldChg chg="add">
        <pc:chgData name="Sophie Whitcombe" userId="S::sophie@talkabouttrust.org::96b93879-58c2-43c8-8be0-05735f70e199" providerId="AD" clId="Web-{FAEEB64B-0C85-E6A1-4F05-D816AA51AA18}" dt="2025-05-27T13:18:42.491" v="3"/>
        <pc:sldMkLst>
          <pc:docMk/>
          <pc:sldMk cId="3063053043" sldId="537"/>
        </pc:sldMkLst>
      </pc:sldChg>
      <pc:sldChg chg="add">
        <pc:chgData name="Sophie Whitcombe" userId="S::sophie@talkabouttrust.org::96b93879-58c2-43c8-8be0-05735f70e199" providerId="AD" clId="Web-{FAEEB64B-0C85-E6A1-4F05-D816AA51AA18}" dt="2025-05-27T13:18:42.507" v="4"/>
        <pc:sldMkLst>
          <pc:docMk/>
          <pc:sldMk cId="3902823335" sldId="557"/>
        </pc:sldMkLst>
      </pc:sldChg>
      <pc:sldChg chg="add">
        <pc:chgData name="Sophie Whitcombe" userId="S::sophie@talkabouttrust.org::96b93879-58c2-43c8-8be0-05735f70e199" providerId="AD" clId="Web-{FAEEB64B-0C85-E6A1-4F05-D816AA51AA18}" dt="2025-05-27T13:18:42.523" v="5"/>
        <pc:sldMkLst>
          <pc:docMk/>
          <pc:sldMk cId="1205162445" sldId="1239"/>
        </pc:sldMkLst>
      </pc:sldChg>
      <pc:sldChg chg="add">
        <pc:chgData name="Sophie Whitcombe" userId="S::sophie@talkabouttrust.org::96b93879-58c2-43c8-8be0-05735f70e199" providerId="AD" clId="Web-{FAEEB64B-0C85-E6A1-4F05-D816AA51AA18}" dt="2025-05-27T13:18:19.866" v="0"/>
        <pc:sldMkLst>
          <pc:docMk/>
          <pc:sldMk cId="268071293" sldId="1260"/>
        </pc:sldMkLst>
      </pc:sldChg>
      <pc:sldChg chg="addSp delSp add">
        <pc:chgData name="Sophie Whitcombe" userId="S::sophie@talkabouttrust.org::96b93879-58c2-43c8-8be0-05735f70e199" providerId="AD" clId="Web-{FAEEB64B-0C85-E6A1-4F05-D816AA51AA18}" dt="2025-05-27T13:19:08.945" v="8"/>
        <pc:sldMkLst>
          <pc:docMk/>
          <pc:sldMk cId="2357440005" sldId="1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1B662-B8FA-4432-BC91-15C43530599C}" type="datetimeFigureOut">
              <a:t>7/29/2025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53C6F-6D3A-4033-A236-1E5E6008B79C}" type="slidenum">
              <a:t>‹#›</a:t>
            </a:fld>
            <a:endParaRPr lang="en-GB"/>
          </a:p>
        </p:txBody>
      </p:sp>
    </p:spTree>
    <p:extLst>
      <p:ext uri="{BB962C8B-B14F-4D97-AF65-F5344CB8AC3E}">
        <p14:creationId xmlns:p14="http://schemas.microsoft.com/office/powerpoint/2010/main" val="646036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148689C8-C92C-4FAC-AD59-D06DD6FFE5B6}" type="slidenum">
              <a:t>1</a:t>
            </a:fld>
            <a:endParaRPr lang="en-GB"/>
          </a:p>
        </p:txBody>
      </p:sp>
    </p:spTree>
    <p:extLst>
      <p:ext uri="{BB962C8B-B14F-4D97-AF65-F5344CB8AC3E}">
        <p14:creationId xmlns:p14="http://schemas.microsoft.com/office/powerpoint/2010/main" val="78286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2</a:t>
            </a:fld>
            <a:endParaRPr lang="en-GB"/>
          </a:p>
        </p:txBody>
      </p:sp>
    </p:spTree>
    <p:extLst>
      <p:ext uri="{BB962C8B-B14F-4D97-AF65-F5344CB8AC3E}">
        <p14:creationId xmlns:p14="http://schemas.microsoft.com/office/powerpoint/2010/main" val="1238604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4DC05-48E9-F98F-488F-8F78EE670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A9D80-8C69-43AD-4415-9DB1EFC21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CDD39-A4AE-4546-B1AB-75D4C5C073A4}"/>
              </a:ext>
            </a:extLst>
          </p:cNvPr>
          <p:cNvSpPr>
            <a:spLocks noGrp="1"/>
          </p:cNvSpPr>
          <p:nvPr>
            <p:ph type="body" idx="1"/>
          </p:nvPr>
        </p:nvSpPr>
        <p:spPr/>
        <p:txBody>
          <a:bodyPr/>
          <a:lstStyle/>
          <a:p>
            <a:endParaRPr lang="en-GB" dirty="0">
              <a:ea typeface="Calibri"/>
              <a:cs typeface="Calibri"/>
            </a:endParaRPr>
          </a:p>
        </p:txBody>
      </p:sp>
      <p:sp>
        <p:nvSpPr>
          <p:cNvPr id="4" name="Slide Number Placeholder 3">
            <a:extLst>
              <a:ext uri="{FF2B5EF4-FFF2-40B4-BE49-F238E27FC236}">
                <a16:creationId xmlns:a16="http://schemas.microsoft.com/office/drawing/2014/main" id="{4470A461-8DA8-CE75-AD70-305C458DA458}"/>
              </a:ext>
            </a:extLst>
          </p:cNvPr>
          <p:cNvSpPr>
            <a:spLocks noGrp="1"/>
          </p:cNvSpPr>
          <p:nvPr>
            <p:ph type="sldNum" sz="quarter" idx="5"/>
          </p:nvPr>
        </p:nvSpPr>
        <p:spPr/>
        <p:txBody>
          <a:bodyPr/>
          <a:lstStyle/>
          <a:p>
            <a:fld id="{7ED2583B-0416-4875-B919-A7A9CBD1C777}" type="slidenum">
              <a:rPr lang="en-GB" smtClean="0"/>
              <a:t>3</a:t>
            </a:fld>
            <a:endParaRPr lang="en-GB"/>
          </a:p>
        </p:txBody>
      </p:sp>
    </p:spTree>
    <p:extLst>
      <p:ext uri="{BB962C8B-B14F-4D97-AF65-F5344CB8AC3E}">
        <p14:creationId xmlns:p14="http://schemas.microsoft.com/office/powerpoint/2010/main" val="2342001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ea typeface="Calibri"/>
              <a:cs typeface="Calibri"/>
            </a:endParaRPr>
          </a:p>
        </p:txBody>
      </p:sp>
      <p:sp>
        <p:nvSpPr>
          <p:cNvPr id="4" name="Slide Number Placeholder 3"/>
          <p:cNvSpPr>
            <a:spLocks noGrp="1"/>
          </p:cNvSpPr>
          <p:nvPr>
            <p:ph type="sldNum" sz="quarter" idx="5"/>
          </p:nvPr>
        </p:nvSpPr>
        <p:spPr/>
        <p:txBody>
          <a:bodyPr/>
          <a:lstStyle/>
          <a:p>
            <a:fld id="{AA253C6F-6D3A-4033-A236-1E5E6008B79C}" type="slidenum">
              <a:rPr lang="en-GB"/>
              <a:t>4</a:t>
            </a:fld>
            <a:endParaRPr lang="en-GB"/>
          </a:p>
        </p:txBody>
      </p:sp>
    </p:spTree>
    <p:extLst>
      <p:ext uri="{BB962C8B-B14F-4D97-AF65-F5344CB8AC3E}">
        <p14:creationId xmlns:p14="http://schemas.microsoft.com/office/powerpoint/2010/main" val="373815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ea typeface="Calibri"/>
              <a:cs typeface="Calibri"/>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5</a:t>
            </a:fld>
            <a:endParaRPr lang="en-US"/>
          </a:p>
        </p:txBody>
      </p:sp>
    </p:spTree>
    <p:extLst>
      <p:ext uri="{BB962C8B-B14F-4D97-AF65-F5344CB8AC3E}">
        <p14:creationId xmlns:p14="http://schemas.microsoft.com/office/powerpoint/2010/main" val="169901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ea typeface="Calibri"/>
                <a:cs typeface="Calibri"/>
              </a:rPr>
              <a:t>Teacher Notes – </a:t>
            </a:r>
            <a:r>
              <a:rPr lang="en-US" dirty="0"/>
              <a:t>Teachers can discuss this slide and make connections between any school values or buddy systems. Teachers could ask students for examples of different ways they can give or build resilience, for example. They could use the ideas from the last slide to help them. Be mindful that some children may feel that they don’t have any friends to connect with. Highlight to students that it is their responsibility to be kind and inclusive to everyone.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A253C6F-6D3A-4033-A236-1E5E6008B79C}" type="slidenum">
              <a:rPr lang="en-GB"/>
              <a:t>6</a:t>
            </a:fld>
            <a:endParaRPr lang="en-GB"/>
          </a:p>
        </p:txBody>
      </p:sp>
    </p:spTree>
    <p:extLst>
      <p:ext uri="{BB962C8B-B14F-4D97-AF65-F5344CB8AC3E}">
        <p14:creationId xmlns:p14="http://schemas.microsoft.com/office/powerpoint/2010/main" val="394286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1BA61-EBBC-BB82-6130-4AD5F5E25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A8B29-A025-9A61-1567-C891B7C28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D4817-A1FB-F26D-395D-859CF5B92E54}"/>
              </a:ext>
            </a:extLst>
          </p:cNvPr>
          <p:cNvSpPr>
            <a:spLocks noGrp="1"/>
          </p:cNvSpPr>
          <p:nvPr>
            <p:ph type="body" idx="1"/>
          </p:nvPr>
        </p:nvSpPr>
        <p:spPr/>
        <p:txBody>
          <a:bodyPr/>
          <a:lstStyle/>
          <a:p>
            <a:endParaRPr lang="en-GB" b="1" kern="100" dirty="0">
              <a:ea typeface="Calibri"/>
              <a:cs typeface="+mn-lt"/>
            </a:endParaRPr>
          </a:p>
        </p:txBody>
      </p:sp>
      <p:sp>
        <p:nvSpPr>
          <p:cNvPr id="4" name="Slide Number Placeholder 3">
            <a:extLst>
              <a:ext uri="{FF2B5EF4-FFF2-40B4-BE49-F238E27FC236}">
                <a16:creationId xmlns:a16="http://schemas.microsoft.com/office/drawing/2014/main" id="{41F265C2-BBB7-5464-B015-4EE3A797E4DF}"/>
              </a:ext>
            </a:extLst>
          </p:cNvPr>
          <p:cNvSpPr>
            <a:spLocks noGrp="1"/>
          </p:cNvSpPr>
          <p:nvPr>
            <p:ph type="sldNum" sz="quarter" idx="5"/>
          </p:nvPr>
        </p:nvSpPr>
        <p:spPr/>
        <p:txBody>
          <a:bodyPr/>
          <a:lstStyle/>
          <a:p>
            <a:fld id="{7ED2583B-0416-4875-B919-A7A9CBD1C777}" type="slidenum">
              <a:rPr lang="en-GB" smtClean="0"/>
              <a:t>7</a:t>
            </a:fld>
            <a:endParaRPr lang="en-GB"/>
          </a:p>
        </p:txBody>
      </p:sp>
    </p:spTree>
    <p:extLst>
      <p:ext uri="{BB962C8B-B14F-4D97-AF65-F5344CB8AC3E}">
        <p14:creationId xmlns:p14="http://schemas.microsoft.com/office/powerpoint/2010/main" val="1829732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262CA-BDC8-328B-DBDB-BF878EDB3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53E60-8DE2-29B4-04CD-38B576E61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2AD36-308D-C7F3-4028-9F0EB9FB8785}"/>
              </a:ext>
            </a:extLst>
          </p:cNvPr>
          <p:cNvSpPr>
            <a:spLocks noGrp="1"/>
          </p:cNvSpPr>
          <p:nvPr>
            <p:ph type="body" idx="1"/>
          </p:nvPr>
        </p:nvSpPr>
        <p:spPr/>
        <p:txBody>
          <a:bodyPr/>
          <a:lstStyle/>
          <a:p>
            <a:pPr fontAlgn="base">
              <a:lnSpc>
                <a:spcPts val="1564"/>
              </a:lnSpc>
              <a:spcAft>
                <a:spcPts val="800"/>
              </a:spcAft>
            </a:pPr>
            <a:endParaRPr lang="en-GB" sz="1800" dirty="0">
              <a:latin typeface="Aptos"/>
              <a:ea typeface="Calibri"/>
              <a:cs typeface="Calibri"/>
            </a:endParaRPr>
          </a:p>
        </p:txBody>
      </p:sp>
      <p:sp>
        <p:nvSpPr>
          <p:cNvPr id="4" name="Slide Number Placeholder 3">
            <a:extLst>
              <a:ext uri="{FF2B5EF4-FFF2-40B4-BE49-F238E27FC236}">
                <a16:creationId xmlns:a16="http://schemas.microsoft.com/office/drawing/2014/main" id="{BE1D2014-7A02-EB73-D70C-BA9720130C4E}"/>
              </a:ext>
            </a:extLst>
          </p:cNvPr>
          <p:cNvSpPr>
            <a:spLocks noGrp="1"/>
          </p:cNvSpPr>
          <p:nvPr>
            <p:ph type="sldNum" sz="quarter" idx="10"/>
          </p:nvPr>
        </p:nvSpPr>
        <p:spPr/>
        <p:txBody>
          <a:bodyPr/>
          <a:lstStyle/>
          <a:p>
            <a:fld id="{C08248B4-05AC-4B1A-992B-69771E8850E2}" type="slidenum">
              <a:rPr lang="en-GB" smtClean="0"/>
              <a:t>8</a:t>
            </a:fld>
            <a:endParaRPr lang="en-GB"/>
          </a:p>
        </p:txBody>
      </p:sp>
    </p:spTree>
    <p:extLst>
      <p:ext uri="{BB962C8B-B14F-4D97-AF65-F5344CB8AC3E}">
        <p14:creationId xmlns:p14="http://schemas.microsoft.com/office/powerpoint/2010/main" val="4014380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29/07/2025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29/07/2025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29/07/2025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29/07/2025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29/07/2025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29/07/2025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29/07/2025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29/07/2025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29/07/2025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29/07/2025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29/07/2025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29/07/2025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s://www.kooth.com/" TargetMode="External"/><Relationship Id="rId5" Type="http://schemas.openxmlformats.org/officeDocument/2006/relationships/hyperlink" Target="https://www.youngminds.org.uk/" TargetMode="External"/><Relationship Id="rId10" Type="http://schemas.openxmlformats.org/officeDocument/2006/relationships/image" Target="../media/image2.png"/><Relationship Id="rId4" Type="http://schemas.openxmlformats.org/officeDocument/2006/relationships/hyperlink" Target="https://www.childline.org.uk/" TargetMode="External"/><Relationship Id="rId9"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7026F8-E999-9526-FDDE-4C420596A070}"/>
              </a:ext>
            </a:extLst>
          </p:cNvPr>
          <p:cNvSpPr txBox="1"/>
          <p:nvPr/>
        </p:nvSpPr>
        <p:spPr>
          <a:xfrm>
            <a:off x="5052120" y="1152650"/>
            <a:ext cx="692586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000000"/>
                </a:solidFill>
                <a:latin typeface="Arial"/>
                <a:cs typeface="Arial"/>
              </a:rPr>
              <a:t>What can help us to stay calm and boost our mood? </a:t>
            </a:r>
          </a:p>
          <a:p>
            <a:endParaRPr lang="en-US" sz="2800" dirty="0">
              <a:solidFill>
                <a:srgbClr val="000000"/>
              </a:solidFill>
              <a:latin typeface="Arial"/>
              <a:cs typeface="Arial"/>
            </a:endParaRPr>
          </a:p>
          <a:p>
            <a:r>
              <a:rPr lang="en-US" sz="2800" dirty="0">
                <a:solidFill>
                  <a:srgbClr val="000000"/>
                </a:solidFill>
                <a:latin typeface="Arial"/>
                <a:cs typeface="Arial"/>
              </a:rPr>
              <a:t>Some people think that vaping helps them stay calm, but this only lasts a short time.</a:t>
            </a:r>
            <a:br>
              <a:rPr lang="en-US" sz="2800" dirty="0">
                <a:latin typeface="Arial"/>
                <a:cs typeface="Arial"/>
              </a:rPr>
            </a:br>
            <a:endParaRPr lang="en-US" sz="2800" dirty="0">
              <a:solidFill>
                <a:srgbClr val="000000"/>
              </a:solidFill>
              <a:latin typeface="Arial"/>
              <a:cs typeface="Arial"/>
            </a:endParaRPr>
          </a:p>
          <a:p>
            <a:r>
              <a:rPr lang="en-US" sz="2800" dirty="0">
                <a:solidFill>
                  <a:srgbClr val="000000"/>
                </a:solidFill>
                <a:latin typeface="Arial"/>
                <a:cs typeface="Arial"/>
              </a:rPr>
              <a:t>In this activity we will think of different ways to make ourselves feel good long-term, and in a healthy way.</a:t>
            </a:r>
          </a:p>
          <a:p>
            <a:endParaRPr lang="en-GB" sz="2000">
              <a:solidFill>
                <a:srgbClr val="000000"/>
              </a:solidFill>
              <a:latin typeface="Arial"/>
              <a:cs typeface="Arial"/>
            </a:endParaRPr>
          </a:p>
          <a:p>
            <a:endParaRPr lang="en-GB" sz="2000">
              <a:solidFill>
                <a:srgbClr val="000000"/>
              </a:solidFill>
              <a:latin typeface="Arial"/>
              <a:cs typeface="Arial"/>
            </a:endParaRPr>
          </a:p>
        </p:txBody>
      </p:sp>
      <p:pic>
        <p:nvPicPr>
          <p:cNvPr id="12" name="Picture 11" descr="A close up of a logo&#10;&#10;Description automatically generated">
            <a:extLst>
              <a:ext uri="{FF2B5EF4-FFF2-40B4-BE49-F238E27FC236}">
                <a16:creationId xmlns:a16="http://schemas.microsoft.com/office/drawing/2014/main" id="{C7183A02-0FAB-2288-3191-302072203E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800" y="5733595"/>
            <a:ext cx="2381486" cy="728890"/>
          </a:xfrm>
          <a:prstGeom prst="rect">
            <a:avLst/>
          </a:prstGeom>
          <a:ln>
            <a:noFill/>
          </a:ln>
        </p:spPr>
      </p:pic>
      <p:pic>
        <p:nvPicPr>
          <p:cNvPr id="14" name="Picture 13" descr="A purple and white sign&#10;&#10;Description automatically generated">
            <a:extLst>
              <a:ext uri="{FF2B5EF4-FFF2-40B4-BE49-F238E27FC236}">
                <a16:creationId xmlns:a16="http://schemas.microsoft.com/office/drawing/2014/main" id="{B40643EA-3936-60AF-AEC2-C0FFF6EF51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4256" y="5734605"/>
            <a:ext cx="1207573" cy="728607"/>
          </a:xfrm>
          <a:prstGeom prst="rect">
            <a:avLst/>
          </a:prstGeom>
          <a:ln>
            <a:noFill/>
          </a:ln>
        </p:spPr>
      </p:pic>
      <p:sp>
        <p:nvSpPr>
          <p:cNvPr id="41" name="Title 1">
            <a:extLst>
              <a:ext uri="{FF2B5EF4-FFF2-40B4-BE49-F238E27FC236}">
                <a16:creationId xmlns:a16="http://schemas.microsoft.com/office/drawing/2014/main" id="{539092E9-2D91-4DF8-977F-3CD70F67853D}"/>
              </a:ext>
            </a:extLst>
          </p:cNvPr>
          <p:cNvSpPr>
            <a:spLocks noGrp="1"/>
          </p:cNvSpPr>
          <p:nvPr/>
        </p:nvSpPr>
        <p:spPr>
          <a:xfrm>
            <a:off x="5048921" y="113824"/>
            <a:ext cx="5579378" cy="4410291"/>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000">
              <a:solidFill>
                <a:srgbClr val="D5127B"/>
              </a:solidFill>
              <a:latin typeface="Arial"/>
              <a:cs typeface="Arial"/>
            </a:endParaRPr>
          </a:p>
        </p:txBody>
      </p:sp>
      <p:sp>
        <p:nvSpPr>
          <p:cNvPr id="42" name="TextBox 9">
            <a:extLst>
              <a:ext uri="{FF2B5EF4-FFF2-40B4-BE49-F238E27FC236}">
                <a16:creationId xmlns:a16="http://schemas.microsoft.com/office/drawing/2014/main" id="{3A1DE533-73EB-12A4-0A64-87DC44E57EA3}"/>
              </a:ext>
            </a:extLst>
          </p:cNvPr>
          <p:cNvSpPr txBox="1"/>
          <p:nvPr/>
        </p:nvSpPr>
        <p:spPr>
          <a:xfrm>
            <a:off x="5047716" y="478998"/>
            <a:ext cx="6529261" cy="7232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dirty="0">
                <a:solidFill>
                  <a:srgbClr val="EB8B2D"/>
                </a:solidFill>
                <a:latin typeface="Arial"/>
                <a:cs typeface="Arial"/>
              </a:rPr>
              <a:t>talk</a:t>
            </a:r>
            <a:r>
              <a:rPr lang="en-GB" sz="2000" b="1" dirty="0">
                <a:solidFill>
                  <a:srgbClr val="EB8B2D"/>
                </a:solidFill>
                <a:latin typeface="Arial"/>
                <a:cs typeface="Arial"/>
              </a:rPr>
              <a:t> </a:t>
            </a:r>
            <a:r>
              <a:rPr lang="en-GB" sz="4000" b="1" dirty="0">
                <a:solidFill>
                  <a:srgbClr val="EB8B2D"/>
                </a:solidFill>
                <a:latin typeface="Arial"/>
                <a:cs typeface="Arial"/>
              </a:rPr>
              <a:t>about</a:t>
            </a:r>
            <a:r>
              <a:rPr lang="en-GB" sz="2000" b="1" dirty="0">
                <a:solidFill>
                  <a:srgbClr val="8D2456"/>
                </a:solidFill>
                <a:latin typeface="Arial"/>
                <a:cs typeface="Arial"/>
              </a:rPr>
              <a:t> </a:t>
            </a:r>
            <a:r>
              <a:rPr lang="en-GB" sz="4000" dirty="0">
                <a:solidFill>
                  <a:srgbClr val="8D2456"/>
                </a:solidFill>
                <a:latin typeface="Arial"/>
                <a:cs typeface="Arial"/>
              </a:rPr>
              <a:t>|</a:t>
            </a:r>
            <a:endParaRPr lang="en-US" sz="4000" dirty="0">
              <a:latin typeface="Arial"/>
              <a:ea typeface="Calibri" panose="020F0502020204030204"/>
              <a:cs typeface="Arial"/>
            </a:endParaRPr>
          </a:p>
        </p:txBody>
      </p:sp>
      <p:sp>
        <p:nvSpPr>
          <p:cNvPr id="43" name="TextBox 42">
            <a:extLst>
              <a:ext uri="{FF2B5EF4-FFF2-40B4-BE49-F238E27FC236}">
                <a16:creationId xmlns:a16="http://schemas.microsoft.com/office/drawing/2014/main" id="{C9C28258-165C-B7F5-4818-AE4239C461F4}"/>
              </a:ext>
            </a:extLst>
          </p:cNvPr>
          <p:cNvSpPr txBox="1"/>
          <p:nvPr/>
        </p:nvSpPr>
        <p:spPr>
          <a:xfrm>
            <a:off x="7701560" y="508716"/>
            <a:ext cx="1749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8D2456"/>
                </a:solidFill>
                <a:latin typeface="Arial"/>
                <a:cs typeface="Arial"/>
              </a:rPr>
              <a:t>vaping</a:t>
            </a:r>
            <a:endParaRPr lang="en-US" sz="3600" dirty="0">
              <a:latin typeface="Arial"/>
              <a:cs typeface="Arial"/>
            </a:endParaRPr>
          </a:p>
        </p:txBody>
      </p:sp>
      <p:sp>
        <p:nvSpPr>
          <p:cNvPr id="2" name="Oval 1">
            <a:extLst>
              <a:ext uri="{FF2B5EF4-FFF2-40B4-BE49-F238E27FC236}">
                <a16:creationId xmlns:a16="http://schemas.microsoft.com/office/drawing/2014/main" id="{119CECB2-E022-10F7-80EC-C7D0A393E0D3}"/>
              </a:ext>
            </a:extLst>
          </p:cNvPr>
          <p:cNvSpPr/>
          <p:nvPr/>
        </p:nvSpPr>
        <p:spPr>
          <a:xfrm>
            <a:off x="-2041730" y="-675441"/>
            <a:ext cx="6912112" cy="6809451"/>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yellow and orange text&#10;&#10;Description automatically generated with medium confidence">
            <a:extLst>
              <a:ext uri="{FF2B5EF4-FFF2-40B4-BE49-F238E27FC236}">
                <a16:creationId xmlns:a16="http://schemas.microsoft.com/office/drawing/2014/main" id="{0367866B-503D-6DB1-9ADF-8B44FBE0DABC}"/>
              </a:ext>
            </a:extLst>
          </p:cNvPr>
          <p:cNvPicPr>
            <a:picLocks noChangeAspect="1"/>
          </p:cNvPicPr>
          <p:nvPr/>
        </p:nvPicPr>
        <p:blipFill>
          <a:blip r:embed="rId5"/>
          <a:stretch>
            <a:fillRect/>
          </a:stretch>
        </p:blipFill>
        <p:spPr>
          <a:xfrm>
            <a:off x="517995" y="542796"/>
            <a:ext cx="3633709" cy="4145410"/>
          </a:xfrm>
          <a:prstGeom prst="rect">
            <a:avLst/>
          </a:prstGeom>
          <a:ln>
            <a:noFill/>
          </a:ln>
        </p:spPr>
      </p:pic>
      <p:sp>
        <p:nvSpPr>
          <p:cNvPr id="5" name="Oval 4">
            <a:extLst>
              <a:ext uri="{FF2B5EF4-FFF2-40B4-BE49-F238E27FC236}">
                <a16:creationId xmlns:a16="http://schemas.microsoft.com/office/drawing/2014/main" id="{11E3C109-7FC1-E435-F48D-C4C76B55ACDF}"/>
              </a:ext>
            </a:extLst>
          </p:cNvPr>
          <p:cNvSpPr/>
          <p:nvPr/>
        </p:nvSpPr>
        <p:spPr>
          <a:xfrm>
            <a:off x="3565741" y="-92619"/>
            <a:ext cx="1186188" cy="1270535"/>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71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BA0202-ECBE-1D47-71DC-4D8166831D7E}"/>
              </a:ext>
            </a:extLst>
          </p:cNvPr>
          <p:cNvSpPr/>
          <p:nvPr/>
        </p:nvSpPr>
        <p:spPr>
          <a:xfrm>
            <a:off x="320717" y="1276851"/>
            <a:ext cx="4988689" cy="4720060"/>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a:p>
        </p:txBody>
      </p:sp>
      <p:sp>
        <p:nvSpPr>
          <p:cNvPr id="3" name="Content Placeholder 2">
            <a:extLst>
              <a:ext uri="{FF2B5EF4-FFF2-40B4-BE49-F238E27FC236}">
                <a16:creationId xmlns:a16="http://schemas.microsoft.com/office/drawing/2014/main" id="{0B8DB9E1-E215-9EC0-C860-E5248AA228DA}"/>
              </a:ext>
            </a:extLst>
          </p:cNvPr>
          <p:cNvSpPr>
            <a:spLocks noGrp="1"/>
          </p:cNvSpPr>
          <p:nvPr>
            <p:ph idx="1"/>
          </p:nvPr>
        </p:nvSpPr>
        <p:spPr>
          <a:xfrm>
            <a:off x="532165" y="1454590"/>
            <a:ext cx="4530397" cy="3496086"/>
          </a:xfrm>
        </p:spPr>
        <p:txBody>
          <a:bodyPr vert="horz" lIns="91440" tIns="45720" rIns="91440" bIns="45720" rtlCol="0" anchor="t">
            <a:normAutofit/>
          </a:bodyPr>
          <a:lstStyle/>
          <a:p>
            <a:pPr marL="0" indent="0">
              <a:buNone/>
            </a:pPr>
            <a:r>
              <a:rPr lang="en-US" sz="2000" b="1" dirty="0">
                <a:solidFill>
                  <a:schemeClr val="bg1"/>
                </a:solidFill>
                <a:latin typeface="Arial"/>
                <a:cs typeface="Segoe UI"/>
              </a:rPr>
              <a:t>Activity:</a:t>
            </a:r>
          </a:p>
          <a:p>
            <a:pPr marL="0" indent="0">
              <a:buNone/>
            </a:pPr>
            <a:r>
              <a:rPr lang="en-US" sz="2000" dirty="0">
                <a:solidFill>
                  <a:schemeClr val="bg1"/>
                </a:solidFill>
                <a:latin typeface="Arial"/>
                <a:ea typeface="+mn-lt"/>
                <a:cs typeface="Segoe UI"/>
              </a:rPr>
              <a:t>Take a deep breath in through our nose, hold it for a moment... and now slowly breathe out through your mouth.</a:t>
            </a:r>
            <a:endParaRPr lang="en-US" sz="2000" dirty="0">
              <a:solidFill>
                <a:schemeClr val="bg1"/>
              </a:solidFill>
              <a:latin typeface="Arial"/>
              <a:cs typeface="Segoe UI"/>
            </a:endParaRPr>
          </a:p>
        </p:txBody>
      </p:sp>
      <p:sp>
        <p:nvSpPr>
          <p:cNvPr id="2" name="TextBox 1">
            <a:extLst>
              <a:ext uri="{FF2B5EF4-FFF2-40B4-BE49-F238E27FC236}">
                <a16:creationId xmlns:a16="http://schemas.microsoft.com/office/drawing/2014/main" id="{4BC997CD-4B35-7E74-A8CC-F998BC8F6E84}"/>
              </a:ext>
            </a:extLst>
          </p:cNvPr>
          <p:cNvSpPr txBox="1"/>
          <p:nvPr/>
        </p:nvSpPr>
        <p:spPr>
          <a:xfrm>
            <a:off x="5912700" y="1455979"/>
            <a:ext cx="6674935" cy="47859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Bef>
                <a:spcPts val="600"/>
              </a:spcBef>
              <a:buFont typeface=""/>
              <a:buChar char="•"/>
            </a:pPr>
            <a:r>
              <a:rPr lang="en-US" sz="2800" dirty="0">
                <a:latin typeface="Arial"/>
                <a:cs typeface="Arial"/>
              </a:rPr>
              <a:t>When we breathe in, what is it that our body needs from the air?​</a:t>
            </a:r>
          </a:p>
          <a:p>
            <a:pPr>
              <a:spcBef>
                <a:spcPts val="600"/>
              </a:spcBef>
            </a:pPr>
            <a:r>
              <a:rPr lang="en-US" sz="2800" b="1" dirty="0">
                <a:latin typeface="Arial"/>
                <a:cs typeface="Arial"/>
              </a:rPr>
              <a:t>Oxygen</a:t>
            </a:r>
            <a:endParaRPr lang="en-US" sz="2800" b="1">
              <a:latin typeface="Arial"/>
              <a:cs typeface="Arial"/>
            </a:endParaRPr>
          </a:p>
          <a:p>
            <a:pPr marL="514350" indent="-514350">
              <a:spcBef>
                <a:spcPts val="600"/>
              </a:spcBef>
              <a:buFont typeface=""/>
              <a:buChar char="•"/>
            </a:pPr>
            <a:r>
              <a:rPr lang="en-US" sz="2800" dirty="0">
                <a:latin typeface="Arial"/>
                <a:cs typeface="Arial"/>
              </a:rPr>
              <a:t>And what do we breathe out? ​</a:t>
            </a:r>
          </a:p>
          <a:p>
            <a:pPr>
              <a:spcBef>
                <a:spcPts val="600"/>
              </a:spcBef>
            </a:pPr>
            <a:r>
              <a:rPr lang="en-US" sz="2800" b="1" dirty="0">
                <a:latin typeface="Arial"/>
                <a:cs typeface="Arial"/>
              </a:rPr>
              <a:t>Carbon Dioxide</a:t>
            </a:r>
            <a:endParaRPr lang="en-US" sz="2800" b="1">
              <a:latin typeface="Arial"/>
              <a:cs typeface="Arial"/>
            </a:endParaRPr>
          </a:p>
          <a:p>
            <a:pPr marL="514350" indent="-514350">
              <a:spcBef>
                <a:spcPts val="600"/>
              </a:spcBef>
              <a:buFont typeface=""/>
              <a:buChar char="•"/>
            </a:pPr>
            <a:r>
              <a:rPr lang="en-US" sz="2800" dirty="0">
                <a:latin typeface="Arial"/>
                <a:cs typeface="Arial"/>
              </a:rPr>
              <a:t>What vital organs keep us alive through breathing? ​</a:t>
            </a:r>
          </a:p>
          <a:p>
            <a:pPr>
              <a:spcBef>
                <a:spcPts val="600"/>
              </a:spcBef>
            </a:pPr>
            <a:r>
              <a:rPr lang="en-US" sz="2800" b="1" dirty="0">
                <a:latin typeface="Arial"/>
                <a:cs typeface="Arial"/>
              </a:rPr>
              <a:t>Our lungs... that's why it's so important that we keep them clean and healthy.</a:t>
            </a:r>
          </a:p>
        </p:txBody>
      </p:sp>
      <p:pic>
        <p:nvPicPr>
          <p:cNvPr id="6" name="Picture 5" descr="Chest x-ray">
            <a:extLst>
              <a:ext uri="{FF2B5EF4-FFF2-40B4-BE49-F238E27FC236}">
                <a16:creationId xmlns:a16="http://schemas.microsoft.com/office/drawing/2014/main" id="{05DF644C-A186-E2A2-B9AF-EA643B15B44B}"/>
              </a:ext>
            </a:extLst>
          </p:cNvPr>
          <p:cNvPicPr>
            <a:picLocks noChangeAspect="1"/>
          </p:cNvPicPr>
          <p:nvPr/>
        </p:nvPicPr>
        <p:blipFill>
          <a:blip r:embed="rId3"/>
          <a:stretch>
            <a:fillRect/>
          </a:stretch>
        </p:blipFill>
        <p:spPr>
          <a:xfrm>
            <a:off x="1882209" y="3204395"/>
            <a:ext cx="2103132" cy="2516447"/>
          </a:xfrm>
          <a:prstGeom prst="rect">
            <a:avLst/>
          </a:prstGeom>
        </p:spPr>
      </p:pic>
      <p:sp>
        <p:nvSpPr>
          <p:cNvPr id="10" name="Title 5">
            <a:extLst>
              <a:ext uri="{FF2B5EF4-FFF2-40B4-BE49-F238E27FC236}">
                <a16:creationId xmlns:a16="http://schemas.microsoft.com/office/drawing/2014/main" id="{853E2EF3-6471-487C-A1F9-7DC6EAA2FAAC}"/>
              </a:ext>
            </a:extLst>
          </p:cNvPr>
          <p:cNvSpPr txBox="1">
            <a:spLocks/>
          </p:cNvSpPr>
          <p:nvPr/>
        </p:nvSpPr>
        <p:spPr>
          <a:xfrm>
            <a:off x="0" y="0"/>
            <a:ext cx="12192000" cy="1151270"/>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107000"/>
              </a:lnSpc>
              <a:spcAft>
                <a:spcPts val="800"/>
              </a:spcAft>
            </a:pPr>
            <a:r>
              <a:rPr lang="en-US" sz="3200" b="1" kern="1200" dirty="0">
                <a:solidFill>
                  <a:srgbClr val="FFFFFF"/>
                </a:solidFill>
                <a:effectLst>
                  <a:outerShdw blurRad="50800" dist="38100" dir="2700000" algn="tl">
                    <a:srgbClr val="000000">
                      <a:alpha val="40000"/>
                    </a:srgbClr>
                  </a:outerShdw>
                </a:effectLst>
                <a:latin typeface="Arial"/>
                <a:ea typeface="Calibri"/>
                <a:cs typeface="Segoe UI"/>
              </a:rPr>
              <a:t>What do we need to help us breathe?</a:t>
            </a:r>
            <a:endParaRPr lang="en-GB" sz="3200" dirty="0">
              <a:effectLst/>
              <a:latin typeface="Arial"/>
              <a:ea typeface="Calibri"/>
              <a:cs typeface="Segoe UI"/>
            </a:endParaRPr>
          </a:p>
        </p:txBody>
      </p:sp>
      <p:pic>
        <p:nvPicPr>
          <p:cNvPr id="8" name="Picture 7" descr="A close up of a logo&#10;&#10;Description automatically generated">
            <a:extLst>
              <a:ext uri="{FF2B5EF4-FFF2-40B4-BE49-F238E27FC236}">
                <a16:creationId xmlns:a16="http://schemas.microsoft.com/office/drawing/2014/main" id="{70714DF2-8AAC-2E98-BCF8-A4D0497B6F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202" y="6391124"/>
            <a:ext cx="2381486" cy="728890"/>
          </a:xfrm>
          <a:prstGeom prst="rect">
            <a:avLst/>
          </a:prstGeom>
          <a:ln>
            <a:noFill/>
          </a:ln>
        </p:spPr>
      </p:pic>
      <p:pic>
        <p:nvPicPr>
          <p:cNvPr id="12" name="Picture 11" descr="A purple and white sign&#10;&#10;Description automatically generated">
            <a:extLst>
              <a:ext uri="{FF2B5EF4-FFF2-40B4-BE49-F238E27FC236}">
                <a16:creationId xmlns:a16="http://schemas.microsoft.com/office/drawing/2014/main" id="{FDAC98A1-0619-EABA-5525-A25FB9C6F4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9629" y="6002335"/>
            <a:ext cx="1207573" cy="728607"/>
          </a:xfrm>
          <a:prstGeom prst="rect">
            <a:avLst/>
          </a:prstGeom>
          <a:ln>
            <a:noFill/>
          </a:ln>
        </p:spPr>
      </p:pic>
    </p:spTree>
    <p:extLst>
      <p:ext uri="{BB962C8B-B14F-4D97-AF65-F5344CB8AC3E}">
        <p14:creationId xmlns:p14="http://schemas.microsoft.com/office/powerpoint/2010/main" val="51254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89E81-9D58-4A69-2C79-CA43882E88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F2DBDF-8123-AD5A-763D-A5F93610F968}"/>
              </a:ext>
            </a:extLst>
          </p:cNvPr>
          <p:cNvSpPr txBox="1"/>
          <p:nvPr/>
        </p:nvSpPr>
        <p:spPr>
          <a:xfrm>
            <a:off x="750847" y="1490364"/>
            <a:ext cx="1085268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sz="3600" dirty="0">
                <a:latin typeface="Arial"/>
                <a:cs typeface="Segoe UI"/>
              </a:rPr>
              <a:t>How does the body feel after taking those deep breaths</a:t>
            </a:r>
            <a:endParaRPr lang="en-US" sz="3600">
              <a:latin typeface="Arial"/>
              <a:cs typeface="Arial"/>
            </a:endParaRPr>
          </a:p>
          <a:p>
            <a:pPr algn="ctr">
              <a:spcBef>
                <a:spcPts val="600"/>
              </a:spcBef>
            </a:pPr>
            <a:r>
              <a:rPr lang="en-US" sz="3600" b="1" dirty="0">
                <a:latin typeface="Arial"/>
                <a:cs typeface="Segoe UI"/>
              </a:rPr>
              <a:t>Calm, relaxed </a:t>
            </a:r>
            <a:br>
              <a:rPr lang="en-US" sz="3600" b="1" dirty="0">
                <a:latin typeface="Arial"/>
                <a:cs typeface="Segoe UI"/>
              </a:rPr>
            </a:br>
            <a:endParaRPr lang="en-US" sz="3600" b="1">
              <a:latin typeface="Arial"/>
              <a:cs typeface="Segoe UI" panose="020B0502040204020203" pitchFamily="34" charset="0"/>
            </a:endParaRPr>
          </a:p>
          <a:p>
            <a:pPr algn="ctr">
              <a:spcBef>
                <a:spcPts val="600"/>
              </a:spcBef>
            </a:pPr>
            <a:r>
              <a:rPr lang="en-US" sz="3600" b="1" i="1" dirty="0">
                <a:latin typeface="Arial"/>
                <a:cs typeface="Segoe UI"/>
              </a:rPr>
              <a:t>Did you know deep breathing slows the heart rate, helps our body feel safe and calm, and </a:t>
            </a:r>
            <a:endParaRPr lang="en-US" sz="3600" b="1" i="1" dirty="0">
              <a:latin typeface="Arial"/>
              <a:cs typeface="Segoe UI" panose="020B0502040204020203" pitchFamily="34" charset="0"/>
            </a:endParaRPr>
          </a:p>
          <a:p>
            <a:pPr algn="ctr">
              <a:spcBef>
                <a:spcPts val="600"/>
              </a:spcBef>
            </a:pPr>
            <a:r>
              <a:rPr lang="en-US" sz="3600" b="1" i="1" dirty="0">
                <a:latin typeface="Arial"/>
                <a:cs typeface="Segoe UI"/>
              </a:rPr>
              <a:t>helps us focus?!</a:t>
            </a:r>
          </a:p>
          <a:p>
            <a:pPr algn="ctr">
              <a:spcBef>
                <a:spcPts val="600"/>
              </a:spcBef>
            </a:pPr>
            <a:endParaRPr lang="en-US" sz="3600" b="1" i="1" dirty="0">
              <a:latin typeface="Arial"/>
              <a:cs typeface="Segoe UI" panose="020B0502040204020203" pitchFamily="34" charset="0"/>
            </a:endParaRPr>
          </a:p>
        </p:txBody>
      </p:sp>
      <p:sp>
        <p:nvSpPr>
          <p:cNvPr id="10" name="Title 5">
            <a:extLst>
              <a:ext uri="{FF2B5EF4-FFF2-40B4-BE49-F238E27FC236}">
                <a16:creationId xmlns:a16="http://schemas.microsoft.com/office/drawing/2014/main" id="{9E889C15-0D66-1F6D-9BAB-1F84DB2635DC}"/>
              </a:ext>
            </a:extLst>
          </p:cNvPr>
          <p:cNvSpPr txBox="1">
            <a:spLocks/>
          </p:cNvSpPr>
          <p:nvPr/>
        </p:nvSpPr>
        <p:spPr>
          <a:xfrm>
            <a:off x="0" y="0"/>
            <a:ext cx="12192000" cy="1151270"/>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107000"/>
              </a:lnSpc>
              <a:spcAft>
                <a:spcPts val="800"/>
              </a:spcAft>
            </a:pPr>
            <a:r>
              <a:rPr lang="en-US" sz="3200" b="1" kern="1200" dirty="0">
                <a:solidFill>
                  <a:srgbClr val="FFFFFF"/>
                </a:solidFill>
                <a:effectLst>
                  <a:outerShdw blurRad="50800" dist="38100" dir="2700000" algn="tl">
                    <a:srgbClr val="000000">
                      <a:alpha val="40000"/>
                    </a:srgbClr>
                  </a:outerShdw>
                </a:effectLst>
                <a:latin typeface="Arial"/>
                <a:ea typeface="Calibri"/>
                <a:cs typeface="Segoe UI"/>
              </a:rPr>
              <a:t>What do we need to help us breathe?</a:t>
            </a:r>
            <a:endParaRPr lang="en-GB" sz="3200">
              <a:effectLst/>
              <a:latin typeface="Arial"/>
              <a:ea typeface="Calibri"/>
              <a:cs typeface="Segoe UI"/>
            </a:endParaRPr>
          </a:p>
        </p:txBody>
      </p:sp>
      <p:pic>
        <p:nvPicPr>
          <p:cNvPr id="4" name="Picture 3" descr="A close up of a logo&#10;&#10;Description automatically generated">
            <a:extLst>
              <a:ext uri="{FF2B5EF4-FFF2-40B4-BE49-F238E27FC236}">
                <a16:creationId xmlns:a16="http://schemas.microsoft.com/office/drawing/2014/main" id="{4E8031BC-FB95-B2DA-8CBC-3839F019D5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184" y="6003417"/>
            <a:ext cx="2381486" cy="728890"/>
          </a:xfrm>
          <a:prstGeom prst="rect">
            <a:avLst/>
          </a:prstGeom>
          <a:ln>
            <a:noFill/>
          </a:ln>
        </p:spPr>
      </p:pic>
      <p:pic>
        <p:nvPicPr>
          <p:cNvPr id="7" name="Picture 6" descr="A purple and white sign&#10;&#10;Description automatically generated">
            <a:extLst>
              <a:ext uri="{FF2B5EF4-FFF2-40B4-BE49-F238E27FC236}">
                <a16:creationId xmlns:a16="http://schemas.microsoft.com/office/drawing/2014/main" id="{E9094B06-5D79-857E-F82D-3544B2BAEF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9629" y="6002335"/>
            <a:ext cx="1207573" cy="728607"/>
          </a:xfrm>
          <a:prstGeom prst="rect">
            <a:avLst/>
          </a:prstGeom>
          <a:ln>
            <a:noFill/>
          </a:ln>
        </p:spPr>
      </p:pic>
    </p:spTree>
    <p:extLst>
      <p:ext uri="{BB962C8B-B14F-4D97-AF65-F5344CB8AC3E}">
        <p14:creationId xmlns:p14="http://schemas.microsoft.com/office/powerpoint/2010/main" val="151616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A95520-EA62-6FE0-5953-5CD6474330C5}"/>
              </a:ext>
            </a:extLst>
          </p:cNvPr>
          <p:cNvSpPr/>
          <p:nvPr/>
        </p:nvSpPr>
        <p:spPr>
          <a:xfrm>
            <a:off x="7428" y="1979"/>
            <a:ext cx="6158803" cy="7131561"/>
          </a:xfrm>
          <a:prstGeom prst="rect">
            <a:avLst/>
          </a:prstGeom>
          <a:solidFill>
            <a:srgbClr val="8D24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6F185F-6011-19FC-B32F-4D8483E66D08}"/>
              </a:ext>
            </a:extLst>
          </p:cNvPr>
          <p:cNvSpPr>
            <a:spLocks noGrp="1"/>
          </p:cNvSpPr>
          <p:nvPr>
            <p:ph idx="1"/>
          </p:nvPr>
        </p:nvSpPr>
        <p:spPr>
          <a:xfrm>
            <a:off x="340895" y="1426520"/>
            <a:ext cx="5545203" cy="3996434"/>
          </a:xfrm>
        </p:spPr>
        <p:txBody>
          <a:bodyPr vert="horz" lIns="91440" tIns="45720" rIns="91440" bIns="45720" rtlCol="0" anchor="t">
            <a:normAutofit/>
          </a:bodyPr>
          <a:lstStyle/>
          <a:p>
            <a:pPr marL="0" indent="0" algn="ctr">
              <a:lnSpc>
                <a:spcPct val="100000"/>
              </a:lnSpc>
              <a:buNone/>
            </a:pPr>
            <a:r>
              <a:rPr lang="en-US" sz="3600" dirty="0">
                <a:solidFill>
                  <a:srgbClr val="FFFFFF"/>
                </a:solidFill>
                <a:latin typeface="Arial"/>
                <a:ea typeface="+mn-lt"/>
                <a:cs typeface="Arial"/>
              </a:rPr>
              <a:t>Working on your own or in small groups, think about simple things that could help someone reduce their anxiety or stress. </a:t>
            </a:r>
            <a:endParaRPr lang="en-US" dirty="0"/>
          </a:p>
        </p:txBody>
      </p:sp>
      <p:pic>
        <p:nvPicPr>
          <p:cNvPr id="14" name="Picture 13" descr="A close up of a sign&#10;&#10;Description automatically generated">
            <a:extLst>
              <a:ext uri="{FF2B5EF4-FFF2-40B4-BE49-F238E27FC236}">
                <a16:creationId xmlns:a16="http://schemas.microsoft.com/office/drawing/2014/main" id="{347CAFBF-866A-9CCC-B275-7354066C68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67" y="6104527"/>
            <a:ext cx="2273869" cy="630403"/>
          </a:xfrm>
          <a:prstGeom prst="rect">
            <a:avLst/>
          </a:prstGeom>
        </p:spPr>
      </p:pic>
      <p:pic>
        <p:nvPicPr>
          <p:cNvPr id="2" name="Picture 1" descr="A child and child looking at a piece of paper&#10;&#10;AI-generated content may be incorrect.">
            <a:extLst>
              <a:ext uri="{FF2B5EF4-FFF2-40B4-BE49-F238E27FC236}">
                <a16:creationId xmlns:a16="http://schemas.microsoft.com/office/drawing/2014/main" id="{7DAD3667-A0AD-C822-1EA3-A0A2D8FD1986}"/>
              </a:ext>
            </a:extLst>
          </p:cNvPr>
          <p:cNvPicPr>
            <a:picLocks noChangeAspect="1"/>
          </p:cNvPicPr>
          <p:nvPr/>
        </p:nvPicPr>
        <p:blipFill>
          <a:blip r:embed="rId4"/>
          <a:srcRect l="5660" r="31473" b="9253"/>
          <a:stretch>
            <a:fillRect/>
          </a:stretch>
        </p:blipFill>
        <p:spPr>
          <a:xfrm>
            <a:off x="7289321" y="786520"/>
            <a:ext cx="3656320" cy="5283581"/>
          </a:xfrm>
          <a:prstGeom prst="rect">
            <a:avLst/>
          </a:prstGeom>
        </p:spPr>
      </p:pic>
      <p:pic>
        <p:nvPicPr>
          <p:cNvPr id="8" name="Picture 7" descr="A purple and white sign&#10;&#10;Description automatically generated">
            <a:extLst>
              <a:ext uri="{FF2B5EF4-FFF2-40B4-BE49-F238E27FC236}">
                <a16:creationId xmlns:a16="http://schemas.microsoft.com/office/drawing/2014/main" id="{BC34F788-364D-B902-A9F1-B531C591B5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9629" y="6002335"/>
            <a:ext cx="1207573" cy="728607"/>
          </a:xfrm>
          <a:prstGeom prst="rect">
            <a:avLst/>
          </a:prstGeom>
          <a:ln>
            <a:noFill/>
          </a:ln>
        </p:spPr>
      </p:pic>
    </p:spTree>
    <p:extLst>
      <p:ext uri="{BB962C8B-B14F-4D97-AF65-F5344CB8AC3E}">
        <p14:creationId xmlns:p14="http://schemas.microsoft.com/office/powerpoint/2010/main" val="2357440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094ACD-1EF1-3D9B-4C89-2D6CF714F686}"/>
              </a:ext>
            </a:extLst>
          </p:cNvPr>
          <p:cNvSpPr/>
          <p:nvPr/>
        </p:nvSpPr>
        <p:spPr>
          <a:xfrm>
            <a:off x="-23887" y="-7428"/>
            <a:ext cx="4813994" cy="6891479"/>
          </a:xfrm>
          <a:prstGeom prst="rect">
            <a:avLst/>
          </a:prstGeom>
          <a:solidFill>
            <a:srgbClr val="F894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urple and orange sign&#10;&#10;Description automatically generated">
            <a:extLst>
              <a:ext uri="{FF2B5EF4-FFF2-40B4-BE49-F238E27FC236}">
                <a16:creationId xmlns:a16="http://schemas.microsoft.com/office/drawing/2014/main" id="{3F4FA52D-51BD-60A7-B2A1-866397978F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5200" y="6216829"/>
            <a:ext cx="844942" cy="548573"/>
          </a:xfrm>
          <a:prstGeom prst="rect">
            <a:avLst/>
          </a:prstGeom>
        </p:spPr>
      </p:pic>
      <p:sp>
        <p:nvSpPr>
          <p:cNvPr id="14" name="Speech Bubble: Oval 13">
            <a:extLst>
              <a:ext uri="{FF2B5EF4-FFF2-40B4-BE49-F238E27FC236}">
                <a16:creationId xmlns:a16="http://schemas.microsoft.com/office/drawing/2014/main" id="{E9BCAFE5-A5F7-FC1B-3C5F-B781BC123163}"/>
              </a:ext>
            </a:extLst>
          </p:cNvPr>
          <p:cNvSpPr/>
          <p:nvPr/>
        </p:nvSpPr>
        <p:spPr>
          <a:xfrm rot="15720000" flipH="1">
            <a:off x="647758" y="1684832"/>
            <a:ext cx="3142065" cy="3847585"/>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7A7F4D14-5836-9F9D-AA3C-B0EC549279B8}"/>
              </a:ext>
            </a:extLst>
          </p:cNvPr>
          <p:cNvSpPr txBox="1"/>
          <p:nvPr/>
        </p:nvSpPr>
        <p:spPr>
          <a:xfrm>
            <a:off x="614907" y="2550267"/>
            <a:ext cx="321043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Arial"/>
                <a:ea typeface="Calibri"/>
                <a:cs typeface="Calibri"/>
              </a:rPr>
              <a:t>What are good ways for someone to feel calm and naturally boost their mood?</a:t>
            </a:r>
            <a:endParaRPr lang="en-US">
              <a:cs typeface="Calibri"/>
            </a:endParaRPr>
          </a:p>
        </p:txBody>
      </p:sp>
      <p:grpSp>
        <p:nvGrpSpPr>
          <p:cNvPr id="7" name="Group 6">
            <a:extLst>
              <a:ext uri="{FF2B5EF4-FFF2-40B4-BE49-F238E27FC236}">
                <a16:creationId xmlns:a16="http://schemas.microsoft.com/office/drawing/2014/main" id="{F5AFDB46-8D47-0335-9C93-6F1D2D27CB1F}"/>
              </a:ext>
            </a:extLst>
          </p:cNvPr>
          <p:cNvGrpSpPr/>
          <p:nvPr/>
        </p:nvGrpSpPr>
        <p:grpSpPr>
          <a:xfrm>
            <a:off x="7043535" y="374701"/>
            <a:ext cx="2038521" cy="2045371"/>
            <a:chOff x="5248136" y="1998266"/>
            <a:chExt cx="2508948" cy="2517380"/>
          </a:xfrm>
        </p:grpSpPr>
        <p:pic>
          <p:nvPicPr>
            <p:cNvPr id="22" name="Picture 21" descr="A person holding a cat&#10;&#10;Description automatically generated">
              <a:extLst>
                <a:ext uri="{FF2B5EF4-FFF2-40B4-BE49-F238E27FC236}">
                  <a16:creationId xmlns:a16="http://schemas.microsoft.com/office/drawing/2014/main" id="{1ABC3273-1EE2-564D-893A-949ABD5F2B15}"/>
                </a:ext>
              </a:extLst>
            </p:cNvPr>
            <p:cNvPicPr>
              <a:picLocks noChangeAspect="1"/>
            </p:cNvPicPr>
            <p:nvPr/>
          </p:nvPicPr>
          <p:blipFill>
            <a:blip r:embed="rId4"/>
            <a:stretch>
              <a:fillRect/>
            </a:stretch>
          </p:blipFill>
          <p:spPr>
            <a:xfrm>
              <a:off x="5248136" y="1998266"/>
              <a:ext cx="2502295" cy="1717477"/>
            </a:xfrm>
            <a:prstGeom prst="rect">
              <a:avLst/>
            </a:prstGeom>
          </p:spPr>
        </p:pic>
        <p:sp>
          <p:nvSpPr>
            <p:cNvPr id="23" name="TextBox 6">
              <a:extLst>
                <a:ext uri="{FF2B5EF4-FFF2-40B4-BE49-F238E27FC236}">
                  <a16:creationId xmlns:a16="http://schemas.microsoft.com/office/drawing/2014/main" id="{FD19F17F-D9CC-9690-901F-4FE9EC0767F7}"/>
                </a:ext>
              </a:extLst>
            </p:cNvPr>
            <p:cNvSpPr txBox="1"/>
            <p:nvPr/>
          </p:nvSpPr>
          <p:spPr>
            <a:xfrm>
              <a:off x="5614716" y="3817229"/>
              <a:ext cx="2142368" cy="698417"/>
            </a:xfrm>
            <a:prstGeom prst="rect">
              <a:avLst/>
            </a:prstGeom>
            <a:noFill/>
          </p:spPr>
          <p:txBody>
            <a:bodyPr rot="0" spcFirstLastPara="0" vert="horz" wrap="square" lIns="74295" tIns="37148" rIns="74295" bIns="37148" numCol="1" spcCol="0" rtlCol="0" fromWordArt="0" anchor="t" anchorCtr="0" forceAA="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lgn="ctr"/>
              <a:r>
                <a:rPr lang="en-GB" sz="1600">
                  <a:latin typeface="Arial"/>
                </a:rPr>
                <a:t>Cuddles with a pet </a:t>
              </a:r>
              <a:endParaRPr lang="en-US" sz="1600">
                <a:latin typeface="Arial"/>
                <a:cs typeface="Arial"/>
              </a:endParaRPr>
            </a:p>
          </p:txBody>
        </p:sp>
      </p:grpSp>
      <p:pic>
        <p:nvPicPr>
          <p:cNvPr id="8" name="Picture 7" descr="A group of paint brushes&#10;&#10;Description automatically generated">
            <a:extLst>
              <a:ext uri="{FF2B5EF4-FFF2-40B4-BE49-F238E27FC236}">
                <a16:creationId xmlns:a16="http://schemas.microsoft.com/office/drawing/2014/main" id="{7AC70C7F-3F62-63F0-D3E7-5E666BE12083}"/>
              </a:ext>
            </a:extLst>
          </p:cNvPr>
          <p:cNvPicPr>
            <a:picLocks noChangeAspect="1"/>
          </p:cNvPicPr>
          <p:nvPr/>
        </p:nvPicPr>
        <p:blipFill>
          <a:blip r:embed="rId5"/>
          <a:srcRect l="58431" t="6115" r="6751" b="85"/>
          <a:stretch/>
        </p:blipFill>
        <p:spPr>
          <a:xfrm>
            <a:off x="4883968" y="370600"/>
            <a:ext cx="2013975" cy="1405661"/>
          </a:xfrm>
          <a:prstGeom prst="rect">
            <a:avLst/>
          </a:prstGeom>
        </p:spPr>
      </p:pic>
      <p:sp>
        <p:nvSpPr>
          <p:cNvPr id="20" name="TextBox 16">
            <a:extLst>
              <a:ext uri="{FF2B5EF4-FFF2-40B4-BE49-F238E27FC236}">
                <a16:creationId xmlns:a16="http://schemas.microsoft.com/office/drawing/2014/main" id="{476C1FA6-470D-7E6C-9DD7-44CBDA99D1F4}"/>
              </a:ext>
            </a:extLst>
          </p:cNvPr>
          <p:cNvSpPr txBox="1"/>
          <p:nvPr/>
        </p:nvSpPr>
        <p:spPr>
          <a:xfrm>
            <a:off x="4806488" y="1907091"/>
            <a:ext cx="2154782" cy="567464"/>
          </a:xfrm>
          <a:prstGeom prst="rect">
            <a:avLst/>
          </a:prstGeom>
          <a:noFill/>
        </p:spPr>
        <p:txBody>
          <a:bodyPr rot="0" spcFirstLastPara="0" vert="horz" wrap="square" lIns="74295" tIns="37148" rIns="74295" bIns="37148" numCol="1" spcCol="0" rtlCol="0" fromWordArt="0" anchor="t" anchorCtr="0" forceAA="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lgn="ctr"/>
            <a:r>
              <a:rPr lang="en-GB" sz="1600">
                <a:latin typeface="Arial"/>
                <a:cs typeface="Arial"/>
              </a:rPr>
              <a:t>Things to chill out like colouring or drawing​</a:t>
            </a:r>
            <a:r>
              <a:rPr lang="en-US" sz="1600">
                <a:latin typeface="Arial"/>
                <a:cs typeface="Arial"/>
              </a:rPr>
              <a:t>​​</a:t>
            </a:r>
            <a:r>
              <a:rPr lang="en-GB" sz="1600">
                <a:latin typeface="Arial"/>
                <a:cs typeface="Arial"/>
              </a:rPr>
              <a:t>​</a:t>
            </a:r>
            <a:r>
              <a:rPr lang="en-US" sz="1600">
                <a:latin typeface="Arial"/>
                <a:cs typeface="Arial"/>
              </a:rPr>
              <a:t>​​​​​​</a:t>
            </a:r>
            <a:r>
              <a:rPr lang="en-GB" sz="1600">
                <a:latin typeface="Arial"/>
                <a:cs typeface="Arial"/>
              </a:rPr>
              <a:t>​</a:t>
            </a:r>
            <a:endParaRPr lang="en-US" sz="1600">
              <a:cs typeface="Arial"/>
            </a:endParaRPr>
          </a:p>
        </p:txBody>
      </p:sp>
      <p:pic>
        <p:nvPicPr>
          <p:cNvPr id="30" name="Picture 29" descr="A person wearing headphones leaning against a wall&#10;&#10;Description automatically generated">
            <a:extLst>
              <a:ext uri="{FF2B5EF4-FFF2-40B4-BE49-F238E27FC236}">
                <a16:creationId xmlns:a16="http://schemas.microsoft.com/office/drawing/2014/main" id="{DFCEF859-4CE5-6A55-516A-C4D90CD2D1F3}"/>
              </a:ext>
            </a:extLst>
          </p:cNvPr>
          <p:cNvPicPr>
            <a:picLocks noChangeAspect="1"/>
          </p:cNvPicPr>
          <p:nvPr/>
        </p:nvPicPr>
        <p:blipFill>
          <a:blip r:embed="rId6"/>
          <a:stretch>
            <a:fillRect/>
          </a:stretch>
        </p:blipFill>
        <p:spPr>
          <a:xfrm>
            <a:off x="9219934" y="375027"/>
            <a:ext cx="2253387" cy="1422328"/>
          </a:xfrm>
          <a:prstGeom prst="rect">
            <a:avLst/>
          </a:prstGeom>
        </p:spPr>
      </p:pic>
      <p:sp>
        <p:nvSpPr>
          <p:cNvPr id="33" name="TextBox 2">
            <a:extLst>
              <a:ext uri="{FF2B5EF4-FFF2-40B4-BE49-F238E27FC236}">
                <a16:creationId xmlns:a16="http://schemas.microsoft.com/office/drawing/2014/main" id="{73F38520-0C3B-BBF8-5370-9F6CF09CF80B}"/>
              </a:ext>
            </a:extLst>
          </p:cNvPr>
          <p:cNvSpPr txBox="1"/>
          <p:nvPr/>
        </p:nvSpPr>
        <p:spPr>
          <a:xfrm>
            <a:off x="9436929" y="1853540"/>
            <a:ext cx="1967505" cy="567464"/>
          </a:xfrm>
          <a:prstGeom prst="rect">
            <a:avLst/>
          </a:prstGeom>
          <a:noFill/>
        </p:spPr>
        <p:txBody>
          <a:bodyPr rot="0" spcFirstLastPara="0" vert="horz" wrap="square" lIns="74295" tIns="37148" rIns="74295" bIns="37148" numCol="1" spcCol="0" rtlCol="0" fromWordArt="0" anchor="t" anchorCtr="0" forceAA="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lgn="ctr"/>
            <a:r>
              <a:rPr lang="en-GB" sz="1600">
                <a:latin typeface="Arial"/>
              </a:rPr>
              <a:t>Listening to your favourite music </a:t>
            </a:r>
            <a:endParaRPr lang="en-GB" sz="1600">
              <a:latin typeface="Arial"/>
              <a:cs typeface="Arial"/>
            </a:endParaRPr>
          </a:p>
        </p:txBody>
      </p:sp>
      <p:pic>
        <p:nvPicPr>
          <p:cNvPr id="36" name="Picture 35" descr="A group of people sitting at a table with food and drinks&#10;&#10;Description automatically generated">
            <a:extLst>
              <a:ext uri="{FF2B5EF4-FFF2-40B4-BE49-F238E27FC236}">
                <a16:creationId xmlns:a16="http://schemas.microsoft.com/office/drawing/2014/main" id="{C102624C-10C3-6C89-8B37-2AD058BB1A95}"/>
              </a:ext>
            </a:extLst>
          </p:cNvPr>
          <p:cNvPicPr>
            <a:picLocks noChangeAspect="1"/>
          </p:cNvPicPr>
          <p:nvPr/>
        </p:nvPicPr>
        <p:blipFill>
          <a:blip r:embed="rId7"/>
          <a:stretch>
            <a:fillRect/>
          </a:stretch>
        </p:blipFill>
        <p:spPr>
          <a:xfrm>
            <a:off x="4811454" y="2569248"/>
            <a:ext cx="2165032" cy="1402503"/>
          </a:xfrm>
          <a:prstGeom prst="rect">
            <a:avLst/>
          </a:prstGeom>
        </p:spPr>
      </p:pic>
      <p:sp>
        <p:nvSpPr>
          <p:cNvPr id="37" name="TextBox 7">
            <a:extLst>
              <a:ext uri="{FF2B5EF4-FFF2-40B4-BE49-F238E27FC236}">
                <a16:creationId xmlns:a16="http://schemas.microsoft.com/office/drawing/2014/main" id="{9F5D55B9-7C52-7087-3294-539754373587}"/>
              </a:ext>
            </a:extLst>
          </p:cNvPr>
          <p:cNvSpPr txBox="1"/>
          <p:nvPr/>
        </p:nvSpPr>
        <p:spPr>
          <a:xfrm>
            <a:off x="5072623" y="3994661"/>
            <a:ext cx="1633026" cy="567464"/>
          </a:xfrm>
          <a:prstGeom prst="rect">
            <a:avLst/>
          </a:prstGeom>
          <a:noFill/>
        </p:spPr>
        <p:txBody>
          <a:bodyPr rot="0" spcFirstLastPara="0" vert="horz" wrap="square" lIns="74295" tIns="37148" rIns="74295" bIns="37148" numCol="1" spcCol="0" rtlCol="0" fromWordArt="0" anchor="t" anchorCtr="0" forceAA="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lgn="ctr"/>
            <a:r>
              <a:rPr lang="en-GB" sz="1600">
                <a:latin typeface="Arial"/>
              </a:rPr>
              <a:t>Relaxing with friends or family </a:t>
            </a:r>
            <a:endParaRPr lang="en-GB" sz="1600">
              <a:latin typeface="Arial"/>
              <a:cs typeface="Arial"/>
            </a:endParaRPr>
          </a:p>
        </p:txBody>
      </p:sp>
      <p:pic>
        <p:nvPicPr>
          <p:cNvPr id="2" name="Picture 1" descr="Two women stretching on a path&#10;&#10;Description automatically generated">
            <a:extLst>
              <a:ext uri="{FF2B5EF4-FFF2-40B4-BE49-F238E27FC236}">
                <a16:creationId xmlns:a16="http://schemas.microsoft.com/office/drawing/2014/main" id="{D169BF34-8173-32A3-B07A-8F7B1EF4B8E9}"/>
              </a:ext>
            </a:extLst>
          </p:cNvPr>
          <p:cNvPicPr>
            <a:picLocks noChangeAspect="1"/>
          </p:cNvPicPr>
          <p:nvPr/>
        </p:nvPicPr>
        <p:blipFill>
          <a:blip r:embed="rId8"/>
          <a:stretch>
            <a:fillRect/>
          </a:stretch>
        </p:blipFill>
        <p:spPr>
          <a:xfrm>
            <a:off x="7129398" y="2570184"/>
            <a:ext cx="2045917" cy="1394042"/>
          </a:xfrm>
          <a:prstGeom prst="rect">
            <a:avLst/>
          </a:prstGeom>
        </p:spPr>
      </p:pic>
      <p:sp>
        <p:nvSpPr>
          <p:cNvPr id="6" name="TextBox 9">
            <a:extLst>
              <a:ext uri="{FF2B5EF4-FFF2-40B4-BE49-F238E27FC236}">
                <a16:creationId xmlns:a16="http://schemas.microsoft.com/office/drawing/2014/main" id="{6F5A861A-3C2A-0469-3E75-DE2D1F188BFC}"/>
              </a:ext>
            </a:extLst>
          </p:cNvPr>
          <p:cNvSpPr txBox="1"/>
          <p:nvPr/>
        </p:nvSpPr>
        <p:spPr>
          <a:xfrm>
            <a:off x="7133460" y="3987098"/>
            <a:ext cx="2055958" cy="813685"/>
          </a:xfrm>
          <a:prstGeom prst="rect">
            <a:avLst/>
          </a:prstGeom>
          <a:noFill/>
        </p:spPr>
        <p:txBody>
          <a:bodyPr rot="0" spcFirstLastPara="0" vert="horz" wrap="square" lIns="74295" tIns="37148" rIns="74295" bIns="37148" numCol="1" spcCol="0" rtlCol="0" fromWordArt="0" anchor="t" anchorCtr="0" forceAA="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lgn="ctr"/>
            <a:r>
              <a:rPr lang="en-GB" sz="1600" dirty="0">
                <a:latin typeface="Arial"/>
              </a:rPr>
              <a:t>Exercise </a:t>
            </a:r>
            <a:br>
              <a:rPr lang="en-GB" sz="1600" dirty="0">
                <a:latin typeface="Arial"/>
              </a:rPr>
            </a:br>
            <a:r>
              <a:rPr lang="en-GB" sz="1600" dirty="0">
                <a:latin typeface="Arial"/>
              </a:rPr>
              <a:t>(e.g. football or dance)</a:t>
            </a:r>
            <a:endParaRPr lang="en-US" sz="1600" dirty="0">
              <a:latin typeface="Arial"/>
              <a:cs typeface="Arial"/>
            </a:endParaRPr>
          </a:p>
        </p:txBody>
      </p:sp>
      <p:pic>
        <p:nvPicPr>
          <p:cNvPr id="9" name="Picture 8" descr="A group of women cooking in a kitchen&#10;&#10;Description automatically generated">
            <a:extLst>
              <a:ext uri="{FF2B5EF4-FFF2-40B4-BE49-F238E27FC236}">
                <a16:creationId xmlns:a16="http://schemas.microsoft.com/office/drawing/2014/main" id="{CF3E08A0-C01A-0580-EF96-DC4DC6C90348}"/>
              </a:ext>
            </a:extLst>
          </p:cNvPr>
          <p:cNvPicPr>
            <a:picLocks noChangeAspect="1"/>
          </p:cNvPicPr>
          <p:nvPr/>
        </p:nvPicPr>
        <p:blipFill>
          <a:blip r:embed="rId9"/>
          <a:stretch>
            <a:fillRect/>
          </a:stretch>
        </p:blipFill>
        <p:spPr>
          <a:xfrm>
            <a:off x="9336654" y="2565421"/>
            <a:ext cx="2224282" cy="1403567"/>
          </a:xfrm>
          <a:prstGeom prst="rect">
            <a:avLst/>
          </a:prstGeom>
        </p:spPr>
      </p:pic>
      <p:sp>
        <p:nvSpPr>
          <p:cNvPr id="10" name="TextBox 9">
            <a:extLst>
              <a:ext uri="{FF2B5EF4-FFF2-40B4-BE49-F238E27FC236}">
                <a16:creationId xmlns:a16="http://schemas.microsoft.com/office/drawing/2014/main" id="{B89FB2A1-9913-63A5-B401-CC4F988C1668}"/>
              </a:ext>
            </a:extLst>
          </p:cNvPr>
          <p:cNvSpPr txBox="1"/>
          <p:nvPr/>
        </p:nvSpPr>
        <p:spPr>
          <a:xfrm>
            <a:off x="9398583" y="3997536"/>
            <a:ext cx="2055958" cy="813685"/>
          </a:xfrm>
          <a:prstGeom prst="rect">
            <a:avLst/>
          </a:prstGeom>
          <a:noFill/>
        </p:spPr>
        <p:txBody>
          <a:bodyPr rot="0" spcFirstLastPara="0" vert="horz" wrap="square" lIns="74295" tIns="37148" rIns="74295" bIns="37148" numCol="1" spcCol="0" rtlCol="0" fromWordArt="0" anchor="t" anchorCtr="0" forceAA="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lgn="ctr"/>
            <a:r>
              <a:rPr lang="en-GB" sz="1600" dirty="0">
                <a:latin typeface="Arial"/>
                <a:cs typeface="Arial"/>
              </a:rPr>
              <a:t>Learning a new skill(e.g. cooking/baking)</a:t>
            </a:r>
            <a:endParaRPr lang="en-GB" sz="1600" dirty="0">
              <a:latin typeface="Arial"/>
            </a:endParaRPr>
          </a:p>
        </p:txBody>
      </p:sp>
      <p:pic>
        <p:nvPicPr>
          <p:cNvPr id="12" name="Picture 11" descr="A group of people pointing at something&#10;&#10;Description automatically generated">
            <a:extLst>
              <a:ext uri="{FF2B5EF4-FFF2-40B4-BE49-F238E27FC236}">
                <a16:creationId xmlns:a16="http://schemas.microsoft.com/office/drawing/2014/main" id="{08022E41-8514-D893-7EA3-AFE5B41123E0}"/>
              </a:ext>
            </a:extLst>
          </p:cNvPr>
          <p:cNvPicPr>
            <a:picLocks noChangeAspect="1"/>
          </p:cNvPicPr>
          <p:nvPr/>
        </p:nvPicPr>
        <p:blipFill>
          <a:blip r:embed="rId10"/>
          <a:stretch>
            <a:fillRect/>
          </a:stretch>
        </p:blipFill>
        <p:spPr>
          <a:xfrm>
            <a:off x="4970290" y="4784943"/>
            <a:ext cx="1880389" cy="1411265"/>
          </a:xfrm>
          <a:prstGeom prst="rect">
            <a:avLst/>
          </a:prstGeom>
        </p:spPr>
      </p:pic>
      <p:sp>
        <p:nvSpPr>
          <p:cNvPr id="13" name="TextBox 7">
            <a:extLst>
              <a:ext uri="{FF2B5EF4-FFF2-40B4-BE49-F238E27FC236}">
                <a16:creationId xmlns:a16="http://schemas.microsoft.com/office/drawing/2014/main" id="{0D7360C6-F4C0-3664-4734-AB1D6978CD68}"/>
              </a:ext>
            </a:extLst>
          </p:cNvPr>
          <p:cNvSpPr txBox="1"/>
          <p:nvPr/>
        </p:nvSpPr>
        <p:spPr>
          <a:xfrm>
            <a:off x="4717719" y="6218030"/>
            <a:ext cx="2395026" cy="567464"/>
          </a:xfrm>
          <a:prstGeom prst="rect">
            <a:avLst/>
          </a:prstGeom>
          <a:noFill/>
        </p:spPr>
        <p:txBody>
          <a:bodyPr rot="0" spcFirstLastPara="0" vert="horz" wrap="square" lIns="74295" tIns="37148" rIns="74295" bIns="37148" numCol="1" spcCol="0" rtlCol="0" fromWordArt="0" anchor="t" anchorCtr="0" forceAA="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lgn="ctr"/>
            <a:r>
              <a:rPr lang="en-GB" sz="1600">
                <a:latin typeface="Arial"/>
              </a:rPr>
              <a:t>Doing things for others (e.g. volunteering) </a:t>
            </a:r>
            <a:endParaRPr lang="en-US"/>
          </a:p>
        </p:txBody>
      </p:sp>
      <p:pic>
        <p:nvPicPr>
          <p:cNvPr id="15" name="Picture 14" descr="A person with eyes closed standing near water&#10;&#10;Description automatically generated">
            <a:extLst>
              <a:ext uri="{FF2B5EF4-FFF2-40B4-BE49-F238E27FC236}">
                <a16:creationId xmlns:a16="http://schemas.microsoft.com/office/drawing/2014/main" id="{916F5BA9-058E-7F87-9510-F8254AC73BE8}"/>
              </a:ext>
            </a:extLst>
          </p:cNvPr>
          <p:cNvPicPr>
            <a:picLocks noChangeAspect="1"/>
          </p:cNvPicPr>
          <p:nvPr/>
        </p:nvPicPr>
        <p:blipFill>
          <a:blip r:embed="rId11"/>
          <a:stretch>
            <a:fillRect/>
          </a:stretch>
        </p:blipFill>
        <p:spPr>
          <a:xfrm>
            <a:off x="7102846" y="4783116"/>
            <a:ext cx="2109461" cy="1414918"/>
          </a:xfrm>
          <a:prstGeom prst="rect">
            <a:avLst/>
          </a:prstGeom>
        </p:spPr>
      </p:pic>
      <p:sp>
        <p:nvSpPr>
          <p:cNvPr id="17" name="TextBox 7">
            <a:extLst>
              <a:ext uri="{FF2B5EF4-FFF2-40B4-BE49-F238E27FC236}">
                <a16:creationId xmlns:a16="http://schemas.microsoft.com/office/drawing/2014/main" id="{0CEB4E3D-15E5-2490-0B88-DF026612AB6D}"/>
              </a:ext>
            </a:extLst>
          </p:cNvPr>
          <p:cNvSpPr txBox="1"/>
          <p:nvPr/>
        </p:nvSpPr>
        <p:spPr>
          <a:xfrm>
            <a:off x="7003720" y="6259783"/>
            <a:ext cx="2395026" cy="321243"/>
          </a:xfrm>
          <a:prstGeom prst="rect">
            <a:avLst/>
          </a:prstGeom>
          <a:noFill/>
        </p:spPr>
        <p:txBody>
          <a:bodyPr rot="0" spcFirstLastPara="0" vert="horz" wrap="square" lIns="74295" tIns="37148" rIns="74295" bIns="37148" numCol="1" spcCol="0" rtlCol="0" fromWordArt="0" anchor="t" anchorCtr="0" forceAA="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lgn="ctr"/>
            <a:r>
              <a:rPr lang="en-GB" sz="1600">
                <a:latin typeface="Arial"/>
              </a:rPr>
              <a:t>Going out in nature</a:t>
            </a:r>
            <a:endParaRPr lang="en-US"/>
          </a:p>
        </p:txBody>
      </p:sp>
      <p:pic>
        <p:nvPicPr>
          <p:cNvPr id="18" name="Picture 17" descr="A person sitting in a chair&#10;&#10;AI-generated content may be incorrect.">
            <a:extLst>
              <a:ext uri="{FF2B5EF4-FFF2-40B4-BE49-F238E27FC236}">
                <a16:creationId xmlns:a16="http://schemas.microsoft.com/office/drawing/2014/main" id="{EFA13068-AC3E-F3A5-B1E8-E620E4298723}"/>
              </a:ext>
            </a:extLst>
          </p:cNvPr>
          <p:cNvPicPr>
            <a:picLocks noChangeAspect="1"/>
          </p:cNvPicPr>
          <p:nvPr/>
        </p:nvPicPr>
        <p:blipFill>
          <a:blip r:embed="rId12"/>
          <a:stretch>
            <a:fillRect/>
          </a:stretch>
        </p:blipFill>
        <p:spPr>
          <a:xfrm>
            <a:off x="9447335" y="4793775"/>
            <a:ext cx="1522826" cy="1403176"/>
          </a:xfrm>
          <a:prstGeom prst="rect">
            <a:avLst/>
          </a:prstGeom>
        </p:spPr>
      </p:pic>
      <p:sp>
        <p:nvSpPr>
          <p:cNvPr id="19" name="TextBox 7">
            <a:extLst>
              <a:ext uri="{FF2B5EF4-FFF2-40B4-BE49-F238E27FC236}">
                <a16:creationId xmlns:a16="http://schemas.microsoft.com/office/drawing/2014/main" id="{79DDDA74-5EEF-A485-ACDA-0ED114EE998C}"/>
              </a:ext>
            </a:extLst>
          </p:cNvPr>
          <p:cNvSpPr txBox="1"/>
          <p:nvPr/>
        </p:nvSpPr>
        <p:spPr>
          <a:xfrm>
            <a:off x="9007882" y="6332851"/>
            <a:ext cx="2395026" cy="321243"/>
          </a:xfrm>
          <a:prstGeom prst="rect">
            <a:avLst/>
          </a:prstGeom>
          <a:noFill/>
        </p:spPr>
        <p:txBody>
          <a:bodyPr rot="0" spcFirstLastPara="0" vert="horz" wrap="square" lIns="74295" tIns="37148" rIns="74295" bIns="37148" numCol="1" spcCol="0" rtlCol="0" fromWordArt="0" anchor="t" anchorCtr="0" forceAA="0" compatLnSpc="1">
            <a:prstTxWarp prst="textNoShape">
              <a:avLst/>
            </a:prstTxWarp>
            <a:spAutoFit/>
          </a:bodyPr>
          <a:lstStyle>
            <a:defPPr>
              <a:defRPr lang="en-US"/>
            </a:defPPr>
            <a:lvl1pPr marL="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lgn="ctr"/>
            <a:r>
              <a:rPr lang="en-GB" sz="1600">
                <a:latin typeface="Arial"/>
              </a:rPr>
              <a:t>Taking 5 deep breaths</a:t>
            </a:r>
            <a:endParaRPr lang="en-US"/>
          </a:p>
        </p:txBody>
      </p:sp>
      <p:pic>
        <p:nvPicPr>
          <p:cNvPr id="25" name="Picture 24" descr="A close up of a logo&#10;&#10;Description automatically generated">
            <a:extLst>
              <a:ext uri="{FF2B5EF4-FFF2-40B4-BE49-F238E27FC236}">
                <a16:creationId xmlns:a16="http://schemas.microsoft.com/office/drawing/2014/main" id="{C7EEF39F-4C00-2DF5-F9A1-344ACA149A2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6910" y="5963239"/>
            <a:ext cx="2381486" cy="728890"/>
          </a:xfrm>
          <a:prstGeom prst="rect">
            <a:avLst/>
          </a:prstGeom>
          <a:ln>
            <a:noFill/>
          </a:ln>
        </p:spPr>
      </p:pic>
    </p:spTree>
    <p:extLst>
      <p:ext uri="{BB962C8B-B14F-4D97-AF65-F5344CB8AC3E}">
        <p14:creationId xmlns:p14="http://schemas.microsoft.com/office/powerpoint/2010/main" val="306305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3" grpId="0"/>
      <p:bldP spid="37" grpId="0"/>
      <p:bldP spid="6" grpId="0"/>
      <p:bldP spid="10" grpId="0"/>
      <p:bldP spid="13"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olorful squares with text">
            <a:extLst>
              <a:ext uri="{FF2B5EF4-FFF2-40B4-BE49-F238E27FC236}">
                <a16:creationId xmlns:a16="http://schemas.microsoft.com/office/drawing/2014/main" id="{C92DEC05-0AFC-F77D-BF9F-2D33AB0EE8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1596" y="1760450"/>
            <a:ext cx="8948807" cy="3825080"/>
          </a:xfrm>
          <a:prstGeom prst="rect">
            <a:avLst/>
          </a:prstGeom>
        </p:spPr>
      </p:pic>
      <p:sp>
        <p:nvSpPr>
          <p:cNvPr id="2" name="Title 1">
            <a:extLst>
              <a:ext uri="{FF2B5EF4-FFF2-40B4-BE49-F238E27FC236}">
                <a16:creationId xmlns:a16="http://schemas.microsoft.com/office/drawing/2014/main" id="{D7E553AD-D4A5-24AD-4352-2E776EFC206E}"/>
              </a:ext>
            </a:extLst>
          </p:cNvPr>
          <p:cNvSpPr>
            <a:spLocks noGrp="1"/>
          </p:cNvSpPr>
          <p:nvPr>
            <p:ph type="title"/>
          </p:nvPr>
        </p:nvSpPr>
        <p:spPr>
          <a:xfrm>
            <a:off x="-15977" y="-71181"/>
            <a:ext cx="12193228" cy="1325563"/>
          </a:xfrm>
        </p:spPr>
        <p:txBody>
          <a:bodyPr>
            <a:normAutofit/>
          </a:bodyPr>
          <a:lstStyle/>
          <a:p>
            <a:pPr algn="ctr"/>
            <a:r>
              <a:rPr lang="en-US" sz="3200" b="1">
                <a:solidFill>
                  <a:schemeClr val="bg1"/>
                </a:solidFill>
                <a:latin typeface="Arial"/>
                <a:cs typeface="Calibri Light"/>
              </a:rPr>
              <a:t>Key To Living</a:t>
            </a:r>
            <a:endParaRPr lang="en-US" sz="3200" b="1">
              <a:solidFill>
                <a:schemeClr val="bg1"/>
              </a:solidFill>
              <a:latin typeface="Arial"/>
              <a:cs typeface="Arial"/>
            </a:endParaRPr>
          </a:p>
        </p:txBody>
      </p:sp>
      <p:sp>
        <p:nvSpPr>
          <p:cNvPr id="8" name="Title 1">
            <a:extLst>
              <a:ext uri="{FF2B5EF4-FFF2-40B4-BE49-F238E27FC236}">
                <a16:creationId xmlns:a16="http://schemas.microsoft.com/office/drawing/2014/main" id="{8D7876BD-CB10-61C9-0DDB-007802E95027}"/>
              </a:ext>
            </a:extLst>
          </p:cNvPr>
          <p:cNvSpPr txBox="1">
            <a:spLocks/>
          </p:cNvSpPr>
          <p:nvPr/>
        </p:nvSpPr>
        <p:spPr>
          <a:xfrm>
            <a:off x="1666258" y="1340542"/>
            <a:ext cx="86597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9B285E"/>
                </a:solidFill>
                <a:latin typeface="Arial"/>
                <a:cs typeface="Calibri Light"/>
              </a:rPr>
              <a:t>G                R               E               A                T</a:t>
            </a:r>
            <a:endParaRPr lang="en-US" sz="2800">
              <a:solidFill>
                <a:srgbClr val="9B285E"/>
              </a:solidFill>
              <a:cs typeface="Calibri Light"/>
            </a:endParaRPr>
          </a:p>
        </p:txBody>
      </p:sp>
      <p:sp>
        <p:nvSpPr>
          <p:cNvPr id="9" name="Title 1">
            <a:extLst>
              <a:ext uri="{FF2B5EF4-FFF2-40B4-BE49-F238E27FC236}">
                <a16:creationId xmlns:a16="http://schemas.microsoft.com/office/drawing/2014/main" id="{5CAB8DA4-B90B-676A-48B1-6B056865242E}"/>
              </a:ext>
            </a:extLst>
          </p:cNvPr>
          <p:cNvSpPr txBox="1">
            <a:spLocks/>
          </p:cNvSpPr>
          <p:nvPr/>
        </p:nvSpPr>
        <p:spPr>
          <a:xfrm>
            <a:off x="1620944" y="3252679"/>
            <a:ext cx="113820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9B285E"/>
                </a:solidFill>
                <a:latin typeface="Arial"/>
                <a:cs typeface="Calibri Light"/>
              </a:rPr>
              <a:t>D                R               E                A               M</a:t>
            </a:r>
            <a:endParaRPr lang="en-US">
              <a:solidFill>
                <a:srgbClr val="9B285E"/>
              </a:solidFill>
              <a:cs typeface="Calibri Light" panose="020F0302020204030204"/>
            </a:endParaRPr>
          </a:p>
        </p:txBody>
      </p:sp>
      <p:sp>
        <p:nvSpPr>
          <p:cNvPr id="14" name="TextBox 13">
            <a:extLst>
              <a:ext uri="{FF2B5EF4-FFF2-40B4-BE49-F238E27FC236}">
                <a16:creationId xmlns:a16="http://schemas.microsoft.com/office/drawing/2014/main" id="{BCDFDB99-F7EE-D2B5-A838-933305701D16}"/>
              </a:ext>
            </a:extLst>
          </p:cNvPr>
          <p:cNvSpPr txBox="1"/>
          <p:nvPr/>
        </p:nvSpPr>
        <p:spPr>
          <a:xfrm>
            <a:off x="7944465" y="6500352"/>
            <a:ext cx="52565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SOURCE: actionforhappiness.org/</a:t>
            </a:r>
          </a:p>
        </p:txBody>
      </p:sp>
      <p:sp>
        <p:nvSpPr>
          <p:cNvPr id="4" name="Title 5">
            <a:extLst>
              <a:ext uri="{FF2B5EF4-FFF2-40B4-BE49-F238E27FC236}">
                <a16:creationId xmlns:a16="http://schemas.microsoft.com/office/drawing/2014/main" id="{33162319-8DE2-D80B-1788-D9EDAD973044}"/>
              </a:ext>
            </a:extLst>
          </p:cNvPr>
          <p:cNvSpPr txBox="1">
            <a:spLocks/>
          </p:cNvSpPr>
          <p:nvPr/>
        </p:nvSpPr>
        <p:spPr>
          <a:xfrm>
            <a:off x="0" y="18886"/>
            <a:ext cx="12192000" cy="1139716"/>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Things that make us feel happier!</a:t>
            </a:r>
          </a:p>
        </p:txBody>
      </p:sp>
      <p:pic>
        <p:nvPicPr>
          <p:cNvPr id="15" name="Picture 14" descr="A close up of a logo&#10;&#10;Description automatically generated">
            <a:extLst>
              <a:ext uri="{FF2B5EF4-FFF2-40B4-BE49-F238E27FC236}">
                <a16:creationId xmlns:a16="http://schemas.microsoft.com/office/drawing/2014/main" id="{B85F1772-47A0-5BFB-1998-6CA379C2F0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184" y="6100179"/>
            <a:ext cx="2381486" cy="728890"/>
          </a:xfrm>
          <a:prstGeom prst="rect">
            <a:avLst/>
          </a:prstGeom>
          <a:ln>
            <a:noFill/>
          </a:ln>
        </p:spPr>
      </p:pic>
      <p:pic>
        <p:nvPicPr>
          <p:cNvPr id="17" name="Picture 16" descr="A purple and white sign&#10;&#10;Description automatically generated">
            <a:extLst>
              <a:ext uri="{FF2B5EF4-FFF2-40B4-BE49-F238E27FC236}">
                <a16:creationId xmlns:a16="http://schemas.microsoft.com/office/drawing/2014/main" id="{49EE62F2-96B9-84BC-C076-4A4AC0CAC2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9629" y="6002335"/>
            <a:ext cx="1207573" cy="728607"/>
          </a:xfrm>
          <a:prstGeom prst="rect">
            <a:avLst/>
          </a:prstGeom>
          <a:ln>
            <a:noFill/>
          </a:ln>
        </p:spPr>
      </p:pic>
    </p:spTree>
    <p:extLst>
      <p:ext uri="{BB962C8B-B14F-4D97-AF65-F5344CB8AC3E}">
        <p14:creationId xmlns:p14="http://schemas.microsoft.com/office/powerpoint/2010/main" val="1205162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9DE8B-7ABD-ADFB-377F-B93DA2444E37}"/>
            </a:ext>
          </a:extLst>
        </p:cNvPr>
        <p:cNvGrpSpPr/>
        <p:nvPr/>
      </p:nvGrpSpPr>
      <p:grpSpPr>
        <a:xfrm>
          <a:off x="0" y="0"/>
          <a:ext cx="0" cy="0"/>
          <a:chOff x="0" y="0"/>
          <a:chExt cx="0" cy="0"/>
        </a:xfrm>
      </p:grpSpPr>
      <p:sp>
        <p:nvSpPr>
          <p:cNvPr id="5" name="Title 5">
            <a:extLst>
              <a:ext uri="{FF2B5EF4-FFF2-40B4-BE49-F238E27FC236}">
                <a16:creationId xmlns:a16="http://schemas.microsoft.com/office/drawing/2014/main" id="{97609261-4057-9D33-59BE-88D8E250A193}"/>
              </a:ext>
            </a:extLst>
          </p:cNvPr>
          <p:cNvSpPr txBox="1">
            <a:spLocks/>
          </p:cNvSpPr>
          <p:nvPr/>
        </p:nvSpPr>
        <p:spPr>
          <a:xfrm>
            <a:off x="0" y="390"/>
            <a:ext cx="12292641" cy="710804"/>
          </a:xfrm>
          <a:prstGeom prst="rect">
            <a:avLst/>
          </a:prstGeom>
          <a:solidFill>
            <a:srgbClr val="8D245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Reflect:</a:t>
            </a:r>
            <a:endParaRPr lang="en-US" dirty="0"/>
          </a:p>
        </p:txBody>
      </p:sp>
      <p:sp>
        <p:nvSpPr>
          <p:cNvPr id="2" name="TextBox 1">
            <a:extLst>
              <a:ext uri="{FF2B5EF4-FFF2-40B4-BE49-F238E27FC236}">
                <a16:creationId xmlns:a16="http://schemas.microsoft.com/office/drawing/2014/main" id="{84FE3D43-39C8-944A-0E48-E88BEA464A17}"/>
              </a:ext>
            </a:extLst>
          </p:cNvPr>
          <p:cNvSpPr txBox="1"/>
          <p:nvPr/>
        </p:nvSpPr>
        <p:spPr>
          <a:xfrm>
            <a:off x="205947" y="950702"/>
            <a:ext cx="11724117" cy="47295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a:spcBef>
                <a:spcPts val="800"/>
              </a:spcBef>
            </a:pPr>
            <a:r>
              <a:rPr lang="en-US" sz="3600" dirty="0">
                <a:latin typeface="Arial"/>
                <a:cs typeface="Arial"/>
              </a:rPr>
              <a:t>Vaping is not a healthy way to stay calm. Can you name two </a:t>
            </a:r>
            <a:r>
              <a:rPr lang="en-US" sz="3600" b="1" dirty="0">
                <a:latin typeface="Arial"/>
                <a:cs typeface="Arial"/>
              </a:rPr>
              <a:t>natural and healthy activities</a:t>
            </a:r>
            <a:r>
              <a:rPr lang="en-US" sz="3600" dirty="0">
                <a:latin typeface="Arial"/>
                <a:cs typeface="Arial"/>
              </a:rPr>
              <a:t> that help us feel relaxed and happy?</a:t>
            </a:r>
            <a:endParaRPr lang="en-US" sz="3600">
              <a:latin typeface="Aptos" panose="020B0004020202020204"/>
              <a:cs typeface="Arial"/>
            </a:endParaRPr>
          </a:p>
          <a:p>
            <a:pPr marL="571500" indent="-342900">
              <a:spcBef>
                <a:spcPts val="800"/>
              </a:spcBef>
              <a:buFont typeface="Arial"/>
              <a:buChar char="•"/>
            </a:pPr>
            <a:r>
              <a:rPr lang="en-US" sz="3600" dirty="0">
                <a:latin typeface="Arial"/>
                <a:cs typeface="Arial"/>
              </a:rPr>
              <a:t>Connecting with others, being active, </a:t>
            </a:r>
            <a:r>
              <a:rPr lang="en-US" sz="3600" b="1" dirty="0">
                <a:latin typeface="Arial"/>
                <a:cs typeface="Arial"/>
              </a:rPr>
              <a:t>being kind to others</a:t>
            </a:r>
            <a:r>
              <a:rPr lang="en-US" sz="3600" dirty="0">
                <a:latin typeface="Arial"/>
                <a:cs typeface="Arial"/>
              </a:rPr>
              <a:t>, and doing things we enjoy are the best ways to care for my </a:t>
            </a:r>
            <a:r>
              <a:rPr lang="en-US" sz="3600" b="1" dirty="0">
                <a:latin typeface="Arial"/>
                <a:cs typeface="Arial"/>
              </a:rPr>
              <a:t>body and mind.</a:t>
            </a:r>
          </a:p>
          <a:p>
            <a:pPr marL="571500" indent="-342900">
              <a:spcBef>
                <a:spcPts val="800"/>
              </a:spcBef>
              <a:buFont typeface="Arial"/>
              <a:buChar char="•"/>
            </a:pPr>
            <a:r>
              <a:rPr lang="en-US" sz="3600" dirty="0">
                <a:latin typeface="Arial"/>
                <a:cs typeface="Arial"/>
              </a:rPr>
              <a:t>You can make </a:t>
            </a:r>
            <a:r>
              <a:rPr lang="en-US" sz="3600" b="1" dirty="0">
                <a:latin typeface="Arial"/>
                <a:cs typeface="Arial"/>
              </a:rPr>
              <a:t>positive choices</a:t>
            </a:r>
            <a:r>
              <a:rPr lang="en-US" sz="3600" dirty="0">
                <a:latin typeface="Arial"/>
                <a:cs typeface="Arial"/>
              </a:rPr>
              <a:t> to look after your wellbeing.</a:t>
            </a:r>
          </a:p>
        </p:txBody>
      </p:sp>
      <p:pic>
        <p:nvPicPr>
          <p:cNvPr id="3" name="Picture 2" descr="A yellow circle with black text&#10;&#10;AI-generated content may be incorrect.">
            <a:extLst>
              <a:ext uri="{FF2B5EF4-FFF2-40B4-BE49-F238E27FC236}">
                <a16:creationId xmlns:a16="http://schemas.microsoft.com/office/drawing/2014/main" id="{5D33EAAD-C14A-A056-96C6-88F1B26A2D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904723" y="6006556"/>
            <a:ext cx="942062" cy="784312"/>
          </a:xfrm>
          <a:prstGeom prst="rect">
            <a:avLst/>
          </a:prstGeom>
        </p:spPr>
      </p:pic>
      <p:pic>
        <p:nvPicPr>
          <p:cNvPr id="11" name="Picture 10" descr="A close up of a logo&#10;&#10;Description automatically generated">
            <a:extLst>
              <a:ext uri="{FF2B5EF4-FFF2-40B4-BE49-F238E27FC236}">
                <a16:creationId xmlns:a16="http://schemas.microsoft.com/office/drawing/2014/main" id="{E33C3128-EDB4-5052-C10A-803E58EBE4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946" y="6001325"/>
            <a:ext cx="2381486" cy="728890"/>
          </a:xfrm>
          <a:prstGeom prst="rect">
            <a:avLst/>
          </a:prstGeom>
          <a:ln>
            <a:noFill/>
          </a:ln>
        </p:spPr>
      </p:pic>
      <p:pic>
        <p:nvPicPr>
          <p:cNvPr id="14" name="Picture 13" descr="A purple and white sign&#10;&#10;Description automatically generated">
            <a:extLst>
              <a:ext uri="{FF2B5EF4-FFF2-40B4-BE49-F238E27FC236}">
                <a16:creationId xmlns:a16="http://schemas.microsoft.com/office/drawing/2014/main" id="{81F4B20E-72C7-C88B-FEBD-CE2049B40B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29629" y="6002335"/>
            <a:ext cx="1207573" cy="728607"/>
          </a:xfrm>
          <a:prstGeom prst="rect">
            <a:avLst/>
          </a:prstGeom>
          <a:ln>
            <a:noFill/>
          </a:ln>
        </p:spPr>
      </p:pic>
    </p:spTree>
    <p:extLst>
      <p:ext uri="{BB962C8B-B14F-4D97-AF65-F5344CB8AC3E}">
        <p14:creationId xmlns:p14="http://schemas.microsoft.com/office/powerpoint/2010/main" val="162574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B3A3-073F-01A1-90A0-192CBB5FBA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963799-84C0-F4E4-2F20-8E446133501F}"/>
              </a:ext>
            </a:extLst>
          </p:cNvPr>
          <p:cNvSpPr txBox="1"/>
          <p:nvPr/>
        </p:nvSpPr>
        <p:spPr>
          <a:xfrm>
            <a:off x="5045995" y="382830"/>
            <a:ext cx="6614399" cy="6093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ea typeface="Calibri"/>
                <a:cs typeface="Calibri"/>
              </a:rPr>
              <a:t>If you are worried about anything we have talked about today, you can find support or information from Childline or talk to a trusted adult. </a:t>
            </a:r>
            <a:endParaRPr lang="en-GB">
              <a:latin typeface="Arial"/>
              <a:ea typeface="Calibri"/>
              <a:cs typeface="Segoe UI"/>
            </a:endParaRPr>
          </a:p>
          <a:p>
            <a:endParaRPr lang="en-US" dirty="0">
              <a:latin typeface="Arial"/>
              <a:ea typeface="Calibri"/>
              <a:cs typeface="Segoe UI"/>
            </a:endParaRPr>
          </a:p>
          <a:p>
            <a:pPr marL="342900" indent="-342900">
              <a:buFont typeface="Arial,Sans-Serif"/>
              <a:buChar char="•"/>
            </a:pPr>
            <a:r>
              <a:rPr lang="en-US" sz="2000" b="1" dirty="0">
                <a:latin typeface="Arial"/>
                <a:ea typeface="Calibri"/>
                <a:cs typeface="Arial"/>
              </a:rPr>
              <a:t>Childline</a:t>
            </a:r>
            <a:r>
              <a:rPr lang="en-US" sz="2000" dirty="0">
                <a:latin typeface="Arial"/>
                <a:ea typeface="Calibri"/>
                <a:cs typeface="Arial"/>
              </a:rPr>
              <a:t> – Call </a:t>
            </a:r>
            <a:r>
              <a:rPr lang="en-US" sz="2000" i="1" dirty="0">
                <a:latin typeface="Arial"/>
                <a:ea typeface="Calibri"/>
                <a:cs typeface="Arial"/>
              </a:rPr>
              <a:t>0800 1111</a:t>
            </a:r>
            <a:r>
              <a:rPr lang="en-US" sz="2000" dirty="0">
                <a:latin typeface="Arial"/>
                <a:ea typeface="Calibri"/>
                <a:cs typeface="Arial"/>
              </a:rPr>
              <a:t> or visit  </a:t>
            </a:r>
            <a:r>
              <a:rPr lang="en-US" sz="2000" dirty="0">
                <a:latin typeface="Arial"/>
                <a:ea typeface="Calibri"/>
                <a:cs typeface="Arial"/>
                <a:hlinkClick r:id="rId4">
                  <a:extLst>
                    <a:ext uri="{A12FA001-AC4F-418D-AE19-62706E023703}">
                      <ahyp:hlinkClr xmlns:ahyp="http://schemas.microsoft.com/office/drawing/2018/hyperlinkcolor" val="tx"/>
                    </a:ext>
                  </a:extLst>
                </a:hlinkClick>
              </a:rPr>
              <a:t>childline.org.uk</a:t>
            </a:r>
            <a:br>
              <a:rPr lang="en-US" sz="2000" dirty="0">
                <a:latin typeface="Arial"/>
                <a:ea typeface="Calibri"/>
                <a:cs typeface="Arial"/>
              </a:rPr>
            </a:br>
            <a:r>
              <a:rPr lang="en-US" sz="2000" dirty="0">
                <a:latin typeface="Arial"/>
                <a:ea typeface="Calibri"/>
                <a:cs typeface="Arial"/>
              </a:rPr>
              <a:t> </a:t>
            </a:r>
            <a:r>
              <a:rPr lang="en-US" sz="2000" i="1" dirty="0">
                <a:latin typeface="Arial"/>
                <a:ea typeface="Calibri"/>
                <a:cs typeface="Arial"/>
              </a:rPr>
              <a:t>(Free</a:t>
            </a:r>
            <a:r>
              <a:rPr lang="en-US" sz="2000" i="1" dirty="0">
                <a:latin typeface="Arial"/>
                <a:ea typeface="+mn-lt"/>
                <a:cs typeface="Arial"/>
              </a:rPr>
              <a:t>, private, and available </a:t>
            </a:r>
            <a:r>
              <a:rPr lang="en-US" sz="2000" i="1" dirty="0">
                <a:latin typeface="Arial"/>
                <a:ea typeface="Calibri"/>
                <a:cs typeface="Arial"/>
              </a:rPr>
              <a:t>any time to talk about anything)</a:t>
            </a:r>
            <a:endParaRPr lang="en-US" sz="2000" dirty="0">
              <a:latin typeface="Arial"/>
              <a:ea typeface="+mn-lt"/>
              <a:cs typeface="Arial"/>
            </a:endParaRPr>
          </a:p>
          <a:p>
            <a:pPr marL="342900" indent="-342900">
              <a:buFont typeface="Arial,Sans-Serif"/>
              <a:buChar char="•"/>
            </a:pPr>
            <a:endParaRPr lang="en-US" sz="2000" dirty="0">
              <a:latin typeface="Arial"/>
              <a:ea typeface="Calibri"/>
              <a:cs typeface="Arial"/>
            </a:endParaRPr>
          </a:p>
          <a:p>
            <a:pPr marL="342900" indent="-342900">
              <a:buFont typeface="Arial,Sans-Serif"/>
              <a:buChar char="•"/>
            </a:pPr>
            <a:r>
              <a:rPr lang="en-US" sz="2000" b="1" err="1">
                <a:latin typeface="Arial"/>
                <a:ea typeface="Calibri"/>
                <a:cs typeface="Arial"/>
              </a:rPr>
              <a:t>YoungMinds</a:t>
            </a:r>
            <a:r>
              <a:rPr lang="en-US" sz="2000" dirty="0">
                <a:latin typeface="Arial"/>
                <a:ea typeface="Calibri"/>
                <a:cs typeface="Arial"/>
              </a:rPr>
              <a:t> – </a:t>
            </a:r>
            <a:r>
              <a:rPr lang="en-US" sz="2000" dirty="0">
                <a:latin typeface="Arial"/>
                <a:ea typeface="Calibri"/>
                <a:cs typeface="Arial"/>
                <a:hlinkClick r:id="rId5">
                  <a:extLst>
                    <a:ext uri="{A12FA001-AC4F-418D-AE19-62706E023703}">
                      <ahyp:hlinkClr xmlns:ahyp="http://schemas.microsoft.com/office/drawing/2018/hyperlinkcolor" val="tx"/>
                    </a:ext>
                  </a:extLst>
                </a:hlinkClick>
              </a:rPr>
              <a:t>youngminds.org.uk</a:t>
            </a:r>
            <a:br>
              <a:rPr lang="en-US" sz="2000" dirty="0">
                <a:latin typeface="Arial"/>
                <a:ea typeface="Calibri"/>
                <a:cs typeface="Arial"/>
              </a:rPr>
            </a:br>
            <a:r>
              <a:rPr lang="en-US" sz="2000" dirty="0">
                <a:latin typeface="Arial"/>
                <a:ea typeface="Calibri"/>
                <a:cs typeface="Arial"/>
              </a:rPr>
              <a:t> </a:t>
            </a:r>
            <a:r>
              <a:rPr lang="en-US" sz="2000" i="1" dirty="0">
                <a:latin typeface="Arial"/>
                <a:ea typeface="Calibri"/>
                <a:cs typeface="Arial"/>
              </a:rPr>
              <a:t>(Great tips and support on mental health for young people and their families)</a:t>
            </a:r>
            <a:endParaRPr lang="en-US" sz="2000" dirty="0">
              <a:latin typeface="Arial"/>
              <a:ea typeface="Calibri"/>
              <a:cs typeface="Arial"/>
            </a:endParaRPr>
          </a:p>
          <a:p>
            <a:pPr marL="342900" indent="-342900">
              <a:buFont typeface="Arial,Sans-Serif"/>
              <a:buChar char="•"/>
            </a:pPr>
            <a:endParaRPr lang="en-US" sz="2000" dirty="0">
              <a:latin typeface="Arial"/>
              <a:ea typeface="Calibri"/>
              <a:cs typeface="Arial"/>
            </a:endParaRPr>
          </a:p>
          <a:p>
            <a:pPr marL="342900" indent="-342900">
              <a:buFont typeface="Arial,Sans-Serif"/>
              <a:buChar char="•"/>
            </a:pPr>
            <a:r>
              <a:rPr lang="en-US" sz="2000" b="1" dirty="0">
                <a:latin typeface="Arial"/>
                <a:ea typeface="Calibri"/>
                <a:cs typeface="Arial"/>
              </a:rPr>
              <a:t>BBC Own It</a:t>
            </a:r>
            <a:r>
              <a:rPr lang="en-US" sz="2000" dirty="0">
                <a:latin typeface="Arial"/>
                <a:ea typeface="Calibri"/>
                <a:cs typeface="Arial"/>
              </a:rPr>
              <a:t> – bbc.co.uk/</a:t>
            </a:r>
            <a:r>
              <a:rPr lang="en-US" sz="2000" err="1">
                <a:latin typeface="Arial"/>
                <a:ea typeface="Calibri"/>
                <a:cs typeface="Arial"/>
              </a:rPr>
              <a:t>ownit</a:t>
            </a:r>
            <a:br>
              <a:rPr lang="en-US" sz="2000" dirty="0">
                <a:latin typeface="Arial"/>
                <a:ea typeface="Calibri"/>
                <a:cs typeface="Arial"/>
              </a:rPr>
            </a:br>
            <a:r>
              <a:rPr lang="en-US" sz="2000" dirty="0">
                <a:latin typeface="Arial"/>
                <a:ea typeface="Calibri"/>
                <a:cs typeface="Arial"/>
              </a:rPr>
              <a:t> </a:t>
            </a:r>
            <a:r>
              <a:rPr lang="en-US" sz="2000" i="1" dirty="0">
                <a:latin typeface="Arial"/>
                <a:ea typeface="Calibri"/>
                <a:cs typeface="Arial"/>
              </a:rPr>
              <a:t>(Advice for being happy, healthy and safe online and offline)</a:t>
            </a:r>
            <a:endParaRPr lang="en-US" sz="2000" dirty="0">
              <a:latin typeface="Arial"/>
              <a:ea typeface="Calibri"/>
              <a:cs typeface="Arial"/>
            </a:endParaRPr>
          </a:p>
          <a:p>
            <a:pPr marL="342900" indent="-342900">
              <a:buFont typeface="Arial,Sans-Serif"/>
              <a:buChar char="•"/>
            </a:pPr>
            <a:endParaRPr lang="en-US" sz="2000" dirty="0">
              <a:latin typeface="Arial"/>
              <a:ea typeface="Calibri"/>
              <a:cs typeface="Arial"/>
            </a:endParaRPr>
          </a:p>
          <a:p>
            <a:pPr marL="342900" indent="-342900">
              <a:buFont typeface="Arial,Sans-Serif"/>
              <a:buChar char="•"/>
            </a:pPr>
            <a:r>
              <a:rPr lang="en-US" sz="2000" b="1" err="1">
                <a:latin typeface="Arial"/>
                <a:ea typeface="Calibri"/>
                <a:cs typeface="Arial"/>
              </a:rPr>
              <a:t>Kooth</a:t>
            </a:r>
            <a:r>
              <a:rPr lang="en-US" sz="2000" b="1" dirty="0">
                <a:latin typeface="Arial"/>
                <a:ea typeface="Calibri"/>
                <a:cs typeface="Arial"/>
              </a:rPr>
              <a:t> - </a:t>
            </a:r>
            <a:r>
              <a:rPr lang="en-US" sz="2000" dirty="0">
                <a:latin typeface="Arial"/>
                <a:ea typeface="Calibri"/>
                <a:cs typeface="Arial"/>
                <a:hlinkClick r:id="rId6">
                  <a:extLst>
                    <a:ext uri="{A12FA001-AC4F-418D-AE19-62706E023703}">
                      <ahyp:hlinkClr xmlns:ahyp="http://schemas.microsoft.com/office/drawing/2018/hyperlinkcolor" val="tx"/>
                    </a:ext>
                  </a:extLst>
                </a:hlinkClick>
              </a:rPr>
              <a:t>https://www.kooth.com/</a:t>
            </a:r>
            <a:r>
              <a:rPr lang="en-US" sz="2000" dirty="0">
                <a:latin typeface="Arial"/>
                <a:ea typeface="Calibri"/>
                <a:cs typeface="Arial"/>
              </a:rPr>
              <a:t> </a:t>
            </a:r>
            <a:br>
              <a:rPr lang="en-US" sz="2000" dirty="0">
                <a:latin typeface="Arial"/>
                <a:ea typeface="Calibri"/>
                <a:cs typeface="Arial"/>
              </a:rPr>
            </a:br>
            <a:r>
              <a:rPr lang="en-US" sz="2000" dirty="0">
                <a:latin typeface="Arial"/>
                <a:ea typeface="Calibri"/>
                <a:cs typeface="Arial"/>
              </a:rPr>
              <a:t>(age 10+ - mental health tips and anonymous mental health support)</a:t>
            </a:r>
            <a:endParaRPr lang="en-US" sz="2000" dirty="0">
              <a:cs typeface="Arial"/>
            </a:endParaRPr>
          </a:p>
          <a:p>
            <a:endParaRPr lang="en-GB" dirty="0">
              <a:latin typeface="Arial"/>
              <a:ea typeface="Calibri"/>
              <a:cs typeface="Calibri"/>
            </a:endParaRPr>
          </a:p>
        </p:txBody>
      </p:sp>
      <p:sp>
        <p:nvSpPr>
          <p:cNvPr id="6" name="Oval 5">
            <a:extLst>
              <a:ext uri="{FF2B5EF4-FFF2-40B4-BE49-F238E27FC236}">
                <a16:creationId xmlns:a16="http://schemas.microsoft.com/office/drawing/2014/main" id="{5C943F98-5A06-D028-3C72-3C314D61F9D6}"/>
              </a:ext>
            </a:extLst>
          </p:cNvPr>
          <p:cNvSpPr/>
          <p:nvPr/>
        </p:nvSpPr>
        <p:spPr>
          <a:xfrm>
            <a:off x="-2041730" y="-675441"/>
            <a:ext cx="6912112" cy="6809451"/>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yellow and orange text&#10;&#10;Description automatically generated with medium confidence">
            <a:extLst>
              <a:ext uri="{FF2B5EF4-FFF2-40B4-BE49-F238E27FC236}">
                <a16:creationId xmlns:a16="http://schemas.microsoft.com/office/drawing/2014/main" id="{D62C4BF4-E05A-26C6-E6E2-B49A6C358A22}"/>
              </a:ext>
            </a:extLst>
          </p:cNvPr>
          <p:cNvPicPr>
            <a:picLocks noChangeAspect="1"/>
          </p:cNvPicPr>
          <p:nvPr/>
        </p:nvPicPr>
        <p:blipFill>
          <a:blip r:embed="rId7"/>
          <a:stretch>
            <a:fillRect/>
          </a:stretch>
        </p:blipFill>
        <p:spPr>
          <a:xfrm>
            <a:off x="517995" y="542796"/>
            <a:ext cx="3633709" cy="4145410"/>
          </a:xfrm>
          <a:prstGeom prst="rect">
            <a:avLst/>
          </a:prstGeom>
          <a:ln>
            <a:noFill/>
          </a:ln>
        </p:spPr>
      </p:pic>
      <p:sp>
        <p:nvSpPr>
          <p:cNvPr id="12" name="Oval 11">
            <a:extLst>
              <a:ext uri="{FF2B5EF4-FFF2-40B4-BE49-F238E27FC236}">
                <a16:creationId xmlns:a16="http://schemas.microsoft.com/office/drawing/2014/main" id="{CFCC6241-A614-E095-244A-2BEE31AE3D4A}"/>
              </a:ext>
            </a:extLst>
          </p:cNvPr>
          <p:cNvSpPr/>
          <p:nvPr/>
        </p:nvSpPr>
        <p:spPr>
          <a:xfrm>
            <a:off x="3565741" y="-92619"/>
            <a:ext cx="1186188" cy="1270535"/>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943F1558-F095-2E98-3B34-3AE49B089362}"/>
              </a:ext>
            </a:extLst>
          </p:cNvPr>
          <p:cNvSpPr txBox="1">
            <a:spLocks/>
          </p:cNvSpPr>
          <p:nvPr/>
        </p:nvSpPr>
        <p:spPr>
          <a:xfrm>
            <a:off x="49582" y="-2004"/>
            <a:ext cx="6216082" cy="3815042"/>
          </a:xfrm>
          <a:prstGeom prst="rect">
            <a:avLst/>
          </a:prstGeom>
          <a:ln>
            <a:noFill/>
          </a:ln>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8D2456"/>
              </a:solidFill>
              <a:effectLst>
                <a:outerShdw blurRad="50800" dist="38100" dir="2700000" algn="tl" rotWithShape="0">
                  <a:prstClr val="black">
                    <a:alpha val="40000"/>
                  </a:prstClr>
                </a:outerShdw>
              </a:effectLst>
              <a:uLnTx/>
              <a:uFillTx/>
              <a:latin typeface="All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8D2456"/>
              </a:solidFill>
              <a:effectLst>
                <a:outerShdw blurRad="50800" dist="38100" dir="2700000" algn="tl" rotWithShape="0">
                  <a:prstClr val="black">
                    <a:alpha val="40000"/>
                  </a:prstClr>
                </a:outerShdw>
              </a:effectLst>
              <a:uLnTx/>
              <a:uFillTx/>
              <a:latin typeface="All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F0000"/>
              </a:solidFill>
              <a:effectLst>
                <a:outerShdw blurRad="50800" dist="38100" dir="2700000" algn="tl" rotWithShape="0">
                  <a:prstClr val="black">
                    <a:alpha val="40000"/>
                  </a:prstClr>
                </a:outerShdw>
              </a:effectLst>
              <a:uLnTx/>
              <a:uFillTx/>
              <a:latin typeface="Aller"/>
              <a:ea typeface="Helvetica Neue" panose="02000503000000020004"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5400" b="0" i="0" u="none" strike="noStrike" kern="1200" cap="none" spc="0" normalizeH="0" baseline="0" noProof="0">
                <a:ln>
                  <a:noFill/>
                </a:ln>
                <a:effectLst/>
                <a:uLnTx/>
                <a:uFillTx/>
                <a:latin typeface="Aller" panose="02000503030000020004" pitchFamily="2" charset="77"/>
              </a:rPr>
            </a:br>
            <a:r>
              <a:rPr kumimoji="0" lang="en-GB" sz="5400" b="0" i="0" u="none" strike="noStrike" kern="1200" cap="none" spc="0" normalizeH="0" baseline="0" noProof="0">
                <a:ln>
                  <a:noFill/>
                </a:ln>
                <a:solidFill>
                  <a:srgbClr val="8D2456"/>
                </a:solidFill>
                <a:effectLst/>
                <a:uLnTx/>
                <a:uFillTx/>
                <a:latin typeface="Aller"/>
                <a:ea typeface="+mn-ea"/>
                <a:cs typeface="+mn-cs"/>
              </a:rPr>
              <a:t> </a:t>
            </a:r>
          </a:p>
          <a:p>
            <a:pPr>
              <a:defRPr/>
            </a:pPr>
            <a:endParaRPr lang="en-GB" sz="5400">
              <a:solidFill>
                <a:srgbClr val="8D2456"/>
              </a:solidFill>
              <a:latin typeface="Aller" panose="02000503030000020004" pitchFamily="2" charset="77"/>
            </a:endParaRPr>
          </a:p>
        </p:txBody>
      </p:sp>
      <p:sp>
        <p:nvSpPr>
          <p:cNvPr id="17" name="Title 1">
            <a:extLst>
              <a:ext uri="{FF2B5EF4-FFF2-40B4-BE49-F238E27FC236}">
                <a16:creationId xmlns:a16="http://schemas.microsoft.com/office/drawing/2014/main" id="{A0A6956B-7458-3924-95D2-32B42B552E45}"/>
              </a:ext>
            </a:extLst>
          </p:cNvPr>
          <p:cNvSpPr txBox="1">
            <a:spLocks/>
          </p:cNvSpPr>
          <p:nvPr/>
        </p:nvSpPr>
        <p:spPr>
          <a:xfrm>
            <a:off x="498049" y="1612124"/>
            <a:ext cx="3909233" cy="19161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b="1">
                <a:solidFill>
                  <a:schemeClr val="bg1"/>
                </a:solidFill>
                <a:latin typeface="Segoe UI"/>
                <a:ea typeface="Calibri Light"/>
                <a:cs typeface="Segoe UI"/>
              </a:rPr>
              <a:t>Need to talk?</a:t>
            </a:r>
            <a:r>
              <a:rPr lang="en-GB" sz="3200" b="1">
                <a:solidFill>
                  <a:schemeClr val="bg1"/>
                </a:solidFill>
                <a:latin typeface="Segoe UI"/>
                <a:ea typeface="Calibri Light"/>
                <a:cs typeface="Segoe UI"/>
              </a:rPr>
              <a:t> </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ea typeface="Calibri Light"/>
              <a:cs typeface="Segoe UI" panose="020B0502040204020203" pitchFamily="34" charset="0"/>
            </a:endParaRPr>
          </a:p>
        </p:txBody>
      </p:sp>
      <p:pic>
        <p:nvPicPr>
          <p:cNvPr id="4" name="Picture 3" descr="A yellow circle with black text&#10;&#10;AI-generated content may be incorrect.">
            <a:extLst>
              <a:ext uri="{FF2B5EF4-FFF2-40B4-BE49-F238E27FC236}">
                <a16:creationId xmlns:a16="http://schemas.microsoft.com/office/drawing/2014/main" id="{58057DF4-D335-5804-F676-5A804139BE53}"/>
              </a:ext>
            </a:extLst>
          </p:cNvPr>
          <p:cNvPicPr>
            <a:picLocks noChangeAspect="1"/>
          </p:cNvPicPr>
          <p:nvPr/>
        </p:nvPicPr>
        <p:blipFill>
          <a:blip r:embed="rId8"/>
          <a:stretch>
            <a:fillRect/>
          </a:stretch>
        </p:blipFill>
        <p:spPr>
          <a:xfrm>
            <a:off x="10890043" y="1555914"/>
            <a:ext cx="1206274" cy="1063017"/>
          </a:xfrm>
          <a:prstGeom prst="rect">
            <a:avLst/>
          </a:prstGeom>
          <a:ln>
            <a:solidFill>
              <a:schemeClr val="bg1"/>
            </a:solidFill>
          </a:ln>
        </p:spPr>
      </p:pic>
      <p:pic>
        <p:nvPicPr>
          <p:cNvPr id="5" name="Picture 4" descr="A close up of a logo&#10;&#10;Description automatically generated">
            <a:extLst>
              <a:ext uri="{FF2B5EF4-FFF2-40B4-BE49-F238E27FC236}">
                <a16:creationId xmlns:a16="http://schemas.microsoft.com/office/drawing/2014/main" id="{F2468206-A3AA-029E-74A1-3F63778972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65342" y="5954589"/>
            <a:ext cx="2381486" cy="728890"/>
          </a:xfrm>
          <a:prstGeom prst="rect">
            <a:avLst/>
          </a:prstGeom>
          <a:ln>
            <a:noFill/>
          </a:ln>
        </p:spPr>
      </p:pic>
      <p:pic>
        <p:nvPicPr>
          <p:cNvPr id="8" name="Picture 7" descr="A purple and white sign&#10;&#10;Description automatically generated">
            <a:extLst>
              <a:ext uri="{FF2B5EF4-FFF2-40B4-BE49-F238E27FC236}">
                <a16:creationId xmlns:a16="http://schemas.microsoft.com/office/drawing/2014/main" id="{796B1EBC-6D8B-4DF8-DC2D-9AAE076CAB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74256" y="5960383"/>
            <a:ext cx="1207573" cy="728607"/>
          </a:xfrm>
          <a:prstGeom prst="rect">
            <a:avLst/>
          </a:prstGeom>
          <a:ln>
            <a:noFill/>
          </a:ln>
        </p:spPr>
      </p:pic>
    </p:spTree>
    <p:custDataLst>
      <p:tags r:id="rId1"/>
    </p:custDataLst>
    <p:extLst>
      <p:ext uri="{BB962C8B-B14F-4D97-AF65-F5344CB8AC3E}">
        <p14:creationId xmlns:p14="http://schemas.microsoft.com/office/powerpoint/2010/main" val="29507563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mments xmlns="7c018c91-8c3e-4273-991e-cd83a2252de2" xsi:nil="true"/>
    <lcf76f155ced4ddcb4097134ff3c332f xmlns="7c018c91-8c3e-4273-991e-cd83a2252de2">
      <Terms xmlns="http://schemas.microsoft.com/office/infopath/2007/PartnerControls"/>
    </lcf76f155ced4ddcb4097134ff3c332f>
    <TaxCatchAll xmlns="e5eba343-45e7-4b06-b0d4-1724b516be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AE24FF560251419F994932156E1A7B" ma:contentTypeVersion="19" ma:contentTypeDescription="Create a new document." ma:contentTypeScope="" ma:versionID="1b624eff876430af496f908f03f33916">
  <xsd:schema xmlns:xsd="http://www.w3.org/2001/XMLSchema" xmlns:xs="http://www.w3.org/2001/XMLSchema" xmlns:p="http://schemas.microsoft.com/office/2006/metadata/properties" xmlns:ns2="7c018c91-8c3e-4273-991e-cd83a2252de2" xmlns:ns3="e5eba343-45e7-4b06-b0d4-1724b516bedd" targetNamespace="http://schemas.microsoft.com/office/2006/metadata/properties" ma:root="true" ma:fieldsID="5818d20852c1c75c8e7173e3e66cc066" ns2:_="" ns3:_="">
    <xsd:import namespace="7c018c91-8c3e-4273-991e-cd83a2252de2"/>
    <xsd:import namespace="e5eba343-45e7-4b06-b0d4-1724b516be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Comme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18c91-8c3e-4273-991e-cd83a2252d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Comments" ma:index="15" nillable="true" ma:displayName="Comments" ma:format="Dropdown" ma:internalName="Comments">
      <xsd:simpleType>
        <xsd:restriction base="dms:Text">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2587771-b97d-4f8f-a128-1a1aaef264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eba343-45e7-4b06-b0d4-1724b516bed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280afb4-37b2-4f1b-bdd1-078353812f6b}" ma:internalName="TaxCatchAll" ma:showField="CatchAllData" ma:web="e5eba343-45e7-4b06-b0d4-1724b516be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DBC35B-C8A8-43F8-94C8-491EBBBE8AC1}">
  <ds:schemaRefs>
    <ds:schemaRef ds:uri="http://schemas.microsoft.com/sharepoint/v3/contenttype/forms"/>
  </ds:schemaRefs>
</ds:datastoreItem>
</file>

<file path=customXml/itemProps2.xml><?xml version="1.0" encoding="utf-8"?>
<ds:datastoreItem xmlns:ds="http://schemas.openxmlformats.org/officeDocument/2006/customXml" ds:itemID="{E69A3F6A-4330-40E9-93B9-9F14BC8F3FDA}">
  <ds:schemaRefs>
    <ds:schemaRef ds:uri="http://schemas.microsoft.com/office/2006/metadata/properties"/>
    <ds:schemaRef ds:uri="http://schemas.microsoft.com/office/infopath/2007/PartnerControls"/>
    <ds:schemaRef ds:uri="7c018c91-8c3e-4273-991e-cd83a2252de2"/>
    <ds:schemaRef ds:uri="e5eba343-45e7-4b06-b0d4-1724b516bedd"/>
  </ds:schemaRefs>
</ds:datastoreItem>
</file>

<file path=customXml/itemProps3.xml><?xml version="1.0" encoding="utf-8"?>
<ds:datastoreItem xmlns:ds="http://schemas.openxmlformats.org/officeDocument/2006/customXml" ds:itemID="{FFA983AF-E413-485B-B7BD-D07F0B3D96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18c91-8c3e-4273-991e-cd83a2252de2"/>
    <ds:schemaRef ds:uri="e5eba343-45e7-4b06-b0d4-1724b516be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8</Slides>
  <Notes>8</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Key To Living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334</cp:revision>
  <dcterms:created xsi:type="dcterms:W3CDTF">2025-05-27T13:17:52Z</dcterms:created>
  <dcterms:modified xsi:type="dcterms:W3CDTF">2025-07-29T20:11:19Z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0x0101006DAE24FF560251419F994932156E1A7B</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