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sldIdLst>
    <p:sldId id="1260" r:id="rId5"/>
    <p:sldId id="1494" r:id="rId6"/>
    <p:sldId id="1496" r:id="rId7"/>
    <p:sldId id="1497" r:id="rId8"/>
    <p:sldId id="1498" r:id="rId9"/>
    <p:sldId id="1493" r:id="rId10"/>
    <p:sldId id="1495" r:id="rId11"/>
    <p:sldId id="1499" r:id="rId12"/>
    <p:sldId id="1480" r:id="rId13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0128372-6DDB-3CD6-2C9F-EC98DC67B7C1}" name="Sophie Whitcombe" initials="" userId="S::sophie@talkabouttrust.org::96b93879-58c2-43c8-8be0-05735f70e199" providerId="AD"/>
  <p188:author id="{43D5E991-F6D5-0ECE-6CB6-F9ABF44FF63E}" name="Helena Conibear" initials="HC" userId="S::helena@talkabouttrust.org::14702610-6db2-485a-bfee-48fdd19d955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94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0C6234-5D7A-CA24-6D70-CB8B58A3D6ED}" v="15" dt="2025-08-04T05:26:57.2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son Rees" userId="S::alison@talkabouttrust.org::643807b7-95c8-4d06-bfbd-2c8a4c2b8f9b" providerId="AD" clId="Web-{050C6234-5D7A-CA24-6D70-CB8B58A3D6ED}"/>
    <pc:docChg chg="modSld">
      <pc:chgData name="Alison Rees" userId="S::alison@talkabouttrust.org::643807b7-95c8-4d06-bfbd-2c8a4c2b8f9b" providerId="AD" clId="Web-{050C6234-5D7A-CA24-6D70-CB8B58A3D6ED}" dt="2025-08-04T05:26:57.208" v="13"/>
      <pc:docMkLst>
        <pc:docMk/>
      </pc:docMkLst>
      <pc:sldChg chg="addSp delSp modSp">
        <pc:chgData name="Alison Rees" userId="S::alison@talkabouttrust.org::643807b7-95c8-4d06-bfbd-2c8a4c2b8f9b" providerId="AD" clId="Web-{050C6234-5D7A-CA24-6D70-CB8B58A3D6ED}" dt="2025-08-04T05:26:57.208" v="13"/>
        <pc:sldMkLst>
          <pc:docMk/>
          <pc:sldMk cId="160725098" sldId="1498"/>
        </pc:sldMkLst>
        <pc:spChg chg="add mod">
          <ac:chgData name="Alison Rees" userId="S::alison@talkabouttrust.org::643807b7-95c8-4d06-bfbd-2c8a4c2b8f9b" providerId="AD" clId="Web-{050C6234-5D7A-CA24-6D70-CB8B58A3D6ED}" dt="2025-08-04T05:26:45.206" v="12" actId="14100"/>
          <ac:spMkLst>
            <pc:docMk/>
            <pc:sldMk cId="160725098" sldId="1498"/>
            <ac:spMk id="6" creationId="{21935F20-4D17-43FA-F8FF-E1190F97C43A}"/>
          </ac:spMkLst>
        </pc:spChg>
        <pc:spChg chg="del mod">
          <ac:chgData name="Alison Rees" userId="S::alison@talkabouttrust.org::643807b7-95c8-4d06-bfbd-2c8a4c2b8f9b" providerId="AD" clId="Web-{050C6234-5D7A-CA24-6D70-CB8B58A3D6ED}" dt="2025-08-04T05:26:31.252" v="6"/>
          <ac:spMkLst>
            <pc:docMk/>
            <pc:sldMk cId="160725098" sldId="1498"/>
            <ac:spMk id="29" creationId="{D1B2D0F9-4E2E-E666-6A9B-18B224C78C9F}"/>
          </ac:spMkLst>
        </pc:spChg>
        <pc:spChg chg="mod">
          <ac:chgData name="Alison Rees" userId="S::alison@talkabouttrust.org::643807b7-95c8-4d06-bfbd-2c8a4c2b8f9b" providerId="AD" clId="Web-{050C6234-5D7A-CA24-6D70-CB8B58A3D6ED}" dt="2025-08-04T05:26:36.565" v="8" actId="20577"/>
          <ac:spMkLst>
            <pc:docMk/>
            <pc:sldMk cId="160725098" sldId="1498"/>
            <ac:spMk id="32" creationId="{9EFAF73C-6C5F-1F10-0219-4630CDFAE1B4}"/>
          </ac:spMkLst>
        </pc:spChg>
        <pc:picChg chg="mod">
          <ac:chgData name="Alison Rees" userId="S::alison@talkabouttrust.org::643807b7-95c8-4d06-bfbd-2c8a4c2b8f9b" providerId="AD" clId="Web-{050C6234-5D7A-CA24-6D70-CB8B58A3D6ED}" dt="2025-08-04T05:26:57.208" v="13"/>
          <ac:picMkLst>
            <pc:docMk/>
            <pc:sldMk cId="160725098" sldId="1498"/>
            <ac:picMk id="8" creationId="{55734D3B-FD81-A3A6-39E7-3AD5798925CA}"/>
          </ac:picMkLst>
        </pc:picChg>
      </pc:sldChg>
    </pc:docChg>
  </pc:docChgLst>
  <pc:docChgLst>
    <pc:chgData name="Alison Rees" userId="S::alison@talkabouttrust.org::643807b7-95c8-4d06-bfbd-2c8a4c2b8f9b" providerId="AD" clId="Web-{FEDAD16E-DB93-DCE5-6379-70E290B1DC8A}"/>
    <pc:docChg chg="modSld">
      <pc:chgData name="Alison Rees" userId="S::alison@talkabouttrust.org::643807b7-95c8-4d06-bfbd-2c8a4c2b8f9b" providerId="AD" clId="Web-{FEDAD16E-DB93-DCE5-6379-70E290B1DC8A}" dt="2025-08-01T13:16:01.108" v="28" actId="20577"/>
      <pc:docMkLst>
        <pc:docMk/>
      </pc:docMkLst>
      <pc:sldChg chg="delSp modSp">
        <pc:chgData name="Alison Rees" userId="S::alison@talkabouttrust.org::643807b7-95c8-4d06-bfbd-2c8a4c2b8f9b" providerId="AD" clId="Web-{FEDAD16E-DB93-DCE5-6379-70E290B1DC8A}" dt="2025-08-01T13:14:15.864" v="6"/>
        <pc:sldMkLst>
          <pc:docMk/>
          <pc:sldMk cId="268071293" sldId="1260"/>
        </pc:sldMkLst>
        <pc:spChg chg="mod">
          <ac:chgData name="Alison Rees" userId="S::alison@talkabouttrust.org::643807b7-95c8-4d06-bfbd-2c8a4c2b8f9b" providerId="AD" clId="Web-{FEDAD16E-DB93-DCE5-6379-70E290B1DC8A}" dt="2025-08-01T13:14:04.613" v="3" actId="20577"/>
          <ac:spMkLst>
            <pc:docMk/>
            <pc:sldMk cId="268071293" sldId="1260"/>
            <ac:spMk id="4" creationId="{097026F8-E999-9526-FDDE-4C420596A070}"/>
          </ac:spMkLst>
        </pc:spChg>
        <pc:spChg chg="mod">
          <ac:chgData name="Alison Rees" userId="S::alison@talkabouttrust.org::643807b7-95c8-4d06-bfbd-2c8a4c2b8f9b" providerId="AD" clId="Web-{FEDAD16E-DB93-DCE5-6379-70E290B1DC8A}" dt="2025-08-01T13:14:12.880" v="5" actId="1076"/>
          <ac:spMkLst>
            <pc:docMk/>
            <pc:sldMk cId="268071293" sldId="1260"/>
            <ac:spMk id="43" creationId="{C9C28258-165C-B7F5-4818-AE4239C461F4}"/>
          </ac:spMkLst>
        </pc:spChg>
      </pc:sldChg>
      <pc:sldChg chg="delSp modSp">
        <pc:chgData name="Alison Rees" userId="S::alison@talkabouttrust.org::643807b7-95c8-4d06-bfbd-2c8a4c2b8f9b" providerId="AD" clId="Web-{FEDAD16E-DB93-DCE5-6379-70E290B1DC8A}" dt="2025-08-01T13:16:01.108" v="28" actId="20577"/>
        <pc:sldMkLst>
          <pc:docMk/>
          <pc:sldMk cId="2950756390" sldId="1480"/>
        </pc:sldMkLst>
        <pc:spChg chg="mod">
          <ac:chgData name="Alison Rees" userId="S::alison@talkabouttrust.org::643807b7-95c8-4d06-bfbd-2c8a4c2b8f9b" providerId="AD" clId="Web-{FEDAD16E-DB93-DCE5-6379-70E290B1DC8A}" dt="2025-08-01T13:16:01.108" v="28" actId="20577"/>
          <ac:spMkLst>
            <pc:docMk/>
            <pc:sldMk cId="2950756390" sldId="1480"/>
            <ac:spMk id="2" creationId="{A1963799-84C0-F4E4-2F20-8E446133501F}"/>
          </ac:spMkLst>
        </pc:spChg>
      </pc:sldChg>
      <pc:sldChg chg="delSp">
        <pc:chgData name="Alison Rees" userId="S::alison@talkabouttrust.org::643807b7-95c8-4d06-bfbd-2c8a4c2b8f9b" providerId="AD" clId="Web-{FEDAD16E-DB93-DCE5-6379-70E290B1DC8A}" dt="2025-08-01T13:14:20.349" v="7"/>
        <pc:sldMkLst>
          <pc:docMk/>
          <pc:sldMk cId="2455748393" sldId="1494"/>
        </pc:sldMkLst>
      </pc:sldChg>
      <pc:sldChg chg="delSp modSp">
        <pc:chgData name="Alison Rees" userId="S::alison@talkabouttrust.org::643807b7-95c8-4d06-bfbd-2c8a4c2b8f9b" providerId="AD" clId="Web-{FEDAD16E-DB93-DCE5-6379-70E290B1DC8A}" dt="2025-08-01T13:15:21.605" v="22" actId="688"/>
        <pc:sldMkLst>
          <pc:docMk/>
          <pc:sldMk cId="1901280653" sldId="1495"/>
        </pc:sldMkLst>
        <pc:spChg chg="mod">
          <ac:chgData name="Alison Rees" userId="S::alison@talkabouttrust.org::643807b7-95c8-4d06-bfbd-2c8a4c2b8f9b" providerId="AD" clId="Web-{FEDAD16E-DB93-DCE5-6379-70E290B1DC8A}" dt="2025-08-01T13:15:00.619" v="20" actId="20577"/>
          <ac:spMkLst>
            <pc:docMk/>
            <pc:sldMk cId="1901280653" sldId="1495"/>
            <ac:spMk id="5" creationId="{C5AB5DF5-A1EE-B6DF-1A19-74E7A41DED8F}"/>
          </ac:spMkLst>
        </pc:spChg>
        <pc:spChg chg="mod">
          <ac:chgData name="Alison Rees" userId="S::alison@talkabouttrust.org::643807b7-95c8-4d06-bfbd-2c8a4c2b8f9b" providerId="AD" clId="Web-{FEDAD16E-DB93-DCE5-6379-70E290B1DC8A}" dt="2025-08-01T13:14:49.086" v="16" actId="20577"/>
          <ac:spMkLst>
            <pc:docMk/>
            <pc:sldMk cId="1901280653" sldId="1495"/>
            <ac:spMk id="9" creationId="{FF90023F-398B-AE29-ABB7-04E6A01598F3}"/>
          </ac:spMkLst>
        </pc:spChg>
        <pc:spChg chg="mod">
          <ac:chgData name="Alison Rees" userId="S::alison@talkabouttrust.org::643807b7-95c8-4d06-bfbd-2c8a4c2b8f9b" providerId="AD" clId="Web-{FEDAD16E-DB93-DCE5-6379-70E290B1DC8A}" dt="2025-08-01T13:15:12.932" v="21" actId="688"/>
          <ac:spMkLst>
            <pc:docMk/>
            <pc:sldMk cId="1901280653" sldId="1495"/>
            <ac:spMk id="14" creationId="{003427C5-3681-DF78-176D-0864EEA2F0CC}"/>
          </ac:spMkLst>
        </pc:spChg>
        <pc:spChg chg="mod">
          <ac:chgData name="Alison Rees" userId="S::alison@talkabouttrust.org::643807b7-95c8-4d06-bfbd-2c8a4c2b8f9b" providerId="AD" clId="Web-{FEDAD16E-DB93-DCE5-6379-70E290B1DC8A}" dt="2025-08-01T13:14:43.304" v="14" actId="20577"/>
          <ac:spMkLst>
            <pc:docMk/>
            <pc:sldMk cId="1901280653" sldId="1495"/>
            <ac:spMk id="15" creationId="{CB87EEEC-F32C-BC04-37A0-9575CC6CD188}"/>
          </ac:spMkLst>
        </pc:spChg>
        <pc:spChg chg="mod">
          <ac:chgData name="Alison Rees" userId="S::alison@talkabouttrust.org::643807b7-95c8-4d06-bfbd-2c8a4c2b8f9b" providerId="AD" clId="Web-{FEDAD16E-DB93-DCE5-6379-70E290B1DC8A}" dt="2025-08-01T13:14:39.648" v="13" actId="20577"/>
          <ac:spMkLst>
            <pc:docMk/>
            <pc:sldMk cId="1901280653" sldId="1495"/>
            <ac:spMk id="19" creationId="{BDCB5FB4-23BD-069F-3F29-7EFF97655E33}"/>
          </ac:spMkLst>
        </pc:spChg>
        <pc:spChg chg="mod">
          <ac:chgData name="Alison Rees" userId="S::alison@talkabouttrust.org::643807b7-95c8-4d06-bfbd-2c8a4c2b8f9b" providerId="AD" clId="Web-{FEDAD16E-DB93-DCE5-6379-70E290B1DC8A}" dt="2025-08-01T13:15:21.605" v="22" actId="688"/>
          <ac:spMkLst>
            <pc:docMk/>
            <pc:sldMk cId="1901280653" sldId="1495"/>
            <ac:spMk id="20" creationId="{EB6F4F96-0C3F-0735-B494-37E442126CB5}"/>
          </ac:spMkLst>
        </pc:spChg>
        <pc:spChg chg="mod">
          <ac:chgData name="Alison Rees" userId="S::alison@talkabouttrust.org::643807b7-95c8-4d06-bfbd-2c8a4c2b8f9b" providerId="AD" clId="Web-{FEDAD16E-DB93-DCE5-6379-70E290B1DC8A}" dt="2025-08-01T13:14:35.898" v="12" actId="20577"/>
          <ac:spMkLst>
            <pc:docMk/>
            <pc:sldMk cId="1901280653" sldId="1495"/>
            <ac:spMk id="21" creationId="{A9188672-AD72-498A-4FA4-A30B41F0DBD3}"/>
          </ac:spMkLst>
        </pc:spChg>
      </pc:sldChg>
      <pc:sldChg chg="delSp">
        <pc:chgData name="Alison Rees" userId="S::alison@talkabouttrust.org::643807b7-95c8-4d06-bfbd-2c8a4c2b8f9b" providerId="AD" clId="Web-{FEDAD16E-DB93-DCE5-6379-70E290B1DC8A}" dt="2025-08-01T13:14:22.943" v="8"/>
        <pc:sldMkLst>
          <pc:docMk/>
          <pc:sldMk cId="657399895" sldId="1496"/>
        </pc:sldMkLst>
      </pc:sldChg>
      <pc:sldChg chg="delSp">
        <pc:chgData name="Alison Rees" userId="S::alison@talkabouttrust.org::643807b7-95c8-4d06-bfbd-2c8a4c2b8f9b" providerId="AD" clId="Web-{FEDAD16E-DB93-DCE5-6379-70E290B1DC8A}" dt="2025-08-01T13:14:25.021" v="9"/>
        <pc:sldMkLst>
          <pc:docMk/>
          <pc:sldMk cId="2155129430" sldId="1497"/>
        </pc:sldMkLst>
      </pc:sldChg>
      <pc:sldChg chg="delSp">
        <pc:chgData name="Alison Rees" userId="S::alison@talkabouttrust.org::643807b7-95c8-4d06-bfbd-2c8a4c2b8f9b" providerId="AD" clId="Web-{FEDAD16E-DB93-DCE5-6379-70E290B1DC8A}" dt="2025-08-01T13:14:27.022" v="10"/>
        <pc:sldMkLst>
          <pc:docMk/>
          <pc:sldMk cId="160725098" sldId="1498"/>
        </pc:sldMkLst>
      </pc:sldChg>
      <pc:sldChg chg="modSp">
        <pc:chgData name="Alison Rees" userId="S::alison@talkabouttrust.org::643807b7-95c8-4d06-bfbd-2c8a4c2b8f9b" providerId="AD" clId="Web-{FEDAD16E-DB93-DCE5-6379-70E290B1DC8A}" dt="2025-08-01T13:15:49.701" v="26" actId="14100"/>
        <pc:sldMkLst>
          <pc:docMk/>
          <pc:sldMk cId="2881822080" sldId="1499"/>
        </pc:sldMkLst>
        <pc:spChg chg="mod">
          <ac:chgData name="Alison Rees" userId="S::alison@talkabouttrust.org::643807b7-95c8-4d06-bfbd-2c8a4c2b8f9b" providerId="AD" clId="Web-{FEDAD16E-DB93-DCE5-6379-70E290B1DC8A}" dt="2025-08-01T13:15:49.701" v="26" actId="14100"/>
          <ac:spMkLst>
            <pc:docMk/>
            <pc:sldMk cId="2881822080" sldId="1499"/>
            <ac:spMk id="11" creationId="{DF9BCC1A-6366-CFBC-B9B7-1E9C5732C788}"/>
          </ac:spMkLst>
        </pc:spChg>
      </pc:sldChg>
    </pc:docChg>
  </pc:docChgLst>
  <pc:docChgLst>
    <pc:chgData name="Sophie Whitcombe" userId="S::sophie@talkabouttrust.org::96b93879-58c2-43c8-8be0-05735f70e199" providerId="AD" clId="Web-{A4F54686-85C1-3E59-421C-048ED78DAB4E}"/>
    <pc:docChg chg="modSld">
      <pc:chgData name="Sophie Whitcombe" userId="S::sophie@talkabouttrust.org::96b93879-58c2-43c8-8be0-05735f70e199" providerId="AD" clId="Web-{A4F54686-85C1-3E59-421C-048ED78DAB4E}" dt="2025-05-27T15:18:20.112" v="6"/>
      <pc:docMkLst>
        <pc:docMk/>
      </pc:docMkLst>
      <pc:sldChg chg="modNotes">
        <pc:chgData name="Sophie Whitcombe" userId="S::sophie@talkabouttrust.org::96b93879-58c2-43c8-8be0-05735f70e199" providerId="AD" clId="Web-{A4F54686-85C1-3E59-421C-048ED78DAB4E}" dt="2025-05-27T15:17:57.814" v="0"/>
        <pc:sldMkLst>
          <pc:docMk/>
          <pc:sldMk cId="2455748393" sldId="1494"/>
        </pc:sldMkLst>
      </pc:sldChg>
      <pc:sldChg chg="addAnim">
        <pc:chgData name="Sophie Whitcombe" userId="S::sophie@talkabouttrust.org::96b93879-58c2-43c8-8be0-05735f70e199" providerId="AD" clId="Web-{A4F54686-85C1-3E59-421C-048ED78DAB4E}" dt="2025-05-27T15:18:20.112" v="6"/>
        <pc:sldMkLst>
          <pc:docMk/>
          <pc:sldMk cId="1901280653" sldId="1495"/>
        </pc:sldMkLst>
      </pc:sldChg>
    </pc:docChg>
  </pc:docChgLst>
  <pc:docChgLst>
    <pc:chgData name="Alison Rees" userId="S::alison@talkabouttrust.org::643807b7-95c8-4d06-bfbd-2c8a4c2b8f9b" providerId="AD" clId="Web-{9366B069-B351-D15C-8EA4-8774F2A8AF83}"/>
    <pc:docChg chg="modSld">
      <pc:chgData name="Alison Rees" userId="S::alison@talkabouttrust.org::643807b7-95c8-4d06-bfbd-2c8a4c2b8f9b" providerId="AD" clId="Web-{9366B069-B351-D15C-8EA4-8774F2A8AF83}" dt="2025-07-18T22:27:31.095" v="88" actId="1076"/>
      <pc:docMkLst>
        <pc:docMk/>
      </pc:docMkLst>
      <pc:sldChg chg="modSp">
        <pc:chgData name="Alison Rees" userId="S::alison@talkabouttrust.org::643807b7-95c8-4d06-bfbd-2c8a4c2b8f9b" providerId="AD" clId="Web-{9366B069-B351-D15C-8EA4-8774F2A8AF83}" dt="2025-07-18T22:20:31.743" v="31" actId="20577"/>
        <pc:sldMkLst>
          <pc:docMk/>
          <pc:sldMk cId="268071293" sldId="1260"/>
        </pc:sldMkLst>
        <pc:spChg chg="mod">
          <ac:chgData name="Alison Rees" userId="S::alison@talkabouttrust.org::643807b7-95c8-4d06-bfbd-2c8a4c2b8f9b" providerId="AD" clId="Web-{9366B069-B351-D15C-8EA4-8774F2A8AF83}" dt="2025-07-18T22:17:15.170" v="0"/>
          <ac:spMkLst>
            <pc:docMk/>
            <pc:sldMk cId="268071293" sldId="1260"/>
            <ac:spMk id="2" creationId="{119CECB2-E022-10F7-80EC-C7D0A393E0D3}"/>
          </ac:spMkLst>
        </pc:spChg>
        <pc:spChg chg="mod">
          <ac:chgData name="Alison Rees" userId="S::alison@talkabouttrust.org::643807b7-95c8-4d06-bfbd-2c8a4c2b8f9b" providerId="AD" clId="Web-{9366B069-B351-D15C-8EA4-8774F2A8AF83}" dt="2025-07-18T22:20:31.743" v="31" actId="20577"/>
          <ac:spMkLst>
            <pc:docMk/>
            <pc:sldMk cId="268071293" sldId="1260"/>
            <ac:spMk id="4" creationId="{097026F8-E999-9526-FDDE-4C420596A070}"/>
          </ac:spMkLst>
        </pc:spChg>
        <pc:spChg chg="mod">
          <ac:chgData name="Alison Rees" userId="S::alison@talkabouttrust.org::643807b7-95c8-4d06-bfbd-2c8a4c2b8f9b" providerId="AD" clId="Web-{9366B069-B351-D15C-8EA4-8774F2A8AF83}" dt="2025-07-18T22:20:00.382" v="26" actId="20577"/>
          <ac:spMkLst>
            <pc:docMk/>
            <pc:sldMk cId="268071293" sldId="1260"/>
            <ac:spMk id="42" creationId="{3A1DE533-73EB-12A4-0A64-87DC44E57EA3}"/>
          </ac:spMkLst>
        </pc:spChg>
        <pc:spChg chg="mod">
          <ac:chgData name="Alison Rees" userId="S::alison@talkabouttrust.org::643807b7-95c8-4d06-bfbd-2c8a4c2b8f9b" providerId="AD" clId="Web-{9366B069-B351-D15C-8EA4-8774F2A8AF83}" dt="2025-07-18T22:20:07.789" v="28" actId="1076"/>
          <ac:spMkLst>
            <pc:docMk/>
            <pc:sldMk cId="268071293" sldId="1260"/>
            <ac:spMk id="43" creationId="{C9C28258-165C-B7F5-4818-AE4239C461F4}"/>
          </ac:spMkLst>
        </pc:spChg>
      </pc:sldChg>
      <pc:sldChg chg="addSp modSp">
        <pc:chgData name="Alison Rees" userId="S::alison@talkabouttrust.org::643807b7-95c8-4d06-bfbd-2c8a4c2b8f9b" providerId="AD" clId="Web-{9366B069-B351-D15C-8EA4-8774F2A8AF83}" dt="2025-07-18T22:26:35.857" v="80" actId="1076"/>
        <pc:sldMkLst>
          <pc:docMk/>
          <pc:sldMk cId="2950756390" sldId="1480"/>
        </pc:sldMkLst>
        <pc:spChg chg="mod">
          <ac:chgData name="Alison Rees" userId="S::alison@talkabouttrust.org::643807b7-95c8-4d06-bfbd-2c8a4c2b8f9b" providerId="AD" clId="Web-{9366B069-B351-D15C-8EA4-8774F2A8AF83}" dt="2025-07-18T22:26:35.857" v="80" actId="1076"/>
          <ac:spMkLst>
            <pc:docMk/>
            <pc:sldMk cId="2950756390" sldId="1480"/>
            <ac:spMk id="2" creationId="{A1963799-84C0-F4E4-2F20-8E446133501F}"/>
          </ac:spMkLst>
        </pc:spChg>
        <pc:picChg chg="mod">
          <ac:chgData name="Alison Rees" userId="S::alison@talkabouttrust.org::643807b7-95c8-4d06-bfbd-2c8a4c2b8f9b" providerId="AD" clId="Web-{9366B069-B351-D15C-8EA4-8774F2A8AF83}" dt="2025-07-18T22:26:27.591" v="79" actId="1076"/>
          <ac:picMkLst>
            <pc:docMk/>
            <pc:sldMk cId="2950756390" sldId="1480"/>
            <ac:picMk id="4" creationId="{58057DF4-D335-5804-F676-5A804139BE53}"/>
          </ac:picMkLst>
        </pc:picChg>
        <pc:picChg chg="add mod">
          <ac:chgData name="Alison Rees" userId="S::alison@talkabouttrust.org::643807b7-95c8-4d06-bfbd-2c8a4c2b8f9b" providerId="AD" clId="Web-{9366B069-B351-D15C-8EA4-8774F2A8AF83}" dt="2025-07-18T22:26:17.950" v="77" actId="1076"/>
          <ac:picMkLst>
            <pc:docMk/>
            <pc:sldMk cId="2950756390" sldId="1480"/>
            <ac:picMk id="5" creationId="{F2468206-A3AA-029E-74A1-3F63778972E1}"/>
          </ac:picMkLst>
        </pc:picChg>
      </pc:sldChg>
      <pc:sldChg chg="modSp">
        <pc:chgData name="Alison Rees" userId="S::alison@talkabouttrust.org::643807b7-95c8-4d06-bfbd-2c8a4c2b8f9b" providerId="AD" clId="Web-{9366B069-B351-D15C-8EA4-8774F2A8AF83}" dt="2025-07-18T22:23:23.159" v="61"/>
        <pc:sldMkLst>
          <pc:docMk/>
          <pc:sldMk cId="1059129051" sldId="1493"/>
        </pc:sldMkLst>
        <pc:spChg chg="mod">
          <ac:chgData name="Alison Rees" userId="S::alison@talkabouttrust.org::643807b7-95c8-4d06-bfbd-2c8a4c2b8f9b" providerId="AD" clId="Web-{9366B069-B351-D15C-8EA4-8774F2A8AF83}" dt="2025-07-18T22:18:14.470" v="10"/>
          <ac:spMkLst>
            <pc:docMk/>
            <pc:sldMk cId="1059129051" sldId="1493"/>
            <ac:spMk id="7" creationId="{82D38CE1-A3BA-4413-A185-201309D013C5}"/>
          </ac:spMkLst>
        </pc:spChg>
        <pc:picChg chg="mod">
          <ac:chgData name="Alison Rees" userId="S::alison@talkabouttrust.org::643807b7-95c8-4d06-bfbd-2c8a4c2b8f9b" providerId="AD" clId="Web-{9366B069-B351-D15C-8EA4-8774F2A8AF83}" dt="2025-07-18T22:23:23.159" v="61"/>
          <ac:picMkLst>
            <pc:docMk/>
            <pc:sldMk cId="1059129051" sldId="1493"/>
            <ac:picMk id="4" creationId="{6351B292-E40F-6B71-29B0-5DD5E0391DB3}"/>
          </ac:picMkLst>
        </pc:picChg>
        <pc:picChg chg="mod">
          <ac:chgData name="Alison Rees" userId="S::alison@talkabouttrust.org::643807b7-95c8-4d06-bfbd-2c8a4c2b8f9b" providerId="AD" clId="Web-{9366B069-B351-D15C-8EA4-8774F2A8AF83}" dt="2025-07-18T22:23:23.003" v="60"/>
          <ac:picMkLst>
            <pc:docMk/>
            <pc:sldMk cId="1059129051" sldId="1493"/>
            <ac:picMk id="6" creationId="{3559FE10-73F9-41E6-B57F-9728237082AA}"/>
          </ac:picMkLst>
        </pc:picChg>
        <pc:picChg chg="mod">
          <ac:chgData name="Alison Rees" userId="S::alison@talkabouttrust.org::643807b7-95c8-4d06-bfbd-2c8a4c2b8f9b" providerId="AD" clId="Web-{9366B069-B351-D15C-8EA4-8774F2A8AF83}" dt="2025-07-18T22:23:23.003" v="59"/>
          <ac:picMkLst>
            <pc:docMk/>
            <pc:sldMk cId="1059129051" sldId="1493"/>
            <ac:picMk id="10" creationId="{02AA9CC6-8114-400C-95F5-B00B3B087487}"/>
          </ac:picMkLst>
        </pc:picChg>
      </pc:sldChg>
      <pc:sldChg chg="modSp">
        <pc:chgData name="Alison Rees" userId="S::alison@talkabouttrust.org::643807b7-95c8-4d06-bfbd-2c8a4c2b8f9b" providerId="AD" clId="Web-{9366B069-B351-D15C-8EA4-8774F2A8AF83}" dt="2025-07-18T22:24:16.756" v="62" actId="1076"/>
        <pc:sldMkLst>
          <pc:docMk/>
          <pc:sldMk cId="2455748393" sldId="1494"/>
        </pc:sldMkLst>
        <pc:spChg chg="mod">
          <ac:chgData name="Alison Rees" userId="S::alison@talkabouttrust.org::643807b7-95c8-4d06-bfbd-2c8a4c2b8f9b" providerId="AD" clId="Web-{9366B069-B351-D15C-8EA4-8774F2A8AF83}" dt="2025-07-18T22:20:57.917" v="32" actId="14100"/>
          <ac:spMkLst>
            <pc:docMk/>
            <pc:sldMk cId="2455748393" sldId="1494"/>
            <ac:spMk id="2" creationId="{FF094ACD-1EF1-3D9B-4C89-2D6CF714F686}"/>
          </ac:spMkLst>
        </pc:spChg>
        <pc:spChg chg="mod">
          <ac:chgData name="Alison Rees" userId="S::alison@talkabouttrust.org::643807b7-95c8-4d06-bfbd-2c8a4c2b8f9b" providerId="AD" clId="Web-{9366B069-B351-D15C-8EA4-8774F2A8AF83}" dt="2025-07-18T22:17:21.451" v="1"/>
          <ac:spMkLst>
            <pc:docMk/>
            <pc:sldMk cId="2455748393" sldId="1494"/>
            <ac:spMk id="3" creationId="{350DDA43-89F2-7417-B967-9056D4A695ED}"/>
          </ac:spMkLst>
        </pc:spChg>
        <pc:spChg chg="mod">
          <ac:chgData name="Alison Rees" userId="S::alison@talkabouttrust.org::643807b7-95c8-4d06-bfbd-2c8a4c2b8f9b" providerId="AD" clId="Web-{9366B069-B351-D15C-8EA4-8774F2A8AF83}" dt="2025-07-18T22:22:19.281" v="42" actId="14100"/>
          <ac:spMkLst>
            <pc:docMk/>
            <pc:sldMk cId="2455748393" sldId="1494"/>
            <ac:spMk id="32" creationId="{9E2BBE6D-B5FA-4976-AB45-66F0CB381F90}"/>
          </ac:spMkLst>
        </pc:spChg>
        <pc:picChg chg="mod">
          <ac:chgData name="Alison Rees" userId="S::alison@talkabouttrust.org::643807b7-95c8-4d06-bfbd-2c8a4c2b8f9b" providerId="AD" clId="Web-{9366B069-B351-D15C-8EA4-8774F2A8AF83}" dt="2025-07-18T22:21:12.214" v="34"/>
          <ac:picMkLst>
            <pc:docMk/>
            <pc:sldMk cId="2455748393" sldId="1494"/>
            <ac:picMk id="8" creationId="{0C5198C7-78B6-2399-10D0-F56AC2BE63A7}"/>
          </ac:picMkLst>
        </pc:picChg>
        <pc:picChg chg="mod">
          <ac:chgData name="Alison Rees" userId="S::alison@talkabouttrust.org::643807b7-95c8-4d06-bfbd-2c8a4c2b8f9b" providerId="AD" clId="Web-{9366B069-B351-D15C-8EA4-8774F2A8AF83}" dt="2025-07-18T22:21:08.058" v="33"/>
          <ac:picMkLst>
            <pc:docMk/>
            <pc:sldMk cId="2455748393" sldId="1494"/>
            <ac:picMk id="12" creationId="{DDC4A4C3-C05C-5844-95A3-58D5C9DBBF5E}"/>
          </ac:picMkLst>
        </pc:picChg>
      </pc:sldChg>
      <pc:sldChg chg="addSp modSp">
        <pc:chgData name="Alison Rees" userId="S::alison@talkabouttrust.org::643807b7-95c8-4d06-bfbd-2c8a4c2b8f9b" providerId="AD" clId="Web-{9366B069-B351-D15C-8EA4-8774F2A8AF83}" dt="2025-07-18T22:25:39.495" v="71"/>
        <pc:sldMkLst>
          <pc:docMk/>
          <pc:sldMk cId="1901280653" sldId="1495"/>
        </pc:sldMkLst>
        <pc:spChg chg="mod">
          <ac:chgData name="Alison Rees" userId="S::alison@talkabouttrust.org::643807b7-95c8-4d06-bfbd-2c8a4c2b8f9b" providerId="AD" clId="Web-{9366B069-B351-D15C-8EA4-8774F2A8AF83}" dt="2025-07-18T22:18:20.283" v="11"/>
          <ac:spMkLst>
            <pc:docMk/>
            <pc:sldMk cId="1901280653" sldId="1495"/>
            <ac:spMk id="7" creationId="{F3B9BDF1-BA48-1B5B-982C-8EEE10DAB6D8}"/>
          </ac:spMkLst>
        </pc:spChg>
        <pc:picChg chg="mod">
          <ac:chgData name="Alison Rees" userId="S::alison@talkabouttrust.org::643807b7-95c8-4d06-bfbd-2c8a4c2b8f9b" providerId="AD" clId="Web-{9366B069-B351-D15C-8EA4-8774F2A8AF83}" dt="2025-07-18T22:25:30.026" v="70"/>
          <ac:picMkLst>
            <pc:docMk/>
            <pc:sldMk cId="1901280653" sldId="1495"/>
            <ac:picMk id="4" creationId="{4039BB97-04A5-5A5C-5CD3-D137DA1C815A}"/>
          </ac:picMkLst>
        </pc:picChg>
      </pc:sldChg>
      <pc:sldChg chg="addSp delSp modSp">
        <pc:chgData name="Alison Rees" userId="S::alison@talkabouttrust.org::643807b7-95c8-4d06-bfbd-2c8a4c2b8f9b" providerId="AD" clId="Web-{9366B069-B351-D15C-8EA4-8774F2A8AF83}" dt="2025-07-18T22:24:35.710" v="65"/>
        <pc:sldMkLst>
          <pc:docMk/>
          <pc:sldMk cId="657399895" sldId="1496"/>
        </pc:sldMkLst>
        <pc:spChg chg="mod">
          <ac:chgData name="Alison Rees" userId="S::alison@talkabouttrust.org::643807b7-95c8-4d06-bfbd-2c8a4c2b8f9b" providerId="AD" clId="Web-{9366B069-B351-D15C-8EA4-8774F2A8AF83}" dt="2025-07-18T22:17:37.624" v="4"/>
          <ac:spMkLst>
            <pc:docMk/>
            <pc:sldMk cId="657399895" sldId="1496"/>
            <ac:spMk id="2" creationId="{6D8CAFB4-CB49-C385-4131-D11FB50F49CC}"/>
          </ac:spMkLst>
        </pc:spChg>
        <pc:spChg chg="mod">
          <ac:chgData name="Alison Rees" userId="S::alison@talkabouttrust.org::643807b7-95c8-4d06-bfbd-2c8a4c2b8f9b" providerId="AD" clId="Web-{9366B069-B351-D15C-8EA4-8774F2A8AF83}" dt="2025-07-18T22:17:45.015" v="5"/>
          <ac:spMkLst>
            <pc:docMk/>
            <pc:sldMk cId="657399895" sldId="1496"/>
            <ac:spMk id="3" creationId="{F5170543-2CD3-A38F-DB72-5C07C33E09F2}"/>
          </ac:spMkLst>
        </pc:spChg>
        <pc:spChg chg="mod">
          <ac:chgData name="Alison Rees" userId="S::alison@talkabouttrust.org::643807b7-95c8-4d06-bfbd-2c8a4c2b8f9b" providerId="AD" clId="Web-{9366B069-B351-D15C-8EA4-8774F2A8AF83}" dt="2025-07-18T22:17:32.218" v="3"/>
          <ac:spMkLst>
            <pc:docMk/>
            <pc:sldMk cId="657399895" sldId="1496"/>
            <ac:spMk id="5" creationId="{A6F6DA7A-C380-707C-406B-8D89BC56C8FE}"/>
          </ac:spMkLst>
        </pc:spChg>
        <pc:spChg chg="mod">
          <ac:chgData name="Alison Rees" userId="S::alison@talkabouttrust.org::643807b7-95c8-4d06-bfbd-2c8a4c2b8f9b" providerId="AD" clId="Web-{9366B069-B351-D15C-8EA4-8774F2A8AF83}" dt="2025-07-18T22:22:14.452" v="41" actId="14100"/>
          <ac:spMkLst>
            <pc:docMk/>
            <pc:sldMk cId="657399895" sldId="1496"/>
            <ac:spMk id="32" creationId="{D3A85498-0DDA-ECC2-F73D-306A833F2ADB}"/>
          </ac:spMkLst>
        </pc:spChg>
        <pc:picChg chg="mod">
          <ac:chgData name="Alison Rees" userId="S::alison@talkabouttrust.org::643807b7-95c8-4d06-bfbd-2c8a4c2b8f9b" providerId="AD" clId="Web-{9366B069-B351-D15C-8EA4-8774F2A8AF83}" dt="2025-07-18T22:24:35.710" v="65"/>
          <ac:picMkLst>
            <pc:docMk/>
            <pc:sldMk cId="657399895" sldId="1496"/>
            <ac:picMk id="8" creationId="{CE50449F-EFE7-9273-9792-4C283DD7CEDE}"/>
          </ac:picMkLst>
        </pc:picChg>
      </pc:sldChg>
      <pc:sldChg chg="addSp delSp modSp">
        <pc:chgData name="Alison Rees" userId="S::alison@talkabouttrust.org::643807b7-95c8-4d06-bfbd-2c8a4c2b8f9b" providerId="AD" clId="Web-{9366B069-B351-D15C-8EA4-8774F2A8AF83}" dt="2025-07-18T22:24:47.883" v="67"/>
        <pc:sldMkLst>
          <pc:docMk/>
          <pc:sldMk cId="2155129430" sldId="1497"/>
        </pc:sldMkLst>
        <pc:spChg chg="mod">
          <ac:chgData name="Alison Rees" userId="S::alison@talkabouttrust.org::643807b7-95c8-4d06-bfbd-2c8a4c2b8f9b" providerId="AD" clId="Web-{9366B069-B351-D15C-8EA4-8774F2A8AF83}" dt="2025-07-18T22:17:56.188" v="7"/>
          <ac:spMkLst>
            <pc:docMk/>
            <pc:sldMk cId="2155129430" sldId="1497"/>
            <ac:spMk id="2" creationId="{1A12214F-6A36-FFB8-64D0-52B2C885B9EE}"/>
          </ac:spMkLst>
        </pc:spChg>
        <pc:spChg chg="mod">
          <ac:chgData name="Alison Rees" userId="S::alison@talkabouttrust.org::643807b7-95c8-4d06-bfbd-2c8a4c2b8f9b" providerId="AD" clId="Web-{9366B069-B351-D15C-8EA4-8774F2A8AF83}" dt="2025-07-18T22:17:51.094" v="6"/>
          <ac:spMkLst>
            <pc:docMk/>
            <pc:sldMk cId="2155129430" sldId="1497"/>
            <ac:spMk id="3" creationId="{C6873337-5A91-AAC0-C5B8-DE3CD61219DC}"/>
          </ac:spMkLst>
        </pc:spChg>
        <pc:spChg chg="mod">
          <ac:chgData name="Alison Rees" userId="S::alison@talkabouttrust.org::643807b7-95c8-4d06-bfbd-2c8a4c2b8f9b" providerId="AD" clId="Web-{9366B069-B351-D15C-8EA4-8774F2A8AF83}" dt="2025-07-18T22:22:10.202" v="40" actId="14100"/>
          <ac:spMkLst>
            <pc:docMk/>
            <pc:sldMk cId="2155129430" sldId="1497"/>
            <ac:spMk id="32" creationId="{983AE3BA-8336-B91D-A8C2-3C57806F8AE5}"/>
          </ac:spMkLst>
        </pc:spChg>
      </pc:sldChg>
      <pc:sldChg chg="addSp delSp modSp">
        <pc:chgData name="Alison Rees" userId="S::alison@talkabouttrust.org::643807b7-95c8-4d06-bfbd-2c8a4c2b8f9b" providerId="AD" clId="Web-{9366B069-B351-D15C-8EA4-8774F2A8AF83}" dt="2025-07-18T22:25:00.118" v="69"/>
        <pc:sldMkLst>
          <pc:docMk/>
          <pc:sldMk cId="160725098" sldId="1498"/>
        </pc:sldMkLst>
        <pc:spChg chg="mod">
          <ac:chgData name="Alison Rees" userId="S::alison@talkabouttrust.org::643807b7-95c8-4d06-bfbd-2c8a4c2b8f9b" providerId="AD" clId="Web-{9366B069-B351-D15C-8EA4-8774F2A8AF83}" dt="2025-07-18T22:18:07.891" v="9"/>
          <ac:spMkLst>
            <pc:docMk/>
            <pc:sldMk cId="160725098" sldId="1498"/>
            <ac:spMk id="2" creationId="{AED5A2CF-4C44-4333-8493-3786527EE33C}"/>
          </ac:spMkLst>
        </pc:spChg>
        <pc:spChg chg="mod">
          <ac:chgData name="Alison Rees" userId="S::alison@talkabouttrust.org::643807b7-95c8-4d06-bfbd-2c8a4c2b8f9b" providerId="AD" clId="Web-{9366B069-B351-D15C-8EA4-8774F2A8AF83}" dt="2025-07-18T22:18:03.391" v="8"/>
          <ac:spMkLst>
            <pc:docMk/>
            <pc:sldMk cId="160725098" sldId="1498"/>
            <ac:spMk id="3" creationId="{4C2B850C-AD86-040C-4076-3F1F3E875259}"/>
          </ac:spMkLst>
        </pc:spChg>
        <pc:spChg chg="mod">
          <ac:chgData name="Alison Rees" userId="S::alison@talkabouttrust.org::643807b7-95c8-4d06-bfbd-2c8a4c2b8f9b" providerId="AD" clId="Web-{9366B069-B351-D15C-8EA4-8774F2A8AF83}" dt="2025-07-18T22:23:09.705" v="58" actId="20577"/>
          <ac:spMkLst>
            <pc:docMk/>
            <pc:sldMk cId="160725098" sldId="1498"/>
            <ac:spMk id="32" creationId="{9EFAF73C-6C5F-1F10-0219-4630CDFAE1B4}"/>
          </ac:spMkLst>
        </pc:spChg>
      </pc:sldChg>
      <pc:sldChg chg="modSp">
        <pc:chgData name="Alison Rees" userId="S::alison@talkabouttrust.org::643807b7-95c8-4d06-bfbd-2c8a4c2b8f9b" providerId="AD" clId="Web-{9366B069-B351-D15C-8EA4-8774F2A8AF83}" dt="2025-07-18T22:27:31.095" v="88" actId="1076"/>
        <pc:sldMkLst>
          <pc:docMk/>
          <pc:sldMk cId="2881822080" sldId="1499"/>
        </pc:sldMkLst>
        <pc:spChg chg="mod">
          <ac:chgData name="Alison Rees" userId="S::alison@talkabouttrust.org::643807b7-95c8-4d06-bfbd-2c8a4c2b8f9b" providerId="AD" clId="Web-{9366B069-B351-D15C-8EA4-8774F2A8AF83}" dt="2025-07-18T22:18:28.940" v="12"/>
          <ac:spMkLst>
            <pc:docMk/>
            <pc:sldMk cId="2881822080" sldId="1499"/>
            <ac:spMk id="7" creationId="{AE3184E4-D9C5-521D-3F13-DA7E13850D8E}"/>
          </ac:spMkLst>
        </pc:spChg>
        <pc:spChg chg="mod">
          <ac:chgData name="Alison Rees" userId="S::alison@talkabouttrust.org::643807b7-95c8-4d06-bfbd-2c8a4c2b8f9b" providerId="AD" clId="Web-{9366B069-B351-D15C-8EA4-8774F2A8AF83}" dt="2025-07-18T22:27:20.625" v="85" actId="20577"/>
          <ac:spMkLst>
            <pc:docMk/>
            <pc:sldMk cId="2881822080" sldId="1499"/>
            <ac:spMk id="10" creationId="{4941F688-7054-1343-44BF-00A8EA250275}"/>
          </ac:spMkLst>
        </pc:spChg>
        <pc:spChg chg="mod">
          <ac:chgData name="Alison Rees" userId="S::alison@talkabouttrust.org::643807b7-95c8-4d06-bfbd-2c8a4c2b8f9b" providerId="AD" clId="Web-{9366B069-B351-D15C-8EA4-8774F2A8AF83}" dt="2025-07-18T22:27:28.345" v="87" actId="14100"/>
          <ac:spMkLst>
            <pc:docMk/>
            <pc:sldMk cId="2881822080" sldId="1499"/>
            <ac:spMk id="11" creationId="{DF9BCC1A-6366-CFBC-B9B7-1E9C5732C788}"/>
          </ac:spMkLst>
        </pc:spChg>
        <pc:picChg chg="mod">
          <ac:chgData name="Alison Rees" userId="S::alison@talkabouttrust.org::643807b7-95c8-4d06-bfbd-2c8a4c2b8f9b" providerId="AD" clId="Web-{9366B069-B351-D15C-8EA4-8774F2A8AF83}" dt="2025-07-18T22:27:31.095" v="88" actId="1076"/>
          <ac:picMkLst>
            <pc:docMk/>
            <pc:sldMk cId="2881822080" sldId="1499"/>
            <ac:picMk id="12" creationId="{AD7108AE-EFE8-C69D-77C6-DB2AA6FA7CE2}"/>
          </ac:picMkLst>
        </pc:picChg>
      </pc:sldChg>
    </pc:docChg>
  </pc:docChgLst>
  <pc:docChgLst>
    <pc:chgData name="Sophie Whitcombe" userId="S::sophie@talkabouttrust.org::96b93879-58c2-43c8-8be0-05735f70e199" providerId="AD" clId="Web-{1DE9CB60-463C-66D4-E47E-6770536207A2}"/>
    <pc:docChg chg="addSld delSld modSld">
      <pc:chgData name="Sophie Whitcombe" userId="S::sophie@talkabouttrust.org::96b93879-58c2-43c8-8be0-05735f70e199" providerId="AD" clId="Web-{1DE9CB60-463C-66D4-E47E-6770536207A2}" dt="2025-06-26T14:40:19.231" v="332" actId="20577"/>
      <pc:docMkLst>
        <pc:docMk/>
      </pc:docMkLst>
      <pc:sldChg chg="modNotes">
        <pc:chgData name="Sophie Whitcombe" userId="S::sophie@talkabouttrust.org::96b93879-58c2-43c8-8be0-05735f70e199" providerId="AD" clId="Web-{1DE9CB60-463C-66D4-E47E-6770536207A2}" dt="2025-06-26T11:17:34.816" v="306"/>
        <pc:sldMkLst>
          <pc:docMk/>
          <pc:sldMk cId="268071293" sldId="1260"/>
        </pc:sldMkLst>
      </pc:sldChg>
      <pc:sldChg chg="add del">
        <pc:chgData name="Sophie Whitcombe" userId="S::sophie@talkabouttrust.org::96b93879-58c2-43c8-8be0-05735f70e199" providerId="AD" clId="Web-{1DE9CB60-463C-66D4-E47E-6770536207A2}" dt="2025-06-26T11:15:10.501" v="196"/>
        <pc:sldMkLst>
          <pc:docMk/>
          <pc:sldMk cId="2950756390" sldId="1480"/>
        </pc:sldMkLst>
      </pc:sldChg>
      <pc:sldChg chg="modSp">
        <pc:chgData name="Sophie Whitcombe" userId="S::sophie@talkabouttrust.org::96b93879-58c2-43c8-8be0-05735f70e199" providerId="AD" clId="Web-{1DE9CB60-463C-66D4-E47E-6770536207A2}" dt="2025-06-26T10:57:02.369" v="14" actId="1076"/>
        <pc:sldMkLst>
          <pc:docMk/>
          <pc:sldMk cId="1059129051" sldId="1493"/>
        </pc:sldMkLst>
      </pc:sldChg>
      <pc:sldChg chg="modSp modNotes">
        <pc:chgData name="Sophie Whitcombe" userId="S::sophie@talkabouttrust.org::96b93879-58c2-43c8-8be0-05735f70e199" providerId="AD" clId="Web-{1DE9CB60-463C-66D4-E47E-6770536207A2}" dt="2025-06-26T11:15:48.580" v="232"/>
        <pc:sldMkLst>
          <pc:docMk/>
          <pc:sldMk cId="1901280653" sldId="1495"/>
        </pc:sldMkLst>
      </pc:sldChg>
      <pc:sldChg chg="addSp delSp modSp add replId">
        <pc:chgData name="Sophie Whitcombe" userId="S::sophie@talkabouttrust.org::96b93879-58c2-43c8-8be0-05735f70e199" providerId="AD" clId="Web-{1DE9CB60-463C-66D4-E47E-6770536207A2}" dt="2025-06-26T11:05:01.332" v="60" actId="20577"/>
        <pc:sldMkLst>
          <pc:docMk/>
          <pc:sldMk cId="657399895" sldId="1496"/>
        </pc:sldMkLst>
      </pc:sldChg>
      <pc:sldChg chg="addSp delSp modSp add replId">
        <pc:chgData name="Sophie Whitcombe" userId="S::sophie@talkabouttrust.org::96b93879-58c2-43c8-8be0-05735f70e199" providerId="AD" clId="Web-{1DE9CB60-463C-66D4-E47E-6770536207A2}" dt="2025-06-26T11:05:28.739" v="66" actId="14100"/>
        <pc:sldMkLst>
          <pc:docMk/>
          <pc:sldMk cId="2155129430" sldId="1497"/>
        </pc:sldMkLst>
      </pc:sldChg>
      <pc:sldChg chg="modSp add replId">
        <pc:chgData name="Sophie Whitcombe" userId="S::sophie@talkabouttrust.org::96b93879-58c2-43c8-8be0-05735f70e199" providerId="AD" clId="Web-{1DE9CB60-463C-66D4-E47E-6770536207A2}" dt="2025-06-26T11:06:45.569" v="97" actId="20577"/>
        <pc:sldMkLst>
          <pc:docMk/>
          <pc:sldMk cId="160725098" sldId="1498"/>
        </pc:sldMkLst>
      </pc:sldChg>
      <pc:sldChg chg="addSp delSp modSp add replId addAnim delAnim modAnim">
        <pc:chgData name="Sophie Whitcombe" userId="S::sophie@talkabouttrust.org::96b93879-58c2-43c8-8be0-05735f70e199" providerId="AD" clId="Web-{1DE9CB60-463C-66D4-E47E-6770536207A2}" dt="2025-06-26T14:40:19.231" v="332" actId="20577"/>
        <pc:sldMkLst>
          <pc:docMk/>
          <pc:sldMk cId="2881822080" sldId="1499"/>
        </pc:sldMkLst>
      </pc:sldChg>
    </pc:docChg>
  </pc:docChgLst>
  <pc:docChgLst>
    <pc:chgData name="Sophie Whitcombe" userId="S::sophie@talkabouttrust.org::96b93879-58c2-43c8-8be0-05735f70e199" providerId="AD" clId="Web-{AD09CD5B-7DE4-D335-39A4-7F4B37A17503}"/>
    <pc:docChg chg="addSld modSld">
      <pc:chgData name="Sophie Whitcombe" userId="S::sophie@talkabouttrust.org::96b93879-58c2-43c8-8be0-05735f70e199" providerId="AD" clId="Web-{AD09CD5B-7DE4-D335-39A4-7F4B37A17503}" dt="2025-07-08T11:00:25" v="332"/>
      <pc:docMkLst>
        <pc:docMk/>
      </pc:docMkLst>
      <pc:sldChg chg="modSp">
        <pc:chgData name="Sophie Whitcombe" userId="S::sophie@talkabouttrust.org::96b93879-58c2-43c8-8be0-05735f70e199" providerId="AD" clId="Web-{AD09CD5B-7DE4-D335-39A4-7F4B37A17503}" dt="2025-07-08T10:27:03.929" v="270" actId="20577"/>
        <pc:sldMkLst>
          <pc:docMk/>
          <pc:sldMk cId="268071293" sldId="1260"/>
        </pc:sldMkLst>
        <pc:spChg chg="mod">
          <ac:chgData name="Sophie Whitcombe" userId="S::sophie@talkabouttrust.org::96b93879-58c2-43c8-8be0-05735f70e199" providerId="AD" clId="Web-{AD09CD5B-7DE4-D335-39A4-7F4B37A17503}" dt="2025-07-08T10:27:03.929" v="270" actId="20577"/>
          <ac:spMkLst>
            <pc:docMk/>
            <pc:sldMk cId="268071293" sldId="1260"/>
            <ac:spMk id="4" creationId="{097026F8-E999-9526-FDDE-4C420596A070}"/>
          </ac:spMkLst>
        </pc:spChg>
      </pc:sldChg>
      <pc:sldChg chg="modSp add modNotes">
        <pc:chgData name="Sophie Whitcombe" userId="S::sophie@talkabouttrust.org::96b93879-58c2-43c8-8be0-05735f70e199" providerId="AD" clId="Web-{AD09CD5B-7DE4-D335-39A4-7F4B37A17503}" dt="2025-07-08T10:24:52.905" v="256"/>
        <pc:sldMkLst>
          <pc:docMk/>
          <pc:sldMk cId="2950756390" sldId="1480"/>
        </pc:sldMkLst>
        <pc:spChg chg="mod">
          <ac:chgData name="Sophie Whitcombe" userId="S::sophie@talkabouttrust.org::96b93879-58c2-43c8-8be0-05735f70e199" providerId="AD" clId="Web-{AD09CD5B-7DE4-D335-39A4-7F4B37A17503}" dt="2025-07-08T10:24:37.482" v="244" actId="20577"/>
          <ac:spMkLst>
            <pc:docMk/>
            <pc:sldMk cId="2950756390" sldId="1480"/>
            <ac:spMk id="2" creationId="{A1963799-84C0-F4E4-2F20-8E446133501F}"/>
          </ac:spMkLst>
        </pc:spChg>
      </pc:sldChg>
      <pc:sldChg chg="modSp">
        <pc:chgData name="Sophie Whitcombe" userId="S::sophie@talkabouttrust.org::96b93879-58c2-43c8-8be0-05735f70e199" providerId="AD" clId="Web-{AD09CD5B-7DE4-D335-39A4-7F4B37A17503}" dt="2025-07-08T10:18:45.552" v="222" actId="14100"/>
        <pc:sldMkLst>
          <pc:docMk/>
          <pc:sldMk cId="1059129051" sldId="1493"/>
        </pc:sldMkLst>
        <pc:spChg chg="mod">
          <ac:chgData name="Sophie Whitcombe" userId="S::sophie@talkabouttrust.org::96b93879-58c2-43c8-8be0-05735f70e199" providerId="AD" clId="Web-{AD09CD5B-7DE4-D335-39A4-7F4B37A17503}" dt="2025-07-08T10:18:45.552" v="222" actId="14100"/>
          <ac:spMkLst>
            <pc:docMk/>
            <pc:sldMk cId="1059129051" sldId="1493"/>
            <ac:spMk id="13" creationId="{95B4AC29-4A1C-4D10-BF6A-836E71519D0D}"/>
          </ac:spMkLst>
        </pc:spChg>
      </pc:sldChg>
      <pc:sldChg chg="modSp">
        <pc:chgData name="Sophie Whitcombe" userId="S::sophie@talkabouttrust.org::96b93879-58c2-43c8-8be0-05735f70e199" providerId="AD" clId="Web-{AD09CD5B-7DE4-D335-39A4-7F4B37A17503}" dt="2025-07-08T10:27:15.524" v="286" actId="14100"/>
        <pc:sldMkLst>
          <pc:docMk/>
          <pc:sldMk cId="1901280653" sldId="1495"/>
        </pc:sldMkLst>
        <pc:spChg chg="mod">
          <ac:chgData name="Sophie Whitcombe" userId="S::sophie@talkabouttrust.org::96b93879-58c2-43c8-8be0-05735f70e199" providerId="AD" clId="Web-{AD09CD5B-7DE4-D335-39A4-7F4B37A17503}" dt="2025-07-08T10:27:15.524" v="286" actId="14100"/>
          <ac:spMkLst>
            <pc:docMk/>
            <pc:sldMk cId="1901280653" sldId="1495"/>
            <ac:spMk id="3" creationId="{15210C46-3FF2-DCEE-8FC3-1DAD084565A7}"/>
          </ac:spMkLst>
        </pc:spChg>
      </pc:sldChg>
      <pc:sldChg chg="addSp delSp modSp">
        <pc:chgData name="Sophie Whitcombe" userId="S::sophie@talkabouttrust.org::96b93879-58c2-43c8-8be0-05735f70e199" providerId="AD" clId="Web-{AD09CD5B-7DE4-D335-39A4-7F4B37A17503}" dt="2025-07-08T10:17:52.064" v="162" actId="20577"/>
        <pc:sldMkLst>
          <pc:docMk/>
          <pc:sldMk cId="657399895" sldId="1496"/>
        </pc:sldMkLst>
        <pc:spChg chg="mod">
          <ac:chgData name="Sophie Whitcombe" userId="S::sophie@talkabouttrust.org::96b93879-58c2-43c8-8be0-05735f70e199" providerId="AD" clId="Web-{AD09CD5B-7DE4-D335-39A4-7F4B37A17503}" dt="2025-07-08T10:17:52.064" v="162" actId="20577"/>
          <ac:spMkLst>
            <pc:docMk/>
            <pc:sldMk cId="657399895" sldId="1496"/>
            <ac:spMk id="2" creationId="{6D8CAFB4-CB49-C385-4131-D11FB50F49CC}"/>
          </ac:spMkLst>
        </pc:spChg>
        <pc:spChg chg="mod">
          <ac:chgData name="Sophie Whitcombe" userId="S::sophie@talkabouttrust.org::96b93879-58c2-43c8-8be0-05735f70e199" providerId="AD" clId="Web-{AD09CD5B-7DE4-D335-39A4-7F4B37A17503}" dt="2025-07-08T10:14:56.536" v="51" actId="20577"/>
          <ac:spMkLst>
            <pc:docMk/>
            <pc:sldMk cId="657399895" sldId="1496"/>
            <ac:spMk id="32" creationId="{D3A85498-0DDA-ECC2-F73D-306A833F2ADB}"/>
          </ac:spMkLst>
        </pc:spChg>
        <pc:picChg chg="add mod">
          <ac:chgData name="Sophie Whitcombe" userId="S::sophie@talkabouttrust.org::96b93879-58c2-43c8-8be0-05735f70e199" providerId="AD" clId="Web-{AD09CD5B-7DE4-D335-39A4-7F4B37A17503}" dt="2025-07-08T10:10:39.081" v="15" actId="1076"/>
          <ac:picMkLst>
            <pc:docMk/>
            <pc:sldMk cId="657399895" sldId="1496"/>
            <ac:picMk id="6" creationId="{446ABC6D-0E4F-3754-BED7-A9F28DCDBC7A}"/>
          </ac:picMkLst>
        </pc:picChg>
      </pc:sldChg>
      <pc:sldChg chg="addSp delSp modSp">
        <pc:chgData name="Sophie Whitcombe" userId="S::sophie@talkabouttrust.org::96b93879-58c2-43c8-8be0-05735f70e199" providerId="AD" clId="Web-{AD09CD5B-7DE4-D335-39A4-7F4B37A17503}" dt="2025-07-08T10:15:58.041" v="89" actId="20577"/>
        <pc:sldMkLst>
          <pc:docMk/>
          <pc:sldMk cId="2155129430" sldId="1497"/>
        </pc:sldMkLst>
        <pc:spChg chg="mod">
          <ac:chgData name="Sophie Whitcombe" userId="S::sophie@talkabouttrust.org::96b93879-58c2-43c8-8be0-05735f70e199" providerId="AD" clId="Web-{AD09CD5B-7DE4-D335-39A4-7F4B37A17503}" dt="2025-07-08T10:15:58.041" v="89" actId="20577"/>
          <ac:spMkLst>
            <pc:docMk/>
            <pc:sldMk cId="2155129430" sldId="1497"/>
            <ac:spMk id="2" creationId="{1A12214F-6A36-FFB8-64D0-52B2C885B9EE}"/>
          </ac:spMkLst>
        </pc:spChg>
        <pc:spChg chg="mod">
          <ac:chgData name="Sophie Whitcombe" userId="S::sophie@talkabouttrust.org::96b93879-58c2-43c8-8be0-05735f70e199" providerId="AD" clId="Web-{AD09CD5B-7DE4-D335-39A4-7F4B37A17503}" dt="2025-07-08T10:15:46.758" v="79" actId="20577"/>
          <ac:spMkLst>
            <pc:docMk/>
            <pc:sldMk cId="2155129430" sldId="1497"/>
            <ac:spMk id="32" creationId="{983AE3BA-8336-B91D-A8C2-3C57806F8AE5}"/>
          </ac:spMkLst>
        </pc:spChg>
        <pc:picChg chg="add mod">
          <ac:chgData name="Sophie Whitcombe" userId="S::sophie@talkabouttrust.org::96b93879-58c2-43c8-8be0-05735f70e199" providerId="AD" clId="Web-{AD09CD5B-7DE4-D335-39A4-7F4B37A17503}" dt="2025-07-08T10:10:35.206" v="13" actId="1076"/>
          <ac:picMkLst>
            <pc:docMk/>
            <pc:sldMk cId="2155129430" sldId="1497"/>
            <ac:picMk id="6" creationId="{CA94A707-E863-A0B8-82BE-BF15BFE77C89}"/>
          </ac:picMkLst>
        </pc:picChg>
      </pc:sldChg>
      <pc:sldChg chg="addSp delSp modSp">
        <pc:chgData name="Sophie Whitcombe" userId="S::sophie@talkabouttrust.org::96b93879-58c2-43c8-8be0-05735f70e199" providerId="AD" clId="Web-{AD09CD5B-7DE4-D335-39A4-7F4B37A17503}" dt="2025-07-08T10:17:44.251" v="159" actId="20577"/>
        <pc:sldMkLst>
          <pc:docMk/>
          <pc:sldMk cId="160725098" sldId="1498"/>
        </pc:sldMkLst>
        <pc:spChg chg="mod">
          <ac:chgData name="Sophie Whitcombe" userId="S::sophie@talkabouttrust.org::96b93879-58c2-43c8-8be0-05735f70e199" providerId="AD" clId="Web-{AD09CD5B-7DE4-D335-39A4-7F4B37A17503}" dt="2025-07-08T10:17:44.251" v="159" actId="20577"/>
          <ac:spMkLst>
            <pc:docMk/>
            <pc:sldMk cId="160725098" sldId="1498"/>
            <ac:spMk id="2" creationId="{AED5A2CF-4C44-4333-8493-3786527EE33C}"/>
          </ac:spMkLst>
        </pc:spChg>
        <pc:spChg chg="mod">
          <ac:chgData name="Sophie Whitcombe" userId="S::sophie@talkabouttrust.org::96b93879-58c2-43c8-8be0-05735f70e199" providerId="AD" clId="Web-{AD09CD5B-7DE4-D335-39A4-7F4B37A17503}" dt="2025-07-08T10:17:29.094" v="146" actId="20577"/>
          <ac:spMkLst>
            <pc:docMk/>
            <pc:sldMk cId="160725098" sldId="1498"/>
            <ac:spMk id="32" creationId="{9EFAF73C-6C5F-1F10-0219-4630CDFAE1B4}"/>
          </ac:spMkLst>
        </pc:spChg>
        <pc:picChg chg="add mod">
          <ac:chgData name="Sophie Whitcombe" userId="S::sophie@talkabouttrust.org::96b93879-58c2-43c8-8be0-05735f70e199" providerId="AD" clId="Web-{AD09CD5B-7DE4-D335-39A4-7F4B37A17503}" dt="2025-07-08T10:17:22.984" v="142" actId="14100"/>
          <ac:picMkLst>
            <pc:docMk/>
            <pc:sldMk cId="160725098" sldId="1498"/>
            <ac:picMk id="7" creationId="{0225CB32-ACC8-85B9-A188-CCCE9AC95356}"/>
          </ac:picMkLst>
        </pc:picChg>
      </pc:sldChg>
      <pc:sldChg chg="modNotes">
        <pc:chgData name="Sophie Whitcombe" userId="S::sophie@talkabouttrust.org::96b93879-58c2-43c8-8be0-05735f70e199" providerId="AD" clId="Web-{AD09CD5B-7DE4-D335-39A4-7F4B37A17503}" dt="2025-07-08T11:00:25" v="332"/>
        <pc:sldMkLst>
          <pc:docMk/>
          <pc:sldMk cId="2881822080" sldId="1499"/>
        </pc:sldMkLst>
      </pc:sldChg>
    </pc:docChg>
  </pc:docChgLst>
  <pc:docChgLst>
    <pc:chgData name="Sophie Whitcombe" userId="S::sophie@talkabouttrust.org::96b93879-58c2-43c8-8be0-05735f70e199" providerId="AD" clId="Web-{F4A3F981-CBF3-6D62-55A5-B4AE818FDCCD}"/>
    <pc:docChg chg="modSld">
      <pc:chgData name="Sophie Whitcombe" userId="S::sophie@talkabouttrust.org::96b93879-58c2-43c8-8be0-05735f70e199" providerId="AD" clId="Web-{F4A3F981-CBF3-6D62-55A5-B4AE818FDCCD}" dt="2025-07-29T14:54:25.310" v="7"/>
      <pc:docMkLst>
        <pc:docMk/>
      </pc:docMkLst>
      <pc:sldChg chg="modNotes">
        <pc:chgData name="Sophie Whitcombe" userId="S::sophie@talkabouttrust.org::96b93879-58c2-43c8-8be0-05735f70e199" providerId="AD" clId="Web-{F4A3F981-CBF3-6D62-55A5-B4AE818FDCCD}" dt="2025-07-29T14:53:55.810" v="0"/>
        <pc:sldMkLst>
          <pc:docMk/>
          <pc:sldMk cId="268071293" sldId="1260"/>
        </pc:sldMkLst>
      </pc:sldChg>
      <pc:sldChg chg="modNotes">
        <pc:chgData name="Sophie Whitcombe" userId="S::sophie@talkabouttrust.org::96b93879-58c2-43c8-8be0-05735f70e199" providerId="AD" clId="Web-{F4A3F981-CBF3-6D62-55A5-B4AE818FDCCD}" dt="2025-07-29T14:54:25.310" v="7"/>
        <pc:sldMkLst>
          <pc:docMk/>
          <pc:sldMk cId="2950756390" sldId="1480"/>
        </pc:sldMkLst>
      </pc:sldChg>
      <pc:sldChg chg="modNotes">
        <pc:chgData name="Sophie Whitcombe" userId="S::sophie@talkabouttrust.org::96b93879-58c2-43c8-8be0-05735f70e199" providerId="AD" clId="Web-{F4A3F981-CBF3-6D62-55A5-B4AE818FDCCD}" dt="2025-07-29T14:54:00.341" v="1"/>
        <pc:sldMkLst>
          <pc:docMk/>
          <pc:sldMk cId="2455748393" sldId="1494"/>
        </pc:sldMkLst>
      </pc:sldChg>
      <pc:sldChg chg="modNotes">
        <pc:chgData name="Sophie Whitcombe" userId="S::sophie@talkabouttrust.org::96b93879-58c2-43c8-8be0-05735f70e199" providerId="AD" clId="Web-{F4A3F981-CBF3-6D62-55A5-B4AE818FDCCD}" dt="2025-07-29T14:54:17.279" v="5"/>
        <pc:sldMkLst>
          <pc:docMk/>
          <pc:sldMk cId="1901280653" sldId="1495"/>
        </pc:sldMkLst>
      </pc:sldChg>
      <pc:sldChg chg="modNotes">
        <pc:chgData name="Sophie Whitcombe" userId="S::sophie@talkabouttrust.org::96b93879-58c2-43c8-8be0-05735f70e199" providerId="AD" clId="Web-{F4A3F981-CBF3-6D62-55A5-B4AE818FDCCD}" dt="2025-07-29T14:54:02.482" v="2"/>
        <pc:sldMkLst>
          <pc:docMk/>
          <pc:sldMk cId="657399895" sldId="1496"/>
        </pc:sldMkLst>
      </pc:sldChg>
      <pc:sldChg chg="modNotes">
        <pc:chgData name="Sophie Whitcombe" userId="S::sophie@talkabouttrust.org::96b93879-58c2-43c8-8be0-05735f70e199" providerId="AD" clId="Web-{F4A3F981-CBF3-6D62-55A5-B4AE818FDCCD}" dt="2025-07-29T14:54:04.263" v="3"/>
        <pc:sldMkLst>
          <pc:docMk/>
          <pc:sldMk cId="2155129430" sldId="1497"/>
        </pc:sldMkLst>
      </pc:sldChg>
      <pc:sldChg chg="modNotes">
        <pc:chgData name="Sophie Whitcombe" userId="S::sophie@talkabouttrust.org::96b93879-58c2-43c8-8be0-05735f70e199" providerId="AD" clId="Web-{F4A3F981-CBF3-6D62-55A5-B4AE818FDCCD}" dt="2025-07-29T14:54:07.044" v="4"/>
        <pc:sldMkLst>
          <pc:docMk/>
          <pc:sldMk cId="160725098" sldId="1498"/>
        </pc:sldMkLst>
      </pc:sldChg>
      <pc:sldChg chg="modNotes">
        <pc:chgData name="Sophie Whitcombe" userId="S::sophie@talkabouttrust.org::96b93879-58c2-43c8-8be0-05735f70e199" providerId="AD" clId="Web-{F4A3F981-CBF3-6D62-55A5-B4AE818FDCCD}" dt="2025-07-29T14:54:20.560" v="6"/>
        <pc:sldMkLst>
          <pc:docMk/>
          <pc:sldMk cId="2881822080" sldId="1499"/>
        </pc:sldMkLst>
      </pc:sldChg>
    </pc:docChg>
  </pc:docChgLst>
  <pc:docChgLst>
    <pc:chgData name="Sophie Whitcombe" userId="S::sophie@talkabouttrust.org::96b93879-58c2-43c8-8be0-05735f70e199" providerId="AD" clId="Web-{5284775B-ECD2-FB6E-E881-DC8A5225D4AB}"/>
    <pc:docChg chg="modSld">
      <pc:chgData name="Sophie Whitcombe" userId="S::sophie@talkabouttrust.org::96b93879-58c2-43c8-8be0-05735f70e199" providerId="AD" clId="Web-{5284775B-ECD2-FB6E-E881-DC8A5225D4AB}" dt="2025-05-27T14:14:30.617" v="4" actId="20577"/>
      <pc:docMkLst>
        <pc:docMk/>
      </pc:docMkLst>
      <pc:sldChg chg="modSp">
        <pc:chgData name="Sophie Whitcombe" userId="S::sophie@talkabouttrust.org::96b93879-58c2-43c8-8be0-05735f70e199" providerId="AD" clId="Web-{5284775B-ECD2-FB6E-E881-DC8A5225D4AB}" dt="2025-05-27T14:14:30.617" v="4" actId="20577"/>
        <pc:sldMkLst>
          <pc:docMk/>
          <pc:sldMk cId="268071293" sldId="1260"/>
        </pc:sldMkLst>
      </pc:sldChg>
    </pc:docChg>
  </pc:docChgLst>
  <pc:docChgLst>
    <pc:chgData name="Sophie Whitcombe" userId="S::sophie@talkabouttrust.org::96b93879-58c2-43c8-8be0-05735f70e199" providerId="AD" clId="Web-{2BFDF67D-413D-77DA-3A9C-1610AEC4D231}"/>
    <pc:docChg chg="addSld delSld modSld">
      <pc:chgData name="Sophie Whitcombe" userId="S::sophie@talkabouttrust.org::96b93879-58c2-43c8-8be0-05735f70e199" providerId="AD" clId="Web-{2BFDF67D-413D-77DA-3A9C-1610AEC4D231}" dt="2025-05-27T13:48:42.357" v="15" actId="20577"/>
      <pc:docMkLst>
        <pc:docMk/>
      </pc:docMkLst>
      <pc:sldChg chg="del">
        <pc:chgData name="Sophie Whitcombe" userId="S::sophie@talkabouttrust.org::96b93879-58c2-43c8-8be0-05735f70e199" providerId="AD" clId="Web-{2BFDF67D-413D-77DA-3A9C-1610AEC4D231}" dt="2025-05-27T13:48:19.496" v="3"/>
        <pc:sldMkLst>
          <pc:docMk/>
          <pc:sldMk cId="109857222" sldId="256"/>
        </pc:sldMkLst>
      </pc:sldChg>
      <pc:sldChg chg="modSp add">
        <pc:chgData name="Sophie Whitcombe" userId="S::sophie@talkabouttrust.org::96b93879-58c2-43c8-8be0-05735f70e199" providerId="AD" clId="Web-{2BFDF67D-413D-77DA-3A9C-1610AEC4D231}" dt="2025-05-27T13:48:42.357" v="15" actId="20577"/>
        <pc:sldMkLst>
          <pc:docMk/>
          <pc:sldMk cId="268071293" sldId="1260"/>
        </pc:sldMkLst>
      </pc:sldChg>
      <pc:sldChg chg="add">
        <pc:chgData name="Sophie Whitcombe" userId="S::sophie@talkabouttrust.org::96b93879-58c2-43c8-8be0-05735f70e199" providerId="AD" clId="Web-{2BFDF67D-413D-77DA-3A9C-1610AEC4D231}" dt="2025-05-27T13:48:16.371" v="1"/>
        <pc:sldMkLst>
          <pc:docMk/>
          <pc:sldMk cId="1059129051" sldId="1493"/>
        </pc:sldMkLst>
      </pc:sldChg>
      <pc:sldChg chg="add">
        <pc:chgData name="Sophie Whitcombe" userId="S::sophie@talkabouttrust.org::96b93879-58c2-43c8-8be0-05735f70e199" providerId="AD" clId="Web-{2BFDF67D-413D-77DA-3A9C-1610AEC4D231}" dt="2025-05-27T13:48:16.387" v="2"/>
        <pc:sldMkLst>
          <pc:docMk/>
          <pc:sldMk cId="2455748393" sldId="1494"/>
        </pc:sldMkLst>
      </pc:sldChg>
    </pc:docChg>
  </pc:docChgLst>
  <pc:docChgLst>
    <pc:chgData name="Sophie Whitcombe" userId="S::sophie@talkabouttrust.org::96b93879-58c2-43c8-8be0-05735f70e199" providerId="AD" clId="Web-{C98084E5-3A1D-6CF5-2A8A-F28E5ABEE5A2}"/>
    <pc:docChg chg="modSld">
      <pc:chgData name="Sophie Whitcombe" userId="S::sophie@talkabouttrust.org::96b93879-58c2-43c8-8be0-05735f70e199" providerId="AD" clId="Web-{C98084E5-3A1D-6CF5-2A8A-F28E5ABEE5A2}" dt="2025-06-15T20:58:55.412" v="18" actId="1076"/>
      <pc:docMkLst>
        <pc:docMk/>
      </pc:docMkLst>
      <pc:sldChg chg="delSp modSp delAnim">
        <pc:chgData name="Sophie Whitcombe" userId="S::sophie@talkabouttrust.org::96b93879-58c2-43c8-8be0-05735f70e199" providerId="AD" clId="Web-{C98084E5-3A1D-6CF5-2A8A-F28E5ABEE5A2}" dt="2025-06-15T20:58:55.412" v="18" actId="1076"/>
        <pc:sldMkLst>
          <pc:docMk/>
          <pc:sldMk cId="1901280653" sldId="1495"/>
        </pc:sldMkLst>
      </pc:sldChg>
    </pc:docChg>
  </pc:docChgLst>
  <pc:docChgLst>
    <pc:chgData name="Sophie Whitcombe" userId="S::sophie@talkabouttrust.org::96b93879-58c2-43c8-8be0-05735f70e199" providerId="AD" clId="Web-{C0F30CFC-7D04-BAAA-07C6-E051E741DDBB}"/>
    <pc:docChg chg="modSld">
      <pc:chgData name="Sophie Whitcombe" userId="S::sophie@talkabouttrust.org::96b93879-58c2-43c8-8be0-05735f70e199" providerId="AD" clId="Web-{C0F30CFC-7D04-BAAA-07C6-E051E741DDBB}" dt="2025-07-29T20:10:42.342" v="14"/>
      <pc:docMkLst>
        <pc:docMk/>
      </pc:docMkLst>
      <pc:sldChg chg="modNotes">
        <pc:chgData name="Sophie Whitcombe" userId="S::sophie@talkabouttrust.org::96b93879-58c2-43c8-8be0-05735f70e199" providerId="AD" clId="Web-{C0F30CFC-7D04-BAAA-07C6-E051E741DDBB}" dt="2025-07-29T20:10:42.342" v="14"/>
        <pc:sldMkLst>
          <pc:docMk/>
          <pc:sldMk cId="268071293" sldId="1260"/>
        </pc:sldMkLst>
      </pc:sldChg>
      <pc:sldChg chg="modNotes">
        <pc:chgData name="Sophie Whitcombe" userId="S::sophie@talkabouttrust.org::96b93879-58c2-43c8-8be0-05735f70e199" providerId="AD" clId="Web-{C0F30CFC-7D04-BAAA-07C6-E051E741DDBB}" dt="2025-07-29T20:10:15.310" v="13"/>
        <pc:sldMkLst>
          <pc:docMk/>
          <pc:sldMk cId="1059129051" sldId="1493"/>
        </pc:sldMkLst>
      </pc:sldChg>
    </pc:docChg>
  </pc:docChgLst>
  <pc:docChgLst>
    <pc:chgData name="Sophie Whitcombe" userId="S::sophie@talkabouttrust.org::96b93879-58c2-43c8-8be0-05735f70e199" providerId="AD" clId="Web-{B49D0DFB-1FAF-834F-2F31-7E7A2DDDC9FE}"/>
    <pc:docChg chg="modSld">
      <pc:chgData name="Sophie Whitcombe" userId="S::sophie@talkabouttrust.org::96b93879-58c2-43c8-8be0-05735f70e199" providerId="AD" clId="Web-{B49D0DFB-1FAF-834F-2F31-7E7A2DDDC9FE}" dt="2025-07-21T12:56:53.799" v="57" actId="14100"/>
      <pc:docMkLst>
        <pc:docMk/>
      </pc:docMkLst>
      <pc:sldChg chg="modSp">
        <pc:chgData name="Sophie Whitcombe" userId="S::sophie@talkabouttrust.org::96b93879-58c2-43c8-8be0-05735f70e199" providerId="AD" clId="Web-{B49D0DFB-1FAF-834F-2F31-7E7A2DDDC9FE}" dt="2025-07-21T12:54:44.825" v="56" actId="20577"/>
        <pc:sldMkLst>
          <pc:docMk/>
          <pc:sldMk cId="1901280653" sldId="1495"/>
        </pc:sldMkLst>
        <pc:spChg chg="mod">
          <ac:chgData name="Sophie Whitcombe" userId="S::sophie@talkabouttrust.org::96b93879-58c2-43c8-8be0-05735f70e199" providerId="AD" clId="Web-{B49D0DFB-1FAF-834F-2F31-7E7A2DDDC9FE}" dt="2025-07-21T12:54:44.825" v="56" actId="20577"/>
          <ac:spMkLst>
            <pc:docMk/>
            <pc:sldMk cId="1901280653" sldId="1495"/>
            <ac:spMk id="19" creationId="{BDCB5FB4-23BD-069F-3F29-7EFF97655E33}"/>
          </ac:spMkLst>
        </pc:spChg>
      </pc:sldChg>
      <pc:sldChg chg="modSp">
        <pc:chgData name="Sophie Whitcombe" userId="S::sophie@talkabouttrust.org::96b93879-58c2-43c8-8be0-05735f70e199" providerId="AD" clId="Web-{B49D0DFB-1FAF-834F-2F31-7E7A2DDDC9FE}" dt="2025-07-21T12:53:51.479" v="55" actId="20577"/>
        <pc:sldMkLst>
          <pc:docMk/>
          <pc:sldMk cId="160725098" sldId="1498"/>
        </pc:sldMkLst>
        <pc:spChg chg="mod">
          <ac:chgData name="Sophie Whitcombe" userId="S::sophie@talkabouttrust.org::96b93879-58c2-43c8-8be0-05735f70e199" providerId="AD" clId="Web-{B49D0DFB-1FAF-834F-2F31-7E7A2DDDC9FE}" dt="2025-07-21T12:51:31.145" v="24" actId="20577"/>
          <ac:spMkLst>
            <pc:docMk/>
            <pc:sldMk cId="160725098" sldId="1498"/>
            <ac:spMk id="2" creationId="{AED5A2CF-4C44-4333-8493-3786527EE33C}"/>
          </ac:spMkLst>
        </pc:spChg>
        <pc:spChg chg="mod">
          <ac:chgData name="Sophie Whitcombe" userId="S::sophie@talkabouttrust.org::96b93879-58c2-43c8-8be0-05735f70e199" providerId="AD" clId="Web-{B49D0DFB-1FAF-834F-2F31-7E7A2DDDC9FE}" dt="2025-07-21T12:53:51.479" v="55" actId="20577"/>
          <ac:spMkLst>
            <pc:docMk/>
            <pc:sldMk cId="160725098" sldId="1498"/>
            <ac:spMk id="32" creationId="{9EFAF73C-6C5F-1F10-0219-4630CDFAE1B4}"/>
          </ac:spMkLst>
        </pc:spChg>
      </pc:sldChg>
      <pc:sldChg chg="modSp">
        <pc:chgData name="Sophie Whitcombe" userId="S::sophie@talkabouttrust.org::96b93879-58c2-43c8-8be0-05735f70e199" providerId="AD" clId="Web-{B49D0DFB-1FAF-834F-2F31-7E7A2DDDC9FE}" dt="2025-07-21T12:56:53.799" v="57" actId="14100"/>
        <pc:sldMkLst>
          <pc:docMk/>
          <pc:sldMk cId="2881822080" sldId="1499"/>
        </pc:sldMkLst>
        <pc:picChg chg="mod">
          <ac:chgData name="Sophie Whitcombe" userId="S::sophie@talkabouttrust.org::96b93879-58c2-43c8-8be0-05735f70e199" providerId="AD" clId="Web-{B49D0DFB-1FAF-834F-2F31-7E7A2DDDC9FE}" dt="2025-07-21T12:56:53.799" v="57" actId="14100"/>
          <ac:picMkLst>
            <pc:docMk/>
            <pc:sldMk cId="2881822080" sldId="1499"/>
            <ac:picMk id="12" creationId="{AD7108AE-EFE8-C69D-77C6-DB2AA6FA7CE2}"/>
          </ac:picMkLst>
        </pc:picChg>
      </pc:sldChg>
    </pc:docChg>
  </pc:docChgLst>
  <pc:docChgLst>
    <pc:chgData clId="Web-{F4A3F981-CBF3-6D62-55A5-B4AE818FDCCD}"/>
    <pc:docChg chg="modSld">
      <pc:chgData name="" userId="" providerId="" clId="Web-{F4A3F981-CBF3-6D62-55A5-B4AE818FDCCD}" dt="2025-07-29T14:53:51.419" v="0"/>
      <pc:docMkLst>
        <pc:docMk/>
      </pc:docMkLst>
      <pc:sldChg chg="modNotes">
        <pc:chgData name="" userId="" providerId="" clId="Web-{F4A3F981-CBF3-6D62-55A5-B4AE818FDCCD}" dt="2025-07-29T14:53:51.419" v="0"/>
        <pc:sldMkLst>
          <pc:docMk/>
          <pc:sldMk cId="268071293" sldId="1260"/>
        </pc:sldMkLst>
      </pc:sldChg>
    </pc:docChg>
  </pc:docChgLst>
  <pc:docChgLst>
    <pc:chgData name="Sophie Whitcombe" userId="S::sophie@talkabouttrust.org::96b93879-58c2-43c8-8be0-05735f70e199" providerId="AD" clId="Web-{7D4AF08F-F597-4C54-0895-72678CCAC8BA}"/>
    <pc:docChg chg="modSld">
      <pc:chgData name="Sophie Whitcombe" userId="S::sophie@talkabouttrust.org::96b93879-58c2-43c8-8be0-05735f70e199" providerId="AD" clId="Web-{7D4AF08F-F597-4C54-0895-72678CCAC8BA}" dt="2025-07-09T12:11:41.350" v="48"/>
      <pc:docMkLst>
        <pc:docMk/>
      </pc:docMkLst>
      <pc:sldChg chg="modSp modNotes">
        <pc:chgData name="Sophie Whitcombe" userId="S::sophie@talkabouttrust.org::96b93879-58c2-43c8-8be0-05735f70e199" providerId="AD" clId="Web-{7D4AF08F-F597-4C54-0895-72678CCAC8BA}" dt="2025-07-09T12:11:41.350" v="48"/>
        <pc:sldMkLst>
          <pc:docMk/>
          <pc:sldMk cId="2950756390" sldId="1480"/>
        </pc:sldMkLst>
        <pc:spChg chg="mod">
          <ac:chgData name="Sophie Whitcombe" userId="S::sophie@talkabouttrust.org::96b93879-58c2-43c8-8be0-05735f70e199" providerId="AD" clId="Web-{7D4AF08F-F597-4C54-0895-72678CCAC8BA}" dt="2025-07-09T12:10:39.472" v="14" actId="20577"/>
          <ac:spMkLst>
            <pc:docMk/>
            <pc:sldMk cId="2950756390" sldId="1480"/>
            <ac:spMk id="2" creationId="{A1963799-84C0-F4E4-2F20-8E446133501F}"/>
          </ac:spMkLst>
        </pc:spChg>
      </pc:sldChg>
    </pc:docChg>
  </pc:docChgLst>
  <pc:docChgLst>
    <pc:chgData name="Sophie Whitcombe" userId="S::sophie@talkabouttrust.org::96b93879-58c2-43c8-8be0-05735f70e199" providerId="AD" clId="Web-{A2B0652D-FFB7-C1B6-AAC7-61F537871FB8}"/>
    <pc:docChg chg="modSld">
      <pc:chgData name="Sophie Whitcombe" userId="S::sophie@talkabouttrust.org::96b93879-58c2-43c8-8be0-05735f70e199" providerId="AD" clId="Web-{A2B0652D-FFB7-C1B6-AAC7-61F537871FB8}" dt="2025-07-21T15:12:25.643" v="32" actId="14100"/>
      <pc:docMkLst>
        <pc:docMk/>
      </pc:docMkLst>
      <pc:sldChg chg="addSp delSp modSp addAnim delAnim">
        <pc:chgData name="Sophie Whitcombe" userId="S::sophie@talkabouttrust.org::96b93879-58c2-43c8-8be0-05735f70e199" providerId="AD" clId="Web-{A2B0652D-FFB7-C1B6-AAC7-61F537871FB8}" dt="2025-07-21T15:12:25.643" v="32" actId="14100"/>
        <pc:sldMkLst>
          <pc:docMk/>
          <pc:sldMk cId="160725098" sldId="1498"/>
        </pc:sldMkLst>
        <pc:spChg chg="mod">
          <ac:chgData name="Sophie Whitcombe" userId="S::sophie@talkabouttrust.org::96b93879-58c2-43c8-8be0-05735f70e199" providerId="AD" clId="Web-{A2B0652D-FFB7-C1B6-AAC7-61F537871FB8}" dt="2025-07-21T15:12:20.674" v="31" actId="20577"/>
          <ac:spMkLst>
            <pc:docMk/>
            <pc:sldMk cId="160725098" sldId="1498"/>
            <ac:spMk id="2" creationId="{AED5A2CF-4C44-4333-8493-3786527EE33C}"/>
          </ac:spMkLst>
        </pc:spChg>
        <pc:spChg chg="add del mod">
          <ac:chgData name="Sophie Whitcombe" userId="S::sophie@talkabouttrust.org::96b93879-58c2-43c8-8be0-05735f70e199" providerId="AD" clId="Web-{A2B0652D-FFB7-C1B6-AAC7-61F537871FB8}" dt="2025-07-21T15:12:25.643" v="32" actId="14100"/>
          <ac:spMkLst>
            <pc:docMk/>
            <pc:sldMk cId="160725098" sldId="1498"/>
            <ac:spMk id="32" creationId="{9EFAF73C-6C5F-1F10-0219-4630CDFAE1B4}"/>
          </ac:spMkLst>
        </pc:spChg>
        <pc:picChg chg="mod">
          <ac:chgData name="Sophie Whitcombe" userId="S::sophie@talkabouttrust.org::96b93879-58c2-43c8-8be0-05735f70e199" providerId="AD" clId="Web-{A2B0652D-FFB7-C1B6-AAC7-61F537871FB8}" dt="2025-07-21T15:12:17.299" v="29" actId="14100"/>
          <ac:picMkLst>
            <pc:docMk/>
            <pc:sldMk cId="160725098" sldId="1498"/>
            <ac:picMk id="7" creationId="{0225CB32-ACC8-85B9-A188-CCCE9AC95356}"/>
          </ac:picMkLst>
        </pc:picChg>
      </pc:sldChg>
    </pc:docChg>
  </pc:docChgLst>
  <pc:docChgLst>
    <pc:chgData name="Helena Conibear" userId="S::helena@talkabouttrust.org::14702610-6db2-485a-bfee-48fdd19d9556" providerId="AD" clId="Web-{5086588E-CD84-CAAD-08D1-8A2D1E0693EC}"/>
    <pc:docChg chg="modSld">
      <pc:chgData name="Helena Conibear" userId="S::helena@talkabouttrust.org::14702610-6db2-485a-bfee-48fdd19d9556" providerId="AD" clId="Web-{5086588E-CD84-CAAD-08D1-8A2D1E0693EC}" dt="2025-06-04T12:44:20.556" v="26" actId="20577"/>
      <pc:docMkLst>
        <pc:docMk/>
      </pc:docMkLst>
    </pc:docChg>
  </pc:docChgLst>
  <pc:docChgLst>
    <pc:chgData name="Sophie Whitcombe" userId="S::sophie@talkabouttrust.org::96b93879-58c2-43c8-8be0-05735f70e199" providerId="AD" clId="Web-{5CFA105A-760A-222A-0311-EDA2CC490394}"/>
    <pc:docChg chg="addSld modSld sldOrd">
      <pc:chgData name="Sophie Whitcombe" userId="S::sophie@talkabouttrust.org::96b93879-58c2-43c8-8be0-05735f70e199" providerId="AD" clId="Web-{5CFA105A-760A-222A-0311-EDA2CC490394}" dt="2025-05-27T14:12:43.308" v="1304" actId="1076"/>
      <pc:docMkLst>
        <pc:docMk/>
      </pc:docMkLst>
      <pc:sldChg chg="modSp modNotes">
        <pc:chgData name="Sophie Whitcombe" userId="S::sophie@talkabouttrust.org::96b93879-58c2-43c8-8be0-05735f70e199" providerId="AD" clId="Web-{5CFA105A-760A-222A-0311-EDA2CC490394}" dt="2025-05-27T14:07:31.565" v="757"/>
        <pc:sldMkLst>
          <pc:docMk/>
          <pc:sldMk cId="1059129051" sldId="1493"/>
        </pc:sldMkLst>
      </pc:sldChg>
      <pc:sldChg chg="addSp delSp modSp ord modNotes">
        <pc:chgData name="Sophie Whitcombe" userId="S::sophie@talkabouttrust.org::96b93879-58c2-43c8-8be0-05735f70e199" providerId="AD" clId="Web-{5CFA105A-760A-222A-0311-EDA2CC490394}" dt="2025-05-27T14:09:15.240" v="932"/>
        <pc:sldMkLst>
          <pc:docMk/>
          <pc:sldMk cId="2455748393" sldId="1494"/>
        </pc:sldMkLst>
      </pc:sldChg>
      <pc:sldChg chg="addSp delSp modSp add replId modNotes">
        <pc:chgData name="Sophie Whitcombe" userId="S::sophie@talkabouttrust.org::96b93879-58c2-43c8-8be0-05735f70e199" providerId="AD" clId="Web-{5CFA105A-760A-222A-0311-EDA2CC490394}" dt="2025-05-27T14:12:43.308" v="1304" actId="1076"/>
        <pc:sldMkLst>
          <pc:docMk/>
          <pc:sldMk cId="1901280653" sldId="1495"/>
        </pc:sldMkLst>
      </pc:sldChg>
    </pc:docChg>
  </pc:docChgLst>
  <pc:docChgLst>
    <pc:chgData name="Helena Conibear" userId="S::helena@talkabouttrust.org::14702610-6db2-485a-bfee-48fdd19d9556" providerId="AD" clId="Web-{3D4B603F-1CBD-0185-1574-28066853F7E7}"/>
    <pc:docChg chg="mod">
      <pc:chgData name="Helena Conibear" userId="S::helena@talkabouttrust.org::14702610-6db2-485a-bfee-48fdd19d9556" providerId="AD" clId="Web-{3D4B603F-1CBD-0185-1574-28066853F7E7}" dt="2025-06-04T14:29:08.383" v="1"/>
      <pc:docMkLst>
        <pc:docMk/>
      </pc:docMkLst>
    </pc:docChg>
  </pc:docChgLst>
  <pc:docChgLst>
    <pc:chgData clId="Web-{7D4AF08F-F597-4C54-0895-72678CCAC8BA}"/>
    <pc:docChg chg="modSld">
      <pc:chgData name="" userId="" providerId="" clId="Web-{7D4AF08F-F597-4C54-0895-72678CCAC8BA}" dt="2025-07-09T12:10:21.222" v="4" actId="20577"/>
      <pc:docMkLst>
        <pc:docMk/>
      </pc:docMkLst>
      <pc:sldChg chg="modSp">
        <pc:chgData name="" userId="" providerId="" clId="Web-{7D4AF08F-F597-4C54-0895-72678CCAC8BA}" dt="2025-07-09T12:10:21.222" v="4" actId="20577"/>
        <pc:sldMkLst>
          <pc:docMk/>
          <pc:sldMk cId="2950756390" sldId="1480"/>
        </pc:sldMkLst>
        <pc:spChg chg="mod">
          <ac:chgData name="" userId="" providerId="" clId="Web-{7D4AF08F-F597-4C54-0895-72678CCAC8BA}" dt="2025-07-09T12:10:21.222" v="4" actId="20577"/>
          <ac:spMkLst>
            <pc:docMk/>
            <pc:sldMk cId="2950756390" sldId="1480"/>
            <ac:spMk id="2" creationId="{A1963799-84C0-F4E4-2F20-8E446133501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39748-F9A7-4555-8951-559BA47D1FAD}" type="datetimeFigureOut">
              <a:t>8/3/2025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6D117-113B-4488-97AC-D14B3E33F24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005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Hs0LirW9v8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i="1" dirty="0"/>
              <a:t>Teacher Notes</a:t>
            </a:r>
            <a:r>
              <a:rPr lang="en-GB" b="1" dirty="0"/>
              <a:t> - </a:t>
            </a:r>
            <a:r>
              <a:rPr lang="en-GB" dirty="0"/>
              <a:t>Teachers should read through</a:t>
            </a:r>
            <a:r>
              <a:rPr lang="en-GB" b="1" dirty="0"/>
              <a:t> one </a:t>
            </a:r>
            <a:r>
              <a:rPr lang="en-GB" dirty="0"/>
              <a:t>of the scenarios from slides 2-5 (either Jack, Sophia, Samir, or Katie). The students are tasked with thinking of the reasons why the character should, or should not, try the vape. This is a think, pair, share activity which is used to scaffold the next activity.</a:t>
            </a:r>
            <a:r>
              <a:rPr lang="en-GB" b="1" dirty="0"/>
              <a:t> </a:t>
            </a:r>
            <a:endParaRPr lang="en-GB" dirty="0"/>
          </a:p>
          <a:p>
            <a:endParaRPr lang="en-GB" b="1" dirty="0">
              <a:ea typeface="Calibri"/>
              <a:cs typeface="Calibri"/>
            </a:endParaRPr>
          </a:p>
          <a:p>
            <a:endParaRPr lang="en-GB" b="1" dirty="0">
              <a:cs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8689C8-C92C-4FAC-AD59-D06DD6FFE5B6}" type="slidenum"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865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46BCCD-1C6F-7D46-8D6F-50DD062CAD7A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1869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5364E2-8DCD-F386-589D-AE02DAAB4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AE09C8-F453-B553-D780-8736610E4E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DF9D7E-33BB-2058-3F0E-998F47A617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D3A90B-13DC-8E73-C564-042BAF72EF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46BCCD-1C6F-7D46-8D6F-50DD062CAD7A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4229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E6C25C-AD72-5B9F-030D-49EC3C89D3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10A70A-AEA7-F6C1-6E13-9AD70BC862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CE0A1E-CAC9-9019-6303-A14E47A155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DBC24A-BFA2-BDB5-5C8D-3041EE3BCC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46BCCD-1C6F-7D46-8D6F-50DD062CAD7A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2228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94F158-10E9-1477-ED22-A466787DA0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FA257B-6372-9B62-77C3-DB47F4799F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C7D41D-8C26-3FED-EC3F-6721A025A4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A2BD29-2934-43D7-CAF6-C152ADB7F4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46BCCD-1C6F-7D46-8D6F-50DD062CAD7A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3126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/>
              <a:t>Teacher Notes - </a:t>
            </a:r>
            <a:r>
              <a:rPr lang="en-US" dirty="0"/>
              <a:t>This is a whole-class activity. First, divide the group into two equal sections, asking them to face each other about a meter apart. One side will Group "A" and the other will be called the Group "B". Ask for a volunteer to walk down the alley who will be the one facing peer pressure. </a:t>
            </a:r>
            <a:r>
              <a:rPr lang="en-US" b="1" dirty="0"/>
              <a:t>For more information, please see the following video:</a:t>
            </a:r>
            <a:r>
              <a:rPr lang="en-US" dirty="0"/>
              <a:t> </a:t>
            </a:r>
            <a:r>
              <a:rPr lang="en-US" dirty="0">
                <a:solidFill>
                  <a:srgbClr val="467886"/>
                </a:solidFill>
                <a:hlinkClick r:id="rId3"/>
              </a:rPr>
              <a:t>https://www.youtube.com/watch?v=-Hs0LirW9v8</a:t>
            </a:r>
            <a:r>
              <a:rPr lang="en-US" dirty="0"/>
              <a:t> </a:t>
            </a: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77BF9-CDD1-754D-A4CD-37869311AAB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940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5D7E89-07FF-B836-E2F9-1AEFFD1292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FA8DF5-B5FE-674A-F168-8539A49367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95C6AE-7926-DAF9-897C-6AFF8FD607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A304AC-20E2-6749-258A-C699F2DD22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77BF9-CDD1-754D-A4CD-37869311AAB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852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F09079-3CE5-A49B-2957-E13EB80DF4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E6BE45-AEA7-CA02-E7F1-A8311AF8BA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D01FD2-9EE4-2C60-2457-1C6047BC06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4FB4D3-7CA2-7FDC-C443-9C64B6DD91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77BF9-CDD1-754D-A4CD-37869311AAB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2797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6262CA-BDC8-328B-DBDB-BF878EDB3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353E60-8DE2-29B4-04CD-38B576E61D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B2AD36-308D-C7F3-4028-9F0EB9FB87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>
              <a:lnSpc>
                <a:spcPts val="1564"/>
              </a:lnSpc>
              <a:spcAft>
                <a:spcPts val="800"/>
              </a:spcAft>
            </a:pPr>
            <a:endParaRPr lang="en-GB" sz="1800" dirty="0">
              <a:latin typeface="Aptos"/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1D2014-7A02-EB73-D70C-BA9720130C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248B4-05AC-4B1A-992B-69771E8850E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380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03/08/2025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03/08/2025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03/08/2025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03/08/2025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03/08/2025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03/08/2025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03/08/2025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03/08/2025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03/08/2025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03/08/2025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03/08/2025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03/08/2025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notesSlide" Target="../notesSlides/notesSlide9.xml"/><Relationship Id="rId7" Type="http://schemas.openxmlformats.org/officeDocument/2006/relationships/hyperlink" Target="https://www.youngminds.org.uk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hyperlink" Target="https://www.catch-22.org.uk/" TargetMode="External"/><Relationship Id="rId5" Type="http://schemas.openxmlformats.org/officeDocument/2006/relationships/hyperlink" Target="https://www.kooth.com/" TargetMode="External"/><Relationship Id="rId10" Type="http://schemas.openxmlformats.org/officeDocument/2006/relationships/image" Target="../media/image1.jpeg"/><Relationship Id="rId4" Type="http://schemas.openxmlformats.org/officeDocument/2006/relationships/hyperlink" Target="https://www.childline.org.uk/" TargetMode="External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97026F8-E999-9526-FDDE-4C420596A070}"/>
              </a:ext>
            </a:extLst>
          </p:cNvPr>
          <p:cNvSpPr txBox="1"/>
          <p:nvPr/>
        </p:nvSpPr>
        <p:spPr>
          <a:xfrm>
            <a:off x="5036621" y="1203137"/>
            <a:ext cx="6925866" cy="46474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dirty="0">
                <a:latin typeface="Arial"/>
                <a:cs typeface="Arial"/>
              </a:rPr>
              <a:t>Conscience Alley and role play</a:t>
            </a:r>
            <a:endParaRPr lang="en-US" sz="2800">
              <a:latin typeface="Arial"/>
              <a:cs typeface="Arial"/>
            </a:endParaRPr>
          </a:p>
          <a:p>
            <a:r>
              <a:rPr lang="en-GB" sz="2800" dirty="0">
                <a:latin typeface="Arial"/>
                <a:cs typeface="Arial"/>
              </a:rPr>
              <a:t>Resisting peer pressure</a:t>
            </a:r>
            <a:endParaRPr lang="en-GB" sz="2800">
              <a:latin typeface="Arial"/>
              <a:cs typeface="Arial"/>
            </a:endParaRPr>
          </a:p>
          <a:p>
            <a:endParaRPr lang="en-GB" sz="240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Sometimes, when we are put in a situation that makes us feel stressed, we might not know what to do. We can have lots of different thoughts and might find it difficult to make a good decision. </a:t>
            </a:r>
          </a:p>
          <a:p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Read through the scenario on the next slide and help the character decide what they should do...</a:t>
            </a:r>
          </a:p>
          <a:p>
            <a:endParaRPr lang="en-GB" sz="240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GB" sz="240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C7183A02-0FAB-2288-3191-302072203E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00" y="5733595"/>
            <a:ext cx="2381486" cy="728890"/>
          </a:xfrm>
          <a:prstGeom prst="rect">
            <a:avLst/>
          </a:prstGeom>
          <a:ln>
            <a:noFill/>
          </a:ln>
        </p:spPr>
      </p:pic>
      <p:sp>
        <p:nvSpPr>
          <p:cNvPr id="41" name="Title 1">
            <a:extLst>
              <a:ext uri="{FF2B5EF4-FFF2-40B4-BE49-F238E27FC236}">
                <a16:creationId xmlns:a16="http://schemas.microsoft.com/office/drawing/2014/main" id="{539092E9-2D91-4DF8-977F-3CD70F67853D}"/>
              </a:ext>
            </a:extLst>
          </p:cNvPr>
          <p:cNvSpPr>
            <a:spLocks noGrp="1"/>
          </p:cNvSpPr>
          <p:nvPr/>
        </p:nvSpPr>
        <p:spPr>
          <a:xfrm>
            <a:off x="5502110" y="354456"/>
            <a:ext cx="5579378" cy="4410291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4000">
              <a:solidFill>
                <a:srgbClr val="D5127B"/>
              </a:solidFill>
              <a:latin typeface="Arial"/>
              <a:cs typeface="Arial"/>
            </a:endParaRPr>
          </a:p>
        </p:txBody>
      </p:sp>
      <p:sp>
        <p:nvSpPr>
          <p:cNvPr id="42" name="TextBox 9">
            <a:extLst>
              <a:ext uri="{FF2B5EF4-FFF2-40B4-BE49-F238E27FC236}">
                <a16:creationId xmlns:a16="http://schemas.microsoft.com/office/drawing/2014/main" id="{3A1DE533-73EB-12A4-0A64-87DC44E57EA3}"/>
              </a:ext>
            </a:extLst>
          </p:cNvPr>
          <p:cNvSpPr txBox="1"/>
          <p:nvPr/>
        </p:nvSpPr>
        <p:spPr>
          <a:xfrm>
            <a:off x="5047716" y="478998"/>
            <a:ext cx="6529261" cy="7232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1" dirty="0">
                <a:solidFill>
                  <a:srgbClr val="EB8B2D"/>
                </a:solidFill>
                <a:latin typeface="Arial"/>
                <a:cs typeface="Arial"/>
              </a:rPr>
              <a:t>talk</a:t>
            </a:r>
            <a:r>
              <a:rPr lang="en-GB" sz="2000" b="1" dirty="0">
                <a:solidFill>
                  <a:srgbClr val="EB8B2D"/>
                </a:solidFill>
                <a:latin typeface="Arial"/>
                <a:cs typeface="Arial"/>
              </a:rPr>
              <a:t> </a:t>
            </a:r>
            <a:r>
              <a:rPr lang="en-GB" sz="4000" b="1" dirty="0">
                <a:solidFill>
                  <a:srgbClr val="EB8B2D"/>
                </a:solidFill>
                <a:latin typeface="Arial"/>
                <a:cs typeface="Arial"/>
              </a:rPr>
              <a:t>about</a:t>
            </a:r>
            <a:r>
              <a:rPr lang="en-GB" sz="2000" b="1" dirty="0">
                <a:solidFill>
                  <a:srgbClr val="8D2456"/>
                </a:solidFill>
                <a:latin typeface="Arial"/>
                <a:cs typeface="Arial"/>
              </a:rPr>
              <a:t> </a:t>
            </a:r>
            <a:r>
              <a:rPr lang="en-GB" sz="4000" dirty="0">
                <a:solidFill>
                  <a:srgbClr val="8D2456"/>
                </a:solidFill>
                <a:latin typeface="Arial"/>
                <a:cs typeface="Arial"/>
              </a:rPr>
              <a:t>|</a:t>
            </a:r>
            <a:endParaRPr lang="en-US" sz="4000" dirty="0">
              <a:latin typeface="Arial"/>
              <a:ea typeface="Calibri" panose="020F0502020204030204"/>
              <a:cs typeface="Arial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9C28258-165C-B7F5-4818-AE4239C461F4}"/>
              </a:ext>
            </a:extLst>
          </p:cNvPr>
          <p:cNvSpPr txBox="1"/>
          <p:nvPr/>
        </p:nvSpPr>
        <p:spPr>
          <a:xfrm>
            <a:off x="7652967" y="473821"/>
            <a:ext cx="17491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 dirty="0">
                <a:solidFill>
                  <a:srgbClr val="8D2456"/>
                </a:solidFill>
                <a:latin typeface="Arial"/>
                <a:cs typeface="Arial"/>
              </a:rPr>
              <a:t>vaping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19CECB2-E022-10F7-80EC-C7D0A393E0D3}"/>
              </a:ext>
            </a:extLst>
          </p:cNvPr>
          <p:cNvSpPr/>
          <p:nvPr/>
        </p:nvSpPr>
        <p:spPr>
          <a:xfrm>
            <a:off x="-2041730" y="-675441"/>
            <a:ext cx="6912112" cy="6809451"/>
          </a:xfrm>
          <a:prstGeom prst="ellipse">
            <a:avLst/>
          </a:prstGeom>
          <a:solidFill>
            <a:srgbClr val="F894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yellow and orange text&#10;&#10;Description automatically generated with medium confidence">
            <a:extLst>
              <a:ext uri="{FF2B5EF4-FFF2-40B4-BE49-F238E27FC236}">
                <a16:creationId xmlns:a16="http://schemas.microsoft.com/office/drawing/2014/main" id="{0367866B-503D-6DB1-9ADF-8B44FBE0DA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995" y="542796"/>
            <a:ext cx="3633709" cy="4145410"/>
          </a:xfrm>
          <a:prstGeom prst="rect">
            <a:avLst/>
          </a:prstGeom>
          <a:ln>
            <a:noFill/>
          </a:ln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1E3C109-7FC1-E435-F48D-C4C76B55ACDF}"/>
              </a:ext>
            </a:extLst>
          </p:cNvPr>
          <p:cNvSpPr/>
          <p:nvPr/>
        </p:nvSpPr>
        <p:spPr>
          <a:xfrm>
            <a:off x="3565741" y="-92619"/>
            <a:ext cx="1186188" cy="1270535"/>
          </a:xfrm>
          <a:prstGeom prst="ellipse">
            <a:avLst/>
          </a:prstGeom>
          <a:solidFill>
            <a:srgbClr val="8D2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071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F094ACD-1EF1-3D9B-4C89-2D6CF714F686}"/>
              </a:ext>
            </a:extLst>
          </p:cNvPr>
          <p:cNvSpPr/>
          <p:nvPr/>
        </p:nvSpPr>
        <p:spPr>
          <a:xfrm>
            <a:off x="7372789" y="17851"/>
            <a:ext cx="4818112" cy="6907954"/>
          </a:xfrm>
          <a:prstGeom prst="rect">
            <a:avLst/>
          </a:prstGeom>
          <a:solidFill>
            <a:srgbClr val="F894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tx1"/>
                </a:solidFill>
                <a:latin typeface="Arial"/>
                <a:cs typeface="Arial"/>
              </a:rPr>
              <a:t>In pairs, think of all the reasons why Jack should, or should not try the vape. 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Arial"/>
              <a:cs typeface="Arial"/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Arial"/>
                <a:cs typeface="Arial"/>
              </a:rPr>
              <a:t>For example:</a:t>
            </a:r>
            <a:br>
              <a:rPr lang="en-US" sz="2400" dirty="0">
                <a:solidFill>
                  <a:schemeClr val="tx1"/>
                </a:solidFill>
                <a:latin typeface="Arial"/>
              </a:rPr>
            </a:br>
            <a:r>
              <a:rPr lang="en-US" sz="2400" dirty="0">
                <a:solidFill>
                  <a:schemeClr val="tx1"/>
                </a:solidFill>
                <a:latin typeface="Arial"/>
                <a:cs typeface="Arial"/>
              </a:rPr>
              <a:t>"Jack </a:t>
            </a:r>
            <a:r>
              <a:rPr lang="en-US" sz="2400" b="1" dirty="0">
                <a:solidFill>
                  <a:schemeClr val="tx1"/>
                </a:solidFill>
                <a:latin typeface="Arial"/>
                <a:cs typeface="Arial"/>
              </a:rPr>
              <a:t>should not</a:t>
            </a:r>
            <a:r>
              <a:rPr lang="en-US" sz="2400" dirty="0">
                <a:solidFill>
                  <a:schemeClr val="tx1"/>
                </a:solidFill>
                <a:latin typeface="Arial"/>
                <a:cs typeface="Arial"/>
              </a:rPr>
              <a:t> try the vape because he knows that vaping can be harmful"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Arial"/>
              <a:cs typeface="Arial"/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Arial"/>
                <a:cs typeface="Arial"/>
              </a:rPr>
              <a:t>"Jack </a:t>
            </a:r>
            <a:r>
              <a:rPr lang="en-US" sz="2400" b="1" dirty="0">
                <a:solidFill>
                  <a:schemeClr val="tx1"/>
                </a:solidFill>
                <a:latin typeface="Arial"/>
                <a:cs typeface="Arial"/>
              </a:rPr>
              <a:t>should </a:t>
            </a:r>
            <a:r>
              <a:rPr lang="en-US" sz="2400" dirty="0">
                <a:solidFill>
                  <a:schemeClr val="tx1"/>
                </a:solidFill>
                <a:latin typeface="Arial"/>
                <a:cs typeface="Arial"/>
              </a:rPr>
              <a:t>try the vape because he doesn't want to let his friend down"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77A856-CC40-491C-9DEF-F7C03BAD6CD1}"/>
              </a:ext>
            </a:extLst>
          </p:cNvPr>
          <p:cNvSpPr txBox="1"/>
          <p:nvPr/>
        </p:nvSpPr>
        <p:spPr>
          <a:xfrm>
            <a:off x="3236921" y="5027511"/>
            <a:ext cx="6381324" cy="46812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 eaLnBrk="1" hangingPunct="1">
              <a:lnSpc>
                <a:spcPct val="90000"/>
              </a:lnSpc>
              <a:spcAft>
                <a:spcPts val="600"/>
              </a:spcAft>
            </a:pPr>
            <a:endParaRPr lang="en-US" sz="3200" b="1" i="0">
              <a:solidFill>
                <a:srgbClr val="00B05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95D0D2B-61F9-48A7-8863-F25ABB0E80C2}"/>
              </a:ext>
            </a:extLst>
          </p:cNvPr>
          <p:cNvSpPr txBox="1"/>
          <p:nvPr/>
        </p:nvSpPr>
        <p:spPr>
          <a:xfrm>
            <a:off x="4340959" y="1683164"/>
            <a:ext cx="123045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 b="1" i="0">
                <a:solidFill>
                  <a:schemeClr val="bg1"/>
                </a:solidFill>
              </a:rPr>
              <a:t>Learning</a:t>
            </a:r>
            <a:r>
              <a:rPr lang="en-US" b="1" i="0">
                <a:solidFill>
                  <a:schemeClr val="bg1"/>
                </a:solidFill>
                <a:latin typeface="Calibri"/>
                <a:cs typeface="Calibri"/>
              </a:rPr>
              <a:t> 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F6BD72F-1394-4084-84FE-0388A8320F2D}"/>
              </a:ext>
            </a:extLst>
          </p:cNvPr>
          <p:cNvSpPr txBox="1"/>
          <p:nvPr/>
        </p:nvSpPr>
        <p:spPr>
          <a:xfrm>
            <a:off x="5718278" y="3638951"/>
            <a:ext cx="101661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 i="0">
                <a:solidFill>
                  <a:schemeClr val="bg1"/>
                </a:solidFill>
              </a:rPr>
              <a:t>Digital </a:t>
            </a:r>
            <a:endParaRPr lang="en-US" sz="1800" b="1">
              <a:solidFill>
                <a:schemeClr val="bg1"/>
              </a:solidFill>
            </a:endParaRPr>
          </a:p>
          <a:p>
            <a:pPr algn="ctr"/>
            <a:r>
              <a:rPr lang="en-US" sz="1800" b="1" i="0">
                <a:solidFill>
                  <a:schemeClr val="bg1"/>
                </a:solidFill>
              </a:rPr>
              <a:t>detox​</a:t>
            </a:r>
            <a:endParaRPr lang="en-US" sz="1800" b="1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EBCFC42-BD34-417F-BE33-D5B9F8711EB9}"/>
              </a:ext>
            </a:extLst>
          </p:cNvPr>
          <p:cNvSpPr txBox="1"/>
          <p:nvPr/>
        </p:nvSpPr>
        <p:spPr>
          <a:xfrm>
            <a:off x="1207373" y="5186074"/>
            <a:ext cx="9921875" cy="30857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 eaLnBrk="1" hangingPunct="1">
              <a:lnSpc>
                <a:spcPct val="90000"/>
              </a:lnSpc>
              <a:spcAft>
                <a:spcPts val="600"/>
              </a:spcAft>
            </a:pPr>
            <a:endParaRPr lang="en-US" sz="3200" b="1" i="0">
              <a:solidFill>
                <a:srgbClr val="00B050"/>
              </a:solidFill>
              <a:ea typeface="Helvetica Neue" panose="02000503000000020004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E2BBE6D-B5FA-4976-AB45-66F0CB381F90}"/>
              </a:ext>
            </a:extLst>
          </p:cNvPr>
          <p:cNvSpPr txBox="1"/>
          <p:nvPr/>
        </p:nvSpPr>
        <p:spPr>
          <a:xfrm>
            <a:off x="177680" y="1222839"/>
            <a:ext cx="6941340" cy="40934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000" dirty="0">
                <a:latin typeface="Arial"/>
                <a:ea typeface="+mn-lt"/>
                <a:cs typeface="Arial"/>
              </a:rPr>
              <a:t>Jack and Molly are playing at Molly’s house after school. </a:t>
            </a:r>
            <a:endParaRPr lang="en-US" sz="2000" dirty="0">
              <a:latin typeface="Arial"/>
              <a:cs typeface="Arial"/>
            </a:endParaRPr>
          </a:p>
          <a:p>
            <a:endParaRPr lang="en-GB" sz="2000">
              <a:latin typeface="Arial"/>
              <a:ea typeface="+mn-lt"/>
              <a:cs typeface="Arial"/>
            </a:endParaRPr>
          </a:p>
          <a:p>
            <a:r>
              <a:rPr lang="en-GB" sz="2000" dirty="0">
                <a:latin typeface="Arial"/>
                <a:ea typeface="+mn-lt"/>
                <a:cs typeface="Arial"/>
              </a:rPr>
              <a:t>Molly’s mum vapes and leaves her vape in one of the kitchen drawers. </a:t>
            </a:r>
          </a:p>
          <a:p>
            <a:endParaRPr lang="en-GB" sz="2000">
              <a:latin typeface="Arial"/>
              <a:ea typeface="+mn-lt"/>
              <a:cs typeface="Arial"/>
            </a:endParaRPr>
          </a:p>
          <a:p>
            <a:r>
              <a:rPr lang="en-GB" sz="2000" b="1" dirty="0">
                <a:latin typeface="Arial"/>
                <a:ea typeface="+mn-lt"/>
                <a:cs typeface="Arial"/>
              </a:rPr>
              <a:t>Molly says, “Why don’t we try my </a:t>
            </a:r>
            <a:r>
              <a:rPr lang="en-GB" sz="2000" b="1">
                <a:latin typeface="Arial"/>
                <a:ea typeface="+mn-lt"/>
                <a:cs typeface="Arial"/>
              </a:rPr>
              <a:t>mums</a:t>
            </a:r>
            <a:r>
              <a:rPr lang="en-GB" sz="2000" b="1" dirty="0">
                <a:latin typeface="Arial"/>
                <a:ea typeface="+mn-lt"/>
                <a:cs typeface="Arial"/>
              </a:rPr>
              <a:t> vape? She does it all the time so I’m sure it’s okay, it makes these big clouds when you blow out, come on, it will be fun!”. </a:t>
            </a:r>
            <a:endParaRPr lang="en-GB" sz="2000" b="1">
              <a:latin typeface="Arial"/>
              <a:ea typeface="+mn-lt"/>
              <a:cs typeface="Arial"/>
            </a:endParaRPr>
          </a:p>
          <a:p>
            <a:endParaRPr lang="en-GB" sz="2000">
              <a:latin typeface="Arial"/>
              <a:ea typeface="+mn-lt"/>
              <a:cs typeface="Arial"/>
            </a:endParaRPr>
          </a:p>
          <a:p>
            <a:r>
              <a:rPr lang="en-GB" sz="2000" dirty="0">
                <a:latin typeface="Arial"/>
                <a:ea typeface="+mn-lt"/>
                <a:cs typeface="Arial"/>
              </a:rPr>
              <a:t>Jack knows that vapes are harmful for children but doesn’t want to disappoint his friend. </a:t>
            </a:r>
          </a:p>
          <a:p>
            <a:endParaRPr lang="en-GB" sz="2000">
              <a:latin typeface="Arial"/>
              <a:ea typeface="+mn-lt"/>
              <a:cs typeface="Arial"/>
            </a:endParaRPr>
          </a:p>
          <a:p>
            <a:r>
              <a:rPr lang="en-GB" sz="2000" b="1" dirty="0">
                <a:latin typeface="Arial"/>
                <a:ea typeface="+mn-lt"/>
                <a:cs typeface="Arial"/>
              </a:rPr>
              <a:t>What should he do?</a:t>
            </a:r>
            <a:endParaRPr lang="en-GB" sz="2000" b="1" dirty="0">
              <a:latin typeface="Arial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0DDA43-89F2-7417-B967-9056D4A695ED}"/>
              </a:ext>
            </a:extLst>
          </p:cNvPr>
          <p:cNvSpPr/>
          <p:nvPr/>
        </p:nvSpPr>
        <p:spPr>
          <a:xfrm>
            <a:off x="0" y="0"/>
            <a:ext cx="12192000" cy="952500"/>
          </a:xfrm>
          <a:prstGeom prst="rect">
            <a:avLst/>
          </a:prstGeom>
          <a:solidFill>
            <a:srgbClr val="F8941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287" tIns="53643" rIns="107287" bIns="53643" spcCol="0" rtlCol="0" anchor="ctr"/>
          <a:lstStyle/>
          <a:p>
            <a:pPr algn="ctr"/>
            <a:endParaRPr lang="en-US" sz="32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3C86E4-D6FF-1FC5-7217-0E8E075DA1BA}"/>
              </a:ext>
            </a:extLst>
          </p:cNvPr>
          <p:cNvSpPr txBox="1"/>
          <p:nvPr/>
        </p:nvSpPr>
        <p:spPr>
          <a:xfrm>
            <a:off x="520" y="130629"/>
            <a:ext cx="11706545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alt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/>
                <a:cs typeface="Segoe UI"/>
              </a:rPr>
              <a:t>Activity: Conscience Alley Role Play</a:t>
            </a:r>
            <a:endParaRPr lang="en-GB" altLang="en-US" sz="32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0C5198C7-78B6-2399-10D0-F56AC2BE63A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85" y="6134010"/>
            <a:ext cx="2162175" cy="65722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2" name="Picture 11" descr="A cartoon of a child with a question mark above his head&#10;&#10;AI-generated content may be incorrect.">
            <a:extLst>
              <a:ext uri="{FF2B5EF4-FFF2-40B4-BE49-F238E27FC236}">
                <a16:creationId xmlns:a16="http://schemas.microsoft.com/office/drawing/2014/main" id="{DDC4A4C3-C05C-5844-95A3-58D5C9DBBF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6237" y="4268491"/>
            <a:ext cx="2505560" cy="2440984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574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50BE08-2815-C5FA-3222-89CE3E3AD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8CAFB4-CB49-C385-4131-D11FB50F49CC}"/>
              </a:ext>
            </a:extLst>
          </p:cNvPr>
          <p:cNvSpPr/>
          <p:nvPr/>
        </p:nvSpPr>
        <p:spPr>
          <a:xfrm>
            <a:off x="7376907" y="34326"/>
            <a:ext cx="4813994" cy="6891479"/>
          </a:xfrm>
          <a:prstGeom prst="rect">
            <a:avLst/>
          </a:prstGeom>
          <a:solidFill>
            <a:srgbClr val="F894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tx1"/>
                </a:solidFill>
                <a:latin typeface="Arial"/>
                <a:cs typeface="Arial"/>
              </a:rPr>
              <a:t>In pairs, think of all the reasons why Sophia should, or should not try the vape. 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Arial"/>
              <a:cs typeface="Arial"/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Arial"/>
                <a:cs typeface="Arial"/>
              </a:rPr>
              <a:t>For example:</a:t>
            </a:r>
            <a:br>
              <a:rPr lang="en-US" sz="2400" dirty="0">
                <a:solidFill>
                  <a:schemeClr val="tx1"/>
                </a:solidFill>
                <a:latin typeface="Arial"/>
              </a:rPr>
            </a:br>
            <a:r>
              <a:rPr lang="en-US" sz="2400" dirty="0">
                <a:solidFill>
                  <a:schemeClr val="tx1"/>
                </a:solidFill>
                <a:latin typeface="Arial"/>
                <a:cs typeface="Arial"/>
              </a:rPr>
              <a:t>"Sophia </a:t>
            </a:r>
            <a:r>
              <a:rPr lang="en-US" sz="2400" b="1" dirty="0">
                <a:solidFill>
                  <a:schemeClr val="tx1"/>
                </a:solidFill>
                <a:latin typeface="Arial"/>
                <a:cs typeface="Arial"/>
              </a:rPr>
              <a:t>should not</a:t>
            </a:r>
            <a:r>
              <a:rPr lang="en-US" sz="2400" dirty="0">
                <a:solidFill>
                  <a:schemeClr val="tx1"/>
                </a:solidFill>
                <a:latin typeface="Arial"/>
                <a:cs typeface="Arial"/>
              </a:rPr>
              <a:t> try the vape because she knows that vaping can be harmful"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Arial"/>
              <a:cs typeface="Arial"/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Arial"/>
                <a:cs typeface="Arial"/>
              </a:rPr>
              <a:t>"Sophia </a:t>
            </a:r>
            <a:r>
              <a:rPr lang="en-US" sz="2400" b="1" dirty="0">
                <a:solidFill>
                  <a:schemeClr val="tx1"/>
                </a:solidFill>
                <a:latin typeface="Arial"/>
                <a:cs typeface="Arial"/>
              </a:rPr>
              <a:t>should </a:t>
            </a:r>
            <a:r>
              <a:rPr lang="en-US" sz="2400" dirty="0">
                <a:solidFill>
                  <a:schemeClr val="tx1"/>
                </a:solidFill>
                <a:latin typeface="Arial"/>
                <a:cs typeface="Arial"/>
              </a:rPr>
              <a:t>try the vape because she doesn't want to let his friend down"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6CA5A0-B262-DD6B-0A1E-7C971D92A8CD}"/>
              </a:ext>
            </a:extLst>
          </p:cNvPr>
          <p:cNvSpPr txBox="1"/>
          <p:nvPr/>
        </p:nvSpPr>
        <p:spPr>
          <a:xfrm>
            <a:off x="3236921" y="5027511"/>
            <a:ext cx="6381324" cy="46812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 eaLnBrk="1" hangingPunct="1">
              <a:lnSpc>
                <a:spcPct val="90000"/>
              </a:lnSpc>
              <a:spcAft>
                <a:spcPts val="600"/>
              </a:spcAft>
            </a:pPr>
            <a:endParaRPr lang="en-US" sz="3200" b="1" i="0">
              <a:solidFill>
                <a:srgbClr val="00B05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C4236CB-60A2-B95A-456E-CAEA75ADCAD4}"/>
              </a:ext>
            </a:extLst>
          </p:cNvPr>
          <p:cNvSpPr txBox="1"/>
          <p:nvPr/>
        </p:nvSpPr>
        <p:spPr>
          <a:xfrm>
            <a:off x="4340959" y="1683164"/>
            <a:ext cx="123045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 b="1" i="0">
                <a:solidFill>
                  <a:schemeClr val="bg1"/>
                </a:solidFill>
              </a:rPr>
              <a:t>Learning</a:t>
            </a:r>
            <a:r>
              <a:rPr lang="en-US" b="1" i="0">
                <a:solidFill>
                  <a:schemeClr val="bg1"/>
                </a:solidFill>
                <a:latin typeface="Calibri"/>
                <a:cs typeface="Calibri"/>
              </a:rPr>
              <a:t> 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BFF13A9-C47D-2BA6-6D63-0C44FDAEB698}"/>
              </a:ext>
            </a:extLst>
          </p:cNvPr>
          <p:cNvSpPr txBox="1"/>
          <p:nvPr/>
        </p:nvSpPr>
        <p:spPr>
          <a:xfrm>
            <a:off x="5718278" y="3638951"/>
            <a:ext cx="101661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 i="0">
                <a:solidFill>
                  <a:schemeClr val="bg1"/>
                </a:solidFill>
              </a:rPr>
              <a:t>Digital </a:t>
            </a:r>
            <a:endParaRPr lang="en-US" sz="1800" b="1">
              <a:solidFill>
                <a:schemeClr val="bg1"/>
              </a:solidFill>
            </a:endParaRPr>
          </a:p>
          <a:p>
            <a:pPr algn="ctr"/>
            <a:r>
              <a:rPr lang="en-US" sz="1800" b="1" i="0">
                <a:solidFill>
                  <a:schemeClr val="bg1"/>
                </a:solidFill>
              </a:rPr>
              <a:t>detox​</a:t>
            </a:r>
            <a:endParaRPr lang="en-US" sz="1800" b="1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1AE5F22-C73D-3DFE-5D11-716FF08736E0}"/>
              </a:ext>
            </a:extLst>
          </p:cNvPr>
          <p:cNvSpPr txBox="1"/>
          <p:nvPr/>
        </p:nvSpPr>
        <p:spPr>
          <a:xfrm>
            <a:off x="1207373" y="5186074"/>
            <a:ext cx="9921875" cy="30857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 eaLnBrk="1" hangingPunct="1">
              <a:lnSpc>
                <a:spcPct val="90000"/>
              </a:lnSpc>
              <a:spcAft>
                <a:spcPts val="600"/>
              </a:spcAft>
            </a:pPr>
            <a:endParaRPr lang="en-US" sz="3200" b="1" i="0">
              <a:solidFill>
                <a:srgbClr val="00B050"/>
              </a:solidFill>
              <a:ea typeface="Helvetica Neue" panose="02000503000000020004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3A85498-0DDA-ECC2-F73D-306A833F2ADB}"/>
              </a:ext>
            </a:extLst>
          </p:cNvPr>
          <p:cNvSpPr txBox="1"/>
          <p:nvPr/>
        </p:nvSpPr>
        <p:spPr>
          <a:xfrm>
            <a:off x="177680" y="1272228"/>
            <a:ext cx="6997784" cy="430887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000" dirty="0">
                <a:latin typeface="Arial"/>
                <a:ea typeface="+mn-lt"/>
                <a:cs typeface="+mn-lt"/>
              </a:rPr>
              <a:t>Sophia is walking through the park on her way home from school. She notices something shiny near the bench and picks it up - it’s a vape.</a:t>
            </a:r>
            <a:br>
              <a:rPr lang="en-GB" sz="2000" dirty="0">
                <a:latin typeface="Arial"/>
                <a:ea typeface="+mn-lt"/>
                <a:cs typeface="+mn-lt"/>
              </a:rPr>
            </a:br>
            <a:endParaRPr lang="en-US">
              <a:latin typeface="Arial"/>
              <a:ea typeface="+mn-lt"/>
              <a:cs typeface="+mn-lt"/>
            </a:endParaRPr>
          </a:p>
          <a:p>
            <a:r>
              <a:rPr lang="en-GB" sz="2000" b="1" dirty="0">
                <a:latin typeface="Arial"/>
                <a:ea typeface="+mn-lt"/>
                <a:cs typeface="+mn-lt"/>
              </a:rPr>
              <a:t>Her friend Emma, who’s with her, says, “Cool! That’s a vape! I’ve seen people use those on YouTube. We should try it - just once.”</a:t>
            </a:r>
            <a:br>
              <a:rPr lang="en-GB" sz="2000" b="1" dirty="0">
                <a:latin typeface="Arial"/>
                <a:ea typeface="+mn-lt"/>
                <a:cs typeface="+mn-lt"/>
              </a:rPr>
            </a:br>
            <a:endParaRPr lang="en-GB" b="1">
              <a:latin typeface="Arial"/>
              <a:cs typeface="Arial"/>
            </a:endParaRPr>
          </a:p>
          <a:p>
            <a:r>
              <a:rPr lang="en-GB" sz="2000" dirty="0">
                <a:latin typeface="Arial"/>
                <a:ea typeface="+mn-lt"/>
                <a:cs typeface="+mn-lt"/>
              </a:rPr>
              <a:t>Sophia remembers hearing in school that vapes can be dangerous, especially for kids. But Emma seems excited, and Sophie doesn’t want to look boring or scared.</a:t>
            </a:r>
            <a:br>
              <a:rPr lang="en-GB" sz="2000" dirty="0">
                <a:latin typeface="Arial"/>
                <a:ea typeface="+mn-lt"/>
                <a:cs typeface="+mn-lt"/>
              </a:rPr>
            </a:br>
            <a:endParaRPr lang="en-GB">
              <a:latin typeface="Arial"/>
              <a:ea typeface="+mn-lt"/>
              <a:cs typeface="+mn-lt"/>
            </a:endParaRPr>
          </a:p>
          <a:p>
            <a:r>
              <a:rPr lang="en-GB" sz="2000" b="1" dirty="0">
                <a:latin typeface="Arial"/>
                <a:ea typeface="+mn-lt"/>
                <a:cs typeface="+mn-lt"/>
              </a:rPr>
              <a:t>What should Sophia do?</a:t>
            </a:r>
            <a:endParaRPr lang="en-GB" dirty="0">
              <a:latin typeface="Arial"/>
              <a:ea typeface="+mn-lt"/>
              <a:cs typeface="+mn-lt"/>
            </a:endParaRPr>
          </a:p>
          <a:p>
            <a:endParaRPr lang="en-GB" sz="2000" dirty="0">
              <a:latin typeface="Arial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170543-2CD3-A38F-DB72-5C07C33E09F2}"/>
              </a:ext>
            </a:extLst>
          </p:cNvPr>
          <p:cNvSpPr/>
          <p:nvPr/>
        </p:nvSpPr>
        <p:spPr>
          <a:xfrm>
            <a:off x="0" y="0"/>
            <a:ext cx="12192000" cy="952500"/>
          </a:xfrm>
          <a:prstGeom prst="rect">
            <a:avLst/>
          </a:prstGeom>
          <a:solidFill>
            <a:srgbClr val="F8941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287" tIns="53643" rIns="107287" bIns="53643" spcCol="0" rtlCol="0" anchor="ctr"/>
          <a:lstStyle/>
          <a:p>
            <a:pPr algn="ctr"/>
            <a:endParaRPr lang="en-US" sz="32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F6DA7A-C380-707C-406B-8D89BC56C8FE}"/>
              </a:ext>
            </a:extLst>
          </p:cNvPr>
          <p:cNvSpPr txBox="1"/>
          <p:nvPr/>
        </p:nvSpPr>
        <p:spPr>
          <a:xfrm>
            <a:off x="520" y="130629"/>
            <a:ext cx="11706545" cy="584775"/>
          </a:xfrm>
          <a:prstGeom prst="rect">
            <a:avLst/>
          </a:prstGeom>
          <a:solidFill>
            <a:srgbClr val="F8941F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alt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/>
                <a:cs typeface="Segoe UI"/>
              </a:rPr>
              <a:t>Activity: Conscience Alley Role Play</a:t>
            </a:r>
            <a:endParaRPr lang="en-GB" altLang="en-US" sz="32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CE50449F-EFE7-9273-9792-4C283DD7CED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85" y="6134010"/>
            <a:ext cx="2162175" cy="65722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" name="Picture 5" descr="A cartoon of a child with a question mark&#10;&#10;AI-generated content may be incorrect.">
            <a:extLst>
              <a:ext uri="{FF2B5EF4-FFF2-40B4-BE49-F238E27FC236}">
                <a16:creationId xmlns:a16="http://schemas.microsoft.com/office/drawing/2014/main" id="{446ABC6D-0E4F-3754-BED7-A9F28DCDBC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42185" y="4812630"/>
            <a:ext cx="1854869" cy="18348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739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499641-CD7F-574A-1629-0DBC72AD20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A12214F-6A36-FFB8-64D0-52B2C885B9EE}"/>
              </a:ext>
            </a:extLst>
          </p:cNvPr>
          <p:cNvSpPr/>
          <p:nvPr/>
        </p:nvSpPr>
        <p:spPr>
          <a:xfrm>
            <a:off x="7376907" y="34326"/>
            <a:ext cx="4813994" cy="6891479"/>
          </a:xfrm>
          <a:prstGeom prst="rect">
            <a:avLst/>
          </a:prstGeom>
          <a:solidFill>
            <a:srgbClr val="F894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tx1"/>
                </a:solidFill>
                <a:latin typeface="Arial"/>
                <a:cs typeface="Arial"/>
              </a:rPr>
              <a:t>In pairs, think of all the reasons why Samir should, or should not try the vape. 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Arial"/>
              <a:cs typeface="Arial"/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Arial"/>
                <a:cs typeface="Arial"/>
              </a:rPr>
              <a:t>For example:</a:t>
            </a:r>
            <a:br>
              <a:rPr lang="en-US" sz="2400" dirty="0">
                <a:solidFill>
                  <a:schemeClr val="tx1"/>
                </a:solidFill>
                <a:latin typeface="Arial"/>
              </a:rPr>
            </a:br>
            <a:r>
              <a:rPr lang="en-US" sz="2400" dirty="0">
                <a:solidFill>
                  <a:schemeClr val="tx1"/>
                </a:solidFill>
                <a:latin typeface="Arial"/>
                <a:cs typeface="Arial"/>
              </a:rPr>
              <a:t>"Samir </a:t>
            </a:r>
            <a:r>
              <a:rPr lang="en-US" sz="2400" b="1" dirty="0">
                <a:solidFill>
                  <a:schemeClr val="tx1"/>
                </a:solidFill>
                <a:latin typeface="Arial"/>
                <a:cs typeface="Arial"/>
              </a:rPr>
              <a:t>should not</a:t>
            </a:r>
            <a:r>
              <a:rPr lang="en-US" sz="2400" dirty="0">
                <a:solidFill>
                  <a:schemeClr val="tx1"/>
                </a:solidFill>
                <a:latin typeface="Arial"/>
                <a:cs typeface="Arial"/>
              </a:rPr>
              <a:t> try the vape because he knows that vaping can be harmful"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Arial"/>
              <a:cs typeface="Arial"/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Arial"/>
                <a:cs typeface="Arial"/>
              </a:rPr>
              <a:t>"Samir </a:t>
            </a:r>
            <a:r>
              <a:rPr lang="en-US" sz="2400" b="1" dirty="0">
                <a:solidFill>
                  <a:schemeClr val="tx1"/>
                </a:solidFill>
                <a:latin typeface="Arial"/>
                <a:cs typeface="Arial"/>
              </a:rPr>
              <a:t>should </a:t>
            </a:r>
            <a:r>
              <a:rPr lang="en-US" sz="2400" dirty="0">
                <a:solidFill>
                  <a:schemeClr val="tx1"/>
                </a:solidFill>
                <a:latin typeface="Arial"/>
                <a:cs typeface="Arial"/>
              </a:rPr>
              <a:t>try the vape because he doesn't want to let his friend down"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DDFD20-BE5E-638C-040C-C189BD6A290B}"/>
              </a:ext>
            </a:extLst>
          </p:cNvPr>
          <p:cNvSpPr txBox="1"/>
          <p:nvPr/>
        </p:nvSpPr>
        <p:spPr>
          <a:xfrm>
            <a:off x="3236921" y="5027511"/>
            <a:ext cx="6381324" cy="46812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 eaLnBrk="1" hangingPunct="1">
              <a:lnSpc>
                <a:spcPct val="90000"/>
              </a:lnSpc>
              <a:spcAft>
                <a:spcPts val="600"/>
              </a:spcAft>
            </a:pPr>
            <a:endParaRPr lang="en-US" sz="3200" b="1" i="0">
              <a:solidFill>
                <a:srgbClr val="00B05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4DDDC70-64D9-AA16-1C84-47B2A4E982AD}"/>
              </a:ext>
            </a:extLst>
          </p:cNvPr>
          <p:cNvSpPr txBox="1"/>
          <p:nvPr/>
        </p:nvSpPr>
        <p:spPr>
          <a:xfrm>
            <a:off x="4340959" y="1683164"/>
            <a:ext cx="123045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 b="1" i="0">
                <a:solidFill>
                  <a:schemeClr val="bg1"/>
                </a:solidFill>
              </a:rPr>
              <a:t>Learning</a:t>
            </a:r>
            <a:r>
              <a:rPr lang="en-US" b="1" i="0">
                <a:solidFill>
                  <a:schemeClr val="bg1"/>
                </a:solidFill>
                <a:latin typeface="Calibri"/>
                <a:cs typeface="Calibri"/>
              </a:rPr>
              <a:t> 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EB35D5E-7BB3-2318-238C-E249773B065E}"/>
              </a:ext>
            </a:extLst>
          </p:cNvPr>
          <p:cNvSpPr txBox="1"/>
          <p:nvPr/>
        </p:nvSpPr>
        <p:spPr>
          <a:xfrm>
            <a:off x="5718278" y="3638951"/>
            <a:ext cx="101661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 i="0">
                <a:solidFill>
                  <a:schemeClr val="bg1"/>
                </a:solidFill>
              </a:rPr>
              <a:t>Digital </a:t>
            </a:r>
            <a:endParaRPr lang="en-US" sz="1800" b="1">
              <a:solidFill>
                <a:schemeClr val="bg1"/>
              </a:solidFill>
            </a:endParaRPr>
          </a:p>
          <a:p>
            <a:pPr algn="ctr"/>
            <a:r>
              <a:rPr lang="en-US" sz="1800" b="1" i="0">
                <a:solidFill>
                  <a:schemeClr val="bg1"/>
                </a:solidFill>
              </a:rPr>
              <a:t>detox​</a:t>
            </a:r>
            <a:endParaRPr lang="en-US" sz="1800" b="1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B79F304-B7DF-E855-A775-D9743AA79BC6}"/>
              </a:ext>
            </a:extLst>
          </p:cNvPr>
          <p:cNvSpPr txBox="1"/>
          <p:nvPr/>
        </p:nvSpPr>
        <p:spPr>
          <a:xfrm>
            <a:off x="1207373" y="5186074"/>
            <a:ext cx="9921875" cy="30857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 eaLnBrk="1" hangingPunct="1">
              <a:lnSpc>
                <a:spcPct val="90000"/>
              </a:lnSpc>
              <a:spcAft>
                <a:spcPts val="600"/>
              </a:spcAft>
            </a:pPr>
            <a:endParaRPr lang="en-US" sz="3200" b="1" i="0">
              <a:solidFill>
                <a:srgbClr val="00B050"/>
              </a:solidFill>
              <a:ea typeface="Helvetica Neue" panose="02000503000000020004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83AE3BA-8336-B91D-A8C2-3C57806F8AE5}"/>
              </a:ext>
            </a:extLst>
          </p:cNvPr>
          <p:cNvSpPr txBox="1"/>
          <p:nvPr/>
        </p:nvSpPr>
        <p:spPr>
          <a:xfrm>
            <a:off x="177680" y="1300450"/>
            <a:ext cx="7040117" cy="498598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000" dirty="0">
                <a:latin typeface="Arial"/>
                <a:ea typeface="+mn-lt"/>
                <a:cs typeface="+mn-lt"/>
              </a:rPr>
              <a:t>Samir is in his older brother’s room, looking for a phone charger. While searching the drawer, he finds a vape.</a:t>
            </a:r>
            <a:endParaRPr lang="en-US">
              <a:latin typeface="Arial"/>
              <a:ea typeface="+mn-lt"/>
              <a:cs typeface="+mn-lt"/>
            </a:endParaRPr>
          </a:p>
          <a:p>
            <a:endParaRPr lang="en-GB" sz="2000" dirty="0">
              <a:latin typeface="Arial"/>
              <a:ea typeface="+mn-lt"/>
              <a:cs typeface="+mn-lt"/>
            </a:endParaRPr>
          </a:p>
          <a:p>
            <a:r>
              <a:rPr lang="en-GB" sz="2000" b="1" dirty="0">
                <a:latin typeface="Arial"/>
                <a:ea typeface="+mn-lt"/>
                <a:cs typeface="+mn-lt"/>
              </a:rPr>
              <a:t>A few minutes later, his brother walks in and sees Samir holding it. “Hey, that’s mine,” he says. “It’s not a big deal. I only use it sometimes - it’s not like smoking. Do you want to try it?”</a:t>
            </a:r>
            <a:endParaRPr lang="en-GB" b="1">
              <a:latin typeface="Arial"/>
              <a:ea typeface="+mn-lt"/>
              <a:cs typeface="+mn-lt"/>
            </a:endParaRPr>
          </a:p>
          <a:p>
            <a:endParaRPr lang="en-GB" sz="2000" dirty="0">
              <a:latin typeface="Arial"/>
              <a:cs typeface="Arial"/>
            </a:endParaRPr>
          </a:p>
          <a:p>
            <a:r>
              <a:rPr lang="en-GB" sz="2000" dirty="0">
                <a:latin typeface="Arial"/>
                <a:ea typeface="+mn-lt"/>
                <a:cs typeface="+mn-lt"/>
              </a:rPr>
              <a:t>Samir feels nervous. He trusts his brother but also remembers a school assembly where the nurse talked about how vapes can harm lungs and brain development in young people.</a:t>
            </a:r>
            <a:br>
              <a:rPr lang="en-GB" sz="2000" dirty="0">
                <a:latin typeface="Arial"/>
                <a:ea typeface="+mn-lt"/>
                <a:cs typeface="+mn-lt"/>
              </a:rPr>
            </a:br>
            <a:endParaRPr lang="en-GB">
              <a:latin typeface="Arial"/>
              <a:ea typeface="+mn-lt"/>
              <a:cs typeface="+mn-lt"/>
            </a:endParaRPr>
          </a:p>
          <a:p>
            <a:r>
              <a:rPr lang="en-GB" sz="2000" b="1" dirty="0">
                <a:latin typeface="Arial"/>
                <a:ea typeface="+mn-lt"/>
                <a:cs typeface="+mn-lt"/>
              </a:rPr>
              <a:t>What should Samir do?</a:t>
            </a:r>
            <a:endParaRPr lang="en-GB" dirty="0">
              <a:latin typeface="Arial"/>
              <a:ea typeface="+mn-lt"/>
              <a:cs typeface="+mn-lt"/>
            </a:endParaRPr>
          </a:p>
          <a:p>
            <a:endParaRPr lang="en-GB" sz="2000" dirty="0">
              <a:ea typeface="+mn-lt"/>
              <a:cs typeface="+mn-lt"/>
            </a:endParaRPr>
          </a:p>
          <a:p>
            <a:endParaRPr lang="en-GB" sz="2000" dirty="0">
              <a:latin typeface="Arial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873337-5A91-AAC0-C5B8-DE3CD61219DC}"/>
              </a:ext>
            </a:extLst>
          </p:cNvPr>
          <p:cNvSpPr/>
          <p:nvPr/>
        </p:nvSpPr>
        <p:spPr>
          <a:xfrm>
            <a:off x="0" y="0"/>
            <a:ext cx="12192000" cy="952500"/>
          </a:xfrm>
          <a:prstGeom prst="rect">
            <a:avLst/>
          </a:prstGeom>
          <a:solidFill>
            <a:srgbClr val="F8941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287" tIns="53643" rIns="107287" bIns="53643" spcCol="0" rtlCol="0" anchor="ctr"/>
          <a:lstStyle/>
          <a:p>
            <a:pPr algn="ctr"/>
            <a:endParaRPr lang="en-US" sz="32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25F4E3-88D5-DD3C-2570-9DD6C64286A8}"/>
              </a:ext>
            </a:extLst>
          </p:cNvPr>
          <p:cNvSpPr txBox="1"/>
          <p:nvPr/>
        </p:nvSpPr>
        <p:spPr>
          <a:xfrm>
            <a:off x="520" y="130629"/>
            <a:ext cx="11706545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alt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/>
                <a:cs typeface="Segoe UI"/>
              </a:rPr>
              <a:t>Activity: Conscience Alley Role Play</a:t>
            </a:r>
            <a:endParaRPr lang="en-GB" altLang="en-US" sz="32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ECA0EDE8-0715-65F7-2A6F-E0AC893963E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85" y="6134010"/>
            <a:ext cx="2162175" cy="657225"/>
          </a:xfrm>
          <a:prstGeom prst="rect">
            <a:avLst/>
          </a:prstGeom>
        </p:spPr>
      </p:pic>
      <p:pic>
        <p:nvPicPr>
          <p:cNvPr id="6" name="Picture 5" descr="A cartoon of a child with a question mark above his head&#10;&#10;AI-generated content may be incorrect.">
            <a:extLst>
              <a:ext uri="{FF2B5EF4-FFF2-40B4-BE49-F238E27FC236}">
                <a16:creationId xmlns:a16="http://schemas.microsoft.com/office/drawing/2014/main" id="{CA94A707-E863-A0B8-82BE-BF15BFE77C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1132" y="4622130"/>
            <a:ext cx="2185738" cy="21055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512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1892D9-F9A2-6D92-AA6A-0A72323406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D5A2CF-4C44-4333-8493-3786527EE33C}"/>
              </a:ext>
            </a:extLst>
          </p:cNvPr>
          <p:cNvSpPr/>
          <p:nvPr/>
        </p:nvSpPr>
        <p:spPr>
          <a:xfrm>
            <a:off x="7376907" y="34326"/>
            <a:ext cx="4813994" cy="6891479"/>
          </a:xfrm>
          <a:prstGeom prst="rect">
            <a:avLst/>
          </a:prstGeom>
          <a:solidFill>
            <a:srgbClr val="F894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tx1"/>
                </a:solidFill>
                <a:latin typeface="Arial"/>
                <a:cs typeface="Arial"/>
              </a:rPr>
              <a:t>In pairs, think of all the reasons why Katie should, or should not try the vape. 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Arial"/>
              <a:cs typeface="Arial"/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Arial"/>
                <a:cs typeface="Arial"/>
              </a:rPr>
              <a:t>For example:</a:t>
            </a:r>
            <a:br>
              <a:rPr lang="en-US" sz="2400" dirty="0">
                <a:solidFill>
                  <a:schemeClr val="tx1"/>
                </a:solidFill>
                <a:latin typeface="Arial"/>
              </a:rPr>
            </a:br>
            <a:r>
              <a:rPr lang="en-US" sz="2400" dirty="0">
                <a:solidFill>
                  <a:schemeClr val="tx1"/>
                </a:solidFill>
                <a:latin typeface="Arial"/>
                <a:cs typeface="Arial"/>
              </a:rPr>
              <a:t>"Katie </a:t>
            </a:r>
            <a:r>
              <a:rPr lang="en-US" sz="2400" b="1" dirty="0">
                <a:solidFill>
                  <a:schemeClr val="tx1"/>
                </a:solidFill>
                <a:latin typeface="Arial"/>
                <a:cs typeface="Arial"/>
              </a:rPr>
              <a:t>should not</a:t>
            </a:r>
            <a:r>
              <a:rPr lang="en-US" sz="2400" dirty="0">
                <a:solidFill>
                  <a:schemeClr val="tx1"/>
                </a:solidFill>
                <a:latin typeface="Arial"/>
                <a:cs typeface="Arial"/>
              </a:rPr>
              <a:t> try the vape because she knows that vaping can be harmful"</a:t>
            </a:r>
            <a:endParaRPr lang="en-US">
              <a:solidFill>
                <a:schemeClr val="tx1"/>
              </a:solidFill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Arial"/>
              <a:cs typeface="Arial"/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Arial"/>
                <a:cs typeface="Arial"/>
              </a:rPr>
              <a:t>"Katie </a:t>
            </a:r>
            <a:r>
              <a:rPr lang="en-US" sz="2400" b="1" dirty="0">
                <a:solidFill>
                  <a:schemeClr val="tx1"/>
                </a:solidFill>
                <a:latin typeface="Arial"/>
                <a:cs typeface="Arial"/>
              </a:rPr>
              <a:t>should </a:t>
            </a:r>
            <a:r>
              <a:rPr lang="en-US" sz="2400" dirty="0">
                <a:solidFill>
                  <a:schemeClr val="tx1"/>
                </a:solidFill>
                <a:latin typeface="Arial"/>
                <a:cs typeface="Arial"/>
              </a:rPr>
              <a:t>try the vape because she doesn't want to let his friend down"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40958-AE8A-850C-6D1A-AB89C6139616}"/>
              </a:ext>
            </a:extLst>
          </p:cNvPr>
          <p:cNvSpPr txBox="1"/>
          <p:nvPr/>
        </p:nvSpPr>
        <p:spPr>
          <a:xfrm>
            <a:off x="3236921" y="5027511"/>
            <a:ext cx="6381324" cy="46812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 eaLnBrk="1" hangingPunct="1">
              <a:lnSpc>
                <a:spcPct val="90000"/>
              </a:lnSpc>
              <a:spcAft>
                <a:spcPts val="600"/>
              </a:spcAft>
            </a:pPr>
            <a:endParaRPr lang="en-US" sz="3200" b="1" i="0">
              <a:solidFill>
                <a:srgbClr val="00B05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164ECCC-D613-9483-F951-045ED6EE8F73}"/>
              </a:ext>
            </a:extLst>
          </p:cNvPr>
          <p:cNvSpPr txBox="1"/>
          <p:nvPr/>
        </p:nvSpPr>
        <p:spPr>
          <a:xfrm>
            <a:off x="4340959" y="1683164"/>
            <a:ext cx="123045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 b="1" i="0">
                <a:solidFill>
                  <a:schemeClr val="bg1"/>
                </a:solidFill>
              </a:rPr>
              <a:t>Learning</a:t>
            </a:r>
            <a:r>
              <a:rPr lang="en-US" b="1" i="0">
                <a:solidFill>
                  <a:schemeClr val="bg1"/>
                </a:solidFill>
                <a:latin typeface="Calibri"/>
                <a:cs typeface="Calibri"/>
              </a:rPr>
              <a:t> 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8F0FB1C-9431-81EA-9025-BCDB96633A9C}"/>
              </a:ext>
            </a:extLst>
          </p:cNvPr>
          <p:cNvSpPr txBox="1"/>
          <p:nvPr/>
        </p:nvSpPr>
        <p:spPr>
          <a:xfrm>
            <a:off x="5718278" y="3638951"/>
            <a:ext cx="101661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 i="0">
                <a:solidFill>
                  <a:schemeClr val="bg1"/>
                </a:solidFill>
              </a:rPr>
              <a:t>Digital </a:t>
            </a:r>
            <a:endParaRPr lang="en-US" sz="1800" b="1">
              <a:solidFill>
                <a:schemeClr val="bg1"/>
              </a:solidFill>
            </a:endParaRPr>
          </a:p>
          <a:p>
            <a:pPr algn="ctr"/>
            <a:r>
              <a:rPr lang="en-US" sz="1800" b="1" i="0">
                <a:solidFill>
                  <a:schemeClr val="bg1"/>
                </a:solidFill>
              </a:rPr>
              <a:t>detox​</a:t>
            </a:r>
            <a:endParaRPr lang="en-US" sz="1800" b="1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EFAF73C-6C5F-1F10-0219-4630CDFAE1B4}"/>
              </a:ext>
            </a:extLst>
          </p:cNvPr>
          <p:cNvSpPr txBox="1"/>
          <p:nvPr/>
        </p:nvSpPr>
        <p:spPr>
          <a:xfrm>
            <a:off x="707301" y="1143648"/>
            <a:ext cx="6279151" cy="476027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</a:pPr>
            <a:r>
              <a:rPr lang="en-GB" dirty="0">
                <a:latin typeface="Arial"/>
                <a:ea typeface="+mn-lt"/>
                <a:cs typeface="+mn-lt"/>
              </a:rPr>
              <a:t>During break time, Katie is hanging out near the school gates when an older teen from the neighbourhood, Jay, walks over. </a:t>
            </a:r>
            <a:endParaRPr lang="en-US">
              <a:latin typeface="Arial"/>
              <a:ea typeface="+mn-lt"/>
              <a:cs typeface="+mn-lt"/>
            </a:endParaRPr>
          </a:p>
          <a:p>
            <a:pPr>
              <a:spcBef>
                <a:spcPts val="800"/>
              </a:spcBef>
            </a:pPr>
            <a:r>
              <a:rPr lang="en-GB" dirty="0">
                <a:latin typeface="Arial"/>
                <a:ea typeface="+mn-lt"/>
                <a:cs typeface="+mn-lt"/>
              </a:rPr>
              <a:t>Jay is well-known, always dressed in the latest clothes, and seems to have money to spend.</a:t>
            </a:r>
            <a:endParaRPr lang="en-US">
              <a:latin typeface="Arial"/>
              <a:ea typeface="+mn-lt"/>
              <a:cs typeface="+mn-lt"/>
            </a:endParaRPr>
          </a:p>
          <a:p>
            <a:pPr>
              <a:spcBef>
                <a:spcPts val="800"/>
              </a:spcBef>
            </a:pPr>
            <a:r>
              <a:rPr lang="en-GB" dirty="0">
                <a:latin typeface="Arial"/>
                <a:ea typeface="+mn-lt"/>
                <a:cs typeface="+mn-lt"/>
              </a:rPr>
              <a:t>Jay nods at Katie and says, “Hey, you’re cool. You want one of these?” Jay pulls out a vape from his jacket and hands it to Katie. “Don’t worry, it’s free. First one’s always free. I’ve got loads.”</a:t>
            </a:r>
            <a:endParaRPr lang="en-GB" dirty="0">
              <a:latin typeface="Arial"/>
              <a:cs typeface="Arial"/>
            </a:endParaRPr>
          </a:p>
          <a:p>
            <a:pPr>
              <a:spcBef>
                <a:spcPts val="800"/>
              </a:spcBef>
            </a:pPr>
            <a:r>
              <a:rPr lang="en-GB" dirty="0">
                <a:latin typeface="Arial"/>
                <a:ea typeface="+mn-lt"/>
                <a:cs typeface="+mn-lt"/>
              </a:rPr>
              <a:t>Katie hesitates. She's never vaped before, and she doesn’t really know Jay, but Jay seems friendly and confident.</a:t>
            </a:r>
          </a:p>
          <a:p>
            <a:pPr>
              <a:spcBef>
                <a:spcPts val="800"/>
              </a:spcBef>
            </a:pPr>
            <a:r>
              <a:rPr lang="en-GB" dirty="0">
                <a:latin typeface="Arial"/>
                <a:ea typeface="+mn-lt"/>
                <a:cs typeface="+mn-lt"/>
              </a:rPr>
              <a:t>Jay smiles and adds, “If you ever need more - or anything else - I can hook you up. Easy.”</a:t>
            </a:r>
          </a:p>
          <a:p>
            <a:pPr>
              <a:spcBef>
                <a:spcPts val="800"/>
              </a:spcBef>
            </a:pPr>
            <a:endParaRPr lang="en-GB" b="1" dirty="0">
              <a:latin typeface="Arial"/>
              <a:ea typeface="+mn-lt"/>
              <a:cs typeface="+mn-lt"/>
            </a:endParaRPr>
          </a:p>
          <a:p>
            <a:endParaRPr lang="en-GB" dirty="0">
              <a:latin typeface="Arial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2B850C-AD86-040C-4076-3F1F3E875259}"/>
              </a:ext>
            </a:extLst>
          </p:cNvPr>
          <p:cNvSpPr/>
          <p:nvPr/>
        </p:nvSpPr>
        <p:spPr>
          <a:xfrm>
            <a:off x="0" y="0"/>
            <a:ext cx="12192000" cy="952500"/>
          </a:xfrm>
          <a:prstGeom prst="rect">
            <a:avLst/>
          </a:prstGeom>
          <a:solidFill>
            <a:srgbClr val="F8941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287" tIns="53643" rIns="107287" bIns="53643" spcCol="0" rtlCol="0" anchor="ctr"/>
          <a:lstStyle/>
          <a:p>
            <a:pPr algn="ctr"/>
            <a:endParaRPr lang="en-US" sz="32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176776-D3AC-8AE2-CFB4-6CCA72640FF1}"/>
              </a:ext>
            </a:extLst>
          </p:cNvPr>
          <p:cNvSpPr txBox="1"/>
          <p:nvPr/>
        </p:nvSpPr>
        <p:spPr>
          <a:xfrm>
            <a:off x="520" y="130629"/>
            <a:ext cx="11706545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alt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/>
                <a:cs typeface="Segoe UI"/>
              </a:rPr>
              <a:t>Activity: Conscience Alley Role Play</a:t>
            </a:r>
            <a:endParaRPr lang="en-GB" altLang="en-US" sz="32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55734D3B-FD81-A3A6-39E7-3AD5798925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85" y="6134010"/>
            <a:ext cx="2162175" cy="65722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 descr="A cartoon of a child with a question mark above her head&#10;&#10;AI-generated content may be incorrect.">
            <a:extLst>
              <a:ext uri="{FF2B5EF4-FFF2-40B4-BE49-F238E27FC236}">
                <a16:creationId xmlns:a16="http://schemas.microsoft.com/office/drawing/2014/main" id="{0225CB32-ACC8-85B9-A188-CCCE9AC953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54726" y="4993420"/>
            <a:ext cx="1346823" cy="14061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935F20-4D17-43FA-F8FF-E1190F97C43A}"/>
              </a:ext>
            </a:extLst>
          </p:cNvPr>
          <p:cNvSpPr txBox="1"/>
          <p:nvPr/>
        </p:nvSpPr>
        <p:spPr>
          <a:xfrm>
            <a:off x="703385" y="5251938"/>
            <a:ext cx="508781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>
                <a:latin typeface="Arial"/>
                <a:cs typeface="Arial"/>
              </a:rPr>
              <a:t>What are some warnings signs for Katie which tell her that Jay does not have good intentions? What should Katie do?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72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95B4AC29-4A1C-4D10-BF6A-836E71519D0D}"/>
              </a:ext>
            </a:extLst>
          </p:cNvPr>
          <p:cNvSpPr txBox="1"/>
          <p:nvPr/>
        </p:nvSpPr>
        <p:spPr>
          <a:xfrm>
            <a:off x="5483770" y="1103153"/>
            <a:ext cx="6588303" cy="58169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200" b="1" dirty="0">
                <a:latin typeface="Arial"/>
                <a:cs typeface="Arial"/>
              </a:rPr>
              <a:t>Instructions:</a:t>
            </a:r>
          </a:p>
          <a:p>
            <a:endParaRPr lang="en-GB" sz="2200" dirty="0">
              <a:latin typeface="Arial"/>
              <a:cs typeface="Arial"/>
            </a:endParaRPr>
          </a:p>
          <a:p>
            <a:r>
              <a:rPr lang="en-GB" sz="2200" dirty="0">
                <a:latin typeface="Arial"/>
                <a:cs typeface="Arial"/>
              </a:rPr>
              <a:t>Stand in two equal lines opposite each other</a:t>
            </a:r>
          </a:p>
          <a:p>
            <a:pPr marL="285750" indent="-285750">
              <a:buFont typeface="Arial"/>
              <a:buChar char="•"/>
            </a:pPr>
            <a:endParaRPr lang="en-GB" sz="2200" dirty="0">
              <a:latin typeface="Arial"/>
              <a:cs typeface="Arial"/>
            </a:endParaRPr>
          </a:p>
          <a:p>
            <a:pPr algn="just"/>
            <a:r>
              <a:rPr lang="en-GB" sz="2200" b="1" dirty="0">
                <a:latin typeface="Arial"/>
                <a:cs typeface="Arial"/>
              </a:rPr>
              <a:t>One person will be Jack/Sophia/Samir/Katie depending on the scenario the class has chosen. This person will walk down the middle asking each person what they should do. </a:t>
            </a:r>
          </a:p>
          <a:p>
            <a:endParaRPr lang="en-GB" sz="22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 sz="2200" dirty="0">
                <a:latin typeface="Arial"/>
                <a:cs typeface="Arial"/>
              </a:rPr>
              <a:t>One side, </a:t>
            </a:r>
            <a:r>
              <a:rPr lang="en-GB" sz="2200" dirty="0">
                <a:solidFill>
                  <a:srgbClr val="000000"/>
                </a:solidFill>
                <a:latin typeface="Arial"/>
                <a:cs typeface="Arial"/>
              </a:rPr>
              <a:t>group A, should take it in turns </a:t>
            </a:r>
            <a:r>
              <a:rPr lang="en-GB" sz="2200" dirty="0">
                <a:latin typeface="Arial"/>
                <a:cs typeface="Arial"/>
              </a:rPr>
              <a:t>shout out one reason each why the character should refuse the offer in the role play</a:t>
            </a:r>
          </a:p>
          <a:p>
            <a:endParaRPr lang="en-GB" sz="22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 sz="2200" dirty="0">
                <a:latin typeface="Arial"/>
                <a:cs typeface="Arial"/>
              </a:rPr>
              <a:t>The other side, group B, </a:t>
            </a:r>
            <a:r>
              <a:rPr lang="en-GB" sz="2200" dirty="0">
                <a:solidFill>
                  <a:srgbClr val="000000"/>
                </a:solidFill>
                <a:latin typeface="Arial"/>
                <a:cs typeface="Arial"/>
              </a:rPr>
              <a:t>should take it in turns shout out one reason each why</a:t>
            </a:r>
            <a:r>
              <a:rPr lang="en-GB" sz="2200" dirty="0">
                <a:latin typeface="Arial"/>
                <a:cs typeface="Arial"/>
              </a:rPr>
              <a:t> the volunteer should say yes to the offer in the role play</a:t>
            </a:r>
          </a:p>
          <a:p>
            <a:endParaRPr lang="en-GB" sz="2000">
              <a:latin typeface="Arial"/>
              <a:cs typeface="Arial"/>
            </a:endParaRPr>
          </a:p>
        </p:txBody>
      </p:sp>
      <p:pic>
        <p:nvPicPr>
          <p:cNvPr id="10" name="Picture 9" descr="A black line drawing of a arrow with Silverstone Circuit in the background&#10;&#10;Description automatically generated">
            <a:extLst>
              <a:ext uri="{FF2B5EF4-FFF2-40B4-BE49-F238E27FC236}">
                <a16:creationId xmlns:a16="http://schemas.microsoft.com/office/drawing/2014/main" id="{02AA9CC6-8114-400C-95F5-B00B3B087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1579" y="4575468"/>
            <a:ext cx="1714500" cy="14224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" name="Picture 5" descr="A group of kids standing in a circle&#10;&#10;Description automatically generated">
            <a:extLst>
              <a:ext uri="{FF2B5EF4-FFF2-40B4-BE49-F238E27FC236}">
                <a16:creationId xmlns:a16="http://schemas.microsoft.com/office/drawing/2014/main" id="{3559FE10-73F9-41E6-B57F-9728237082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16" y="1666286"/>
            <a:ext cx="5369425" cy="281255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2D38CE1-A3BA-4413-A185-201309D013C5}"/>
              </a:ext>
            </a:extLst>
          </p:cNvPr>
          <p:cNvSpPr/>
          <p:nvPr/>
        </p:nvSpPr>
        <p:spPr>
          <a:xfrm>
            <a:off x="0" y="0"/>
            <a:ext cx="12192000" cy="952500"/>
          </a:xfrm>
          <a:prstGeom prst="rect">
            <a:avLst/>
          </a:prstGeom>
          <a:solidFill>
            <a:srgbClr val="F8941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287" tIns="53643" rIns="107287" bIns="53643" spcCol="0" rtlCol="0" anchor="ctr"/>
          <a:lstStyle/>
          <a:p>
            <a:pPr algn="ctr"/>
            <a:endParaRPr lang="en-US" sz="32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6897F2-09A9-C66E-62D1-FB64D6624EAA}"/>
              </a:ext>
            </a:extLst>
          </p:cNvPr>
          <p:cNvSpPr txBox="1"/>
          <p:nvPr/>
        </p:nvSpPr>
        <p:spPr>
          <a:xfrm>
            <a:off x="520" y="152400"/>
            <a:ext cx="11630345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alt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/>
                <a:cs typeface="Segoe UI"/>
              </a:rPr>
              <a:t>Activity: Conscience Alley Role Play</a:t>
            </a:r>
            <a:br>
              <a:rPr lang="en-GB" alt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6351B292-E40F-6B71-29B0-5DD5E0391DB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85" y="6134010"/>
            <a:ext cx="2162175" cy="657225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059129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92A3C3-8FD6-5B50-1B82-3401C1C41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B9BDF1-BA48-1B5B-982C-8EEE10DAB6D8}"/>
              </a:ext>
            </a:extLst>
          </p:cNvPr>
          <p:cNvSpPr/>
          <p:nvPr/>
        </p:nvSpPr>
        <p:spPr>
          <a:xfrm>
            <a:off x="0" y="0"/>
            <a:ext cx="12192000" cy="952500"/>
          </a:xfrm>
          <a:prstGeom prst="rect">
            <a:avLst/>
          </a:prstGeom>
          <a:solidFill>
            <a:srgbClr val="F8941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287" tIns="53643" rIns="107287" bIns="53643" spcCol="0" rtlCol="0" anchor="ctr"/>
          <a:lstStyle/>
          <a:p>
            <a:pPr algn="ctr"/>
            <a:endParaRPr lang="en-US" sz="32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210C46-3FF2-DCEE-8FC3-1DAD084565A7}"/>
              </a:ext>
            </a:extLst>
          </p:cNvPr>
          <p:cNvSpPr txBox="1"/>
          <p:nvPr/>
        </p:nvSpPr>
        <p:spPr>
          <a:xfrm>
            <a:off x="520" y="152400"/>
            <a:ext cx="12191061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alt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/>
                <a:cs typeface="Segoe UI"/>
              </a:rPr>
              <a:t>What could your character say to leave the situation quickly?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4039BB97-04A5-5A5C-5CD3-D137DA1C81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85" y="6134010"/>
            <a:ext cx="2162175" cy="65722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CAA4A047-7780-4CE7-930F-90A646C87385}"/>
              </a:ext>
            </a:extLst>
          </p:cNvPr>
          <p:cNvSpPr/>
          <p:nvPr/>
        </p:nvSpPr>
        <p:spPr>
          <a:xfrm rot="16200000">
            <a:off x="919907" y="987535"/>
            <a:ext cx="1951732" cy="3041407"/>
          </a:xfrm>
          <a:prstGeom prst="wedgeEllipseCallout">
            <a:avLst/>
          </a:prstGeom>
          <a:noFill/>
          <a:ln w="76200">
            <a:solidFill>
              <a:srgbClr val="8D24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25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AB5DF5-A1EE-B6DF-1A19-74E7A41DED8F}"/>
              </a:ext>
            </a:extLst>
          </p:cNvPr>
          <p:cNvSpPr txBox="1"/>
          <p:nvPr/>
        </p:nvSpPr>
        <p:spPr>
          <a:xfrm>
            <a:off x="529670" y="2069885"/>
            <a:ext cx="274319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dirty="0">
                <a:latin typeface="Arial"/>
                <a:cs typeface="Arial"/>
              </a:rPr>
              <a:t>I think my mum is calling me, I have to answer her!</a:t>
            </a:r>
            <a:endParaRPr lang="en-US">
              <a:latin typeface="Aptos" panose="020B0004020202020204"/>
              <a:cs typeface="Arial"/>
            </a:endParaRP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08452037-1DBA-B0A7-5AAB-96C95624562C}"/>
              </a:ext>
            </a:extLst>
          </p:cNvPr>
          <p:cNvSpPr/>
          <p:nvPr/>
        </p:nvSpPr>
        <p:spPr>
          <a:xfrm rot="16200000">
            <a:off x="3011195" y="3358728"/>
            <a:ext cx="1951732" cy="3041407"/>
          </a:xfrm>
          <a:prstGeom prst="wedgeEllipseCallout">
            <a:avLst/>
          </a:prstGeom>
          <a:noFill/>
          <a:ln w="76200">
            <a:solidFill>
              <a:srgbClr val="8D24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25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90023F-398B-AE29-ABB7-04E6A01598F3}"/>
              </a:ext>
            </a:extLst>
          </p:cNvPr>
          <p:cNvSpPr txBox="1"/>
          <p:nvPr/>
        </p:nvSpPr>
        <p:spPr>
          <a:xfrm>
            <a:off x="2606581" y="4556096"/>
            <a:ext cx="27431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dirty="0">
                <a:latin typeface="Arial"/>
                <a:cs typeface="Arial"/>
              </a:rPr>
              <a:t>I have to go, I can't be home too late.</a:t>
            </a:r>
            <a:endParaRPr lang="en-US" dirty="0">
              <a:latin typeface="Aptos" panose="020B0004020202020204"/>
              <a:cs typeface="Arial"/>
            </a:endParaRPr>
          </a:p>
        </p:txBody>
      </p:sp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003427C5-3681-DF78-176D-0864EEA2F0CC}"/>
              </a:ext>
            </a:extLst>
          </p:cNvPr>
          <p:cNvSpPr/>
          <p:nvPr/>
        </p:nvSpPr>
        <p:spPr>
          <a:xfrm rot="5400000">
            <a:off x="4861178" y="893365"/>
            <a:ext cx="1951732" cy="3041407"/>
          </a:xfrm>
          <a:prstGeom prst="wedgeEllipseCallout">
            <a:avLst/>
          </a:prstGeom>
          <a:noFill/>
          <a:ln w="76200">
            <a:solidFill>
              <a:srgbClr val="8D24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25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87EEEC-F32C-BC04-37A0-9575CC6CD188}"/>
              </a:ext>
            </a:extLst>
          </p:cNvPr>
          <p:cNvSpPr txBox="1"/>
          <p:nvPr/>
        </p:nvSpPr>
        <p:spPr>
          <a:xfrm>
            <a:off x="4456564" y="2090732"/>
            <a:ext cx="27431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dirty="0">
                <a:latin typeface="Arial"/>
                <a:cs typeface="Arial"/>
              </a:rPr>
              <a:t>I don't have a phone, so I can't stay out.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10075FD6-1240-67D3-97D8-FE22CA32CE01}"/>
              </a:ext>
            </a:extLst>
          </p:cNvPr>
          <p:cNvSpPr/>
          <p:nvPr/>
        </p:nvSpPr>
        <p:spPr>
          <a:xfrm rot="16200000">
            <a:off x="8702311" y="865262"/>
            <a:ext cx="1951732" cy="3041407"/>
          </a:xfrm>
          <a:prstGeom prst="wedgeEllipseCallout">
            <a:avLst/>
          </a:prstGeom>
          <a:noFill/>
          <a:ln w="76200">
            <a:solidFill>
              <a:srgbClr val="8D24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25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CB5FB4-23BD-069F-3F29-7EFF97655E33}"/>
              </a:ext>
            </a:extLst>
          </p:cNvPr>
          <p:cNvSpPr txBox="1"/>
          <p:nvPr/>
        </p:nvSpPr>
        <p:spPr>
          <a:xfrm>
            <a:off x="8284781" y="2062631"/>
            <a:ext cx="27431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dirty="0">
                <a:latin typeface="Arial"/>
                <a:cs typeface="Arial"/>
              </a:rPr>
              <a:t>That's not something I want to do.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id="{EB6F4F96-0C3F-0735-B494-37E442126CB5}"/>
              </a:ext>
            </a:extLst>
          </p:cNvPr>
          <p:cNvSpPr/>
          <p:nvPr/>
        </p:nvSpPr>
        <p:spPr>
          <a:xfrm rot="5280000">
            <a:off x="7219158" y="3385885"/>
            <a:ext cx="1951732" cy="3041407"/>
          </a:xfrm>
          <a:prstGeom prst="wedgeEllipseCallout">
            <a:avLst/>
          </a:prstGeom>
          <a:noFill/>
          <a:ln w="76200">
            <a:solidFill>
              <a:srgbClr val="8D24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25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188672-AD72-498A-4FA4-A30B41F0DBD3}"/>
              </a:ext>
            </a:extLst>
          </p:cNvPr>
          <p:cNvSpPr txBox="1"/>
          <p:nvPr/>
        </p:nvSpPr>
        <p:spPr>
          <a:xfrm>
            <a:off x="6814544" y="4425102"/>
            <a:ext cx="274319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dirty="0">
                <a:latin typeface="Arial"/>
                <a:cs typeface="Arial"/>
              </a:rPr>
              <a:t>I just remembered that I have sports/dance practice tonight, so I need to leave.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128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8" grpId="0" animBg="1"/>
      <p:bldP spid="9" grpId="0"/>
      <p:bldP spid="14" grpId="0" animBg="1"/>
      <p:bldP spid="15" grpId="0"/>
      <p:bldP spid="18" grpId="0" animBg="1"/>
      <p:bldP spid="19" grpId="0"/>
      <p:bldP spid="20" grpId="0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179937-0BB4-F397-08FC-705FFC66D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941F688-7054-1343-44BF-00A8EA250275}"/>
              </a:ext>
            </a:extLst>
          </p:cNvPr>
          <p:cNvSpPr/>
          <p:nvPr/>
        </p:nvSpPr>
        <p:spPr>
          <a:xfrm>
            <a:off x="2297" y="-4420"/>
            <a:ext cx="4813994" cy="6891479"/>
          </a:xfrm>
          <a:prstGeom prst="rect">
            <a:avLst/>
          </a:prstGeom>
          <a:solidFill>
            <a:srgbClr val="F894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ctr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How to </a:t>
            </a:r>
            <a:r>
              <a:rPr lang="en-US" sz="2400" b="1" err="1">
                <a:solidFill>
                  <a:schemeClr val="bg1"/>
                </a:solidFill>
                <a:latin typeface="Arial"/>
                <a:ea typeface="+mn-lt"/>
                <a:cs typeface="+mn-lt"/>
              </a:rPr>
              <a:t>recognise</a:t>
            </a:r>
            <a:r>
              <a:rPr lang="en-US" sz="2400" b="1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 peer pressure</a:t>
            </a:r>
            <a:r>
              <a:rPr lang="en-US" sz="2400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 and the risks it can bring</a:t>
            </a:r>
            <a:br>
              <a:rPr lang="en-US" sz="2400" dirty="0">
                <a:latin typeface="Arial"/>
                <a:ea typeface="+mn-lt"/>
                <a:cs typeface="+mn-lt"/>
              </a:rPr>
            </a:br>
            <a:endParaRPr lang="en-US">
              <a:solidFill>
                <a:schemeClr val="bg1"/>
              </a:solidFill>
              <a:latin typeface="Arial"/>
              <a:ea typeface="+mn-lt"/>
              <a:cs typeface="+mn-lt"/>
            </a:endParaRPr>
          </a:p>
          <a:p>
            <a:pPr marL="285750" indent="-285750" algn="ctr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Ways to </a:t>
            </a:r>
            <a:r>
              <a:rPr lang="en-US" sz="2400" b="1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say "no" confidently</a:t>
            </a:r>
            <a:r>
              <a:rPr lang="en-US" sz="2400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 and stand by your values</a:t>
            </a:r>
            <a:br>
              <a:rPr lang="en-US" sz="2400" dirty="0">
                <a:latin typeface="Arial"/>
                <a:ea typeface="+mn-lt"/>
                <a:cs typeface="+mn-lt"/>
              </a:rPr>
            </a:br>
            <a:endParaRPr lang="en-US">
              <a:solidFill>
                <a:schemeClr val="bg1"/>
              </a:solidFill>
              <a:latin typeface="Arial"/>
              <a:ea typeface="+mn-lt"/>
              <a:cs typeface="+mn-lt"/>
            </a:endParaRPr>
          </a:p>
          <a:p>
            <a:pPr marL="285750" indent="-285750" algn="ctr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The importance of having a </a:t>
            </a:r>
            <a:r>
              <a:rPr lang="en-US" sz="2400" b="1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plan</a:t>
            </a:r>
            <a:r>
              <a:rPr lang="en-US" sz="2400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 when faced with tough choices</a:t>
            </a:r>
            <a:br>
              <a:rPr lang="en-US" sz="2400" dirty="0">
                <a:latin typeface="Arial"/>
                <a:ea typeface="+mn-lt"/>
                <a:cs typeface="+mn-lt"/>
              </a:rPr>
            </a:br>
            <a:endParaRPr lang="en-US">
              <a:solidFill>
                <a:schemeClr val="bg1"/>
              </a:solidFill>
              <a:latin typeface="Arial"/>
              <a:ea typeface="+mn-lt"/>
              <a:cs typeface="+mn-lt"/>
            </a:endParaRPr>
          </a:p>
          <a:p>
            <a:pPr marL="285750" indent="-285750" algn="ctr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How to </a:t>
            </a:r>
            <a:r>
              <a:rPr lang="en-US" sz="2400" b="1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support each other</a:t>
            </a:r>
            <a:r>
              <a:rPr lang="en-US" sz="2400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 in doing what’s right</a:t>
            </a:r>
            <a:endParaRPr lang="en-US" dirty="0">
              <a:solidFill>
                <a:schemeClr val="bg1"/>
              </a:solidFill>
              <a:latin typeface="Arial"/>
              <a:ea typeface="+mn-lt"/>
              <a:cs typeface="+mn-lt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3184E4-D9C5-521D-3F13-DA7E13850D8E}"/>
              </a:ext>
            </a:extLst>
          </p:cNvPr>
          <p:cNvSpPr/>
          <p:nvPr/>
        </p:nvSpPr>
        <p:spPr>
          <a:xfrm>
            <a:off x="0" y="0"/>
            <a:ext cx="12192000" cy="952500"/>
          </a:xfrm>
          <a:prstGeom prst="rect">
            <a:avLst/>
          </a:prstGeom>
          <a:solidFill>
            <a:srgbClr val="F8941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287" tIns="53643" rIns="107287" bIns="53643" spcCol="0" rtlCol="0" anchor="ctr"/>
          <a:lstStyle/>
          <a:p>
            <a:pPr algn="ctr"/>
            <a:r>
              <a:rPr lang="en-US" sz="3200" b="1" dirty="0">
                <a:latin typeface="Segoe UI"/>
                <a:cs typeface="Segoe UI"/>
              </a:rPr>
              <a:t>What have you learnt today?</a:t>
            </a:r>
            <a:endParaRPr lang="en-US" sz="3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546E8725-C2D2-6BF6-F8C8-0C3D29FD24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20" y="5953196"/>
            <a:ext cx="2162175" cy="6572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F9BCC1A-6366-CFBC-B9B7-1E9C5732C788}"/>
              </a:ext>
            </a:extLst>
          </p:cNvPr>
          <p:cNvSpPr txBox="1"/>
          <p:nvPr/>
        </p:nvSpPr>
        <p:spPr>
          <a:xfrm>
            <a:off x="5026343" y="1355468"/>
            <a:ext cx="6658377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>
              <a:buFont typeface=""/>
              <a:buChar char="•"/>
            </a:pPr>
            <a:r>
              <a:rPr lang="en-US" sz="2000" dirty="0">
                <a:latin typeface="Arial"/>
                <a:cs typeface="Arial"/>
              </a:rPr>
              <a:t>You are </a:t>
            </a:r>
            <a:r>
              <a:rPr lang="en-US" sz="2000" b="1" dirty="0">
                <a:latin typeface="Arial"/>
                <a:cs typeface="Arial"/>
              </a:rPr>
              <a:t>strong enough</a:t>
            </a:r>
            <a:r>
              <a:rPr lang="en-US" sz="2000" dirty="0">
                <a:latin typeface="Arial"/>
                <a:cs typeface="Arial"/>
              </a:rPr>
              <a:t> to say no</a:t>
            </a:r>
          </a:p>
          <a:p>
            <a:pPr marL="228600" indent="-228600">
              <a:buFont typeface=""/>
              <a:buChar char="•"/>
            </a:pPr>
            <a:endParaRPr lang="en-US" sz="2000" dirty="0">
              <a:latin typeface="Arial"/>
              <a:cs typeface="Arial"/>
            </a:endParaRPr>
          </a:p>
          <a:p>
            <a:pPr marL="228600" indent="-228600">
              <a:buFont typeface=""/>
              <a:buChar char="•"/>
            </a:pPr>
            <a:r>
              <a:rPr lang="en-US" sz="2000" dirty="0">
                <a:latin typeface="Arial"/>
                <a:cs typeface="Arial"/>
              </a:rPr>
              <a:t>You don’t have to impress anyone - </a:t>
            </a:r>
            <a:r>
              <a:rPr lang="en-US" sz="2000" b="1" dirty="0">
                <a:latin typeface="Arial"/>
                <a:cs typeface="Arial"/>
              </a:rPr>
              <a:t>your health and future matter most</a:t>
            </a:r>
          </a:p>
          <a:p>
            <a:pPr marL="228600" indent="-228600">
              <a:buFont typeface=""/>
              <a:buChar char="•"/>
            </a:pPr>
            <a:endParaRPr lang="en-US" sz="2000" b="1" dirty="0">
              <a:latin typeface="Arial"/>
              <a:cs typeface="Arial"/>
            </a:endParaRPr>
          </a:p>
          <a:p>
            <a:pPr marL="228600" indent="-228600">
              <a:buFont typeface=""/>
              <a:buChar char="•"/>
            </a:pPr>
            <a:r>
              <a:rPr lang="en-US" sz="2000" dirty="0">
                <a:latin typeface="Arial"/>
                <a:cs typeface="Arial"/>
              </a:rPr>
              <a:t>Surround yourself with </a:t>
            </a:r>
            <a:r>
              <a:rPr lang="en-US" sz="2000" b="1" dirty="0">
                <a:latin typeface="Arial"/>
                <a:cs typeface="Arial"/>
              </a:rPr>
              <a:t>trusted friends</a:t>
            </a:r>
            <a:r>
              <a:rPr lang="en-US" sz="2000" dirty="0">
                <a:latin typeface="Arial"/>
                <a:cs typeface="Arial"/>
              </a:rPr>
              <a:t> who respect your decisions</a:t>
            </a:r>
          </a:p>
          <a:p>
            <a:pPr marL="228600" indent="-228600">
              <a:buFont typeface=""/>
              <a:buChar char="•"/>
            </a:pPr>
            <a:endParaRPr lang="en-US" sz="2000" dirty="0">
              <a:latin typeface="Arial"/>
              <a:cs typeface="Arial"/>
            </a:endParaRPr>
          </a:p>
          <a:p>
            <a:pPr marL="228600" indent="-228600">
              <a:buFont typeface=""/>
              <a:buChar char="•"/>
            </a:pPr>
            <a:r>
              <a:rPr lang="en-US" sz="2000" dirty="0">
                <a:latin typeface="Arial"/>
                <a:cs typeface="Arial"/>
              </a:rPr>
              <a:t>If you ever feel unsure, talk to an </a:t>
            </a:r>
            <a:r>
              <a:rPr lang="en-US" sz="2000" b="1" dirty="0">
                <a:latin typeface="Arial"/>
                <a:cs typeface="Arial"/>
              </a:rPr>
              <a:t>adult you trust</a:t>
            </a:r>
          </a:p>
          <a:p>
            <a:endParaRPr lang="en-US" sz="2000" b="1" dirty="0">
              <a:latin typeface="Arial"/>
              <a:cs typeface="Arial"/>
            </a:endParaRPr>
          </a:p>
          <a:p>
            <a:pPr>
              <a:buFont typeface=""/>
            </a:pPr>
            <a:r>
              <a:rPr lang="en-US" sz="2000" b="1" dirty="0">
                <a:latin typeface="Arial"/>
                <a:cs typeface="Arial"/>
              </a:rPr>
              <a:t>Remember: </a:t>
            </a:r>
            <a:r>
              <a:rPr lang="en-US" sz="2000" b="1" dirty="0">
                <a:latin typeface="Arial"/>
                <a:ea typeface="+mn-lt"/>
                <a:cs typeface="+mn-lt"/>
              </a:rPr>
              <a:t>Doing the right thing is always braver than following the crowd.</a:t>
            </a:r>
            <a:endParaRPr lang="en-US" sz="2000" b="1" dirty="0">
              <a:latin typeface="Arial"/>
            </a:endParaRPr>
          </a:p>
          <a:p>
            <a:pPr marL="228600" indent="-228600">
              <a:buFont typeface=""/>
              <a:buChar char="•"/>
            </a:pPr>
            <a:endParaRPr lang="en-US" sz="2400" b="1" dirty="0"/>
          </a:p>
        </p:txBody>
      </p:sp>
      <p:pic>
        <p:nvPicPr>
          <p:cNvPr id="12" name="Picture 11" descr="A yellow circle with black text&#10;&#10;AI-generated content may be incorrect.">
            <a:extLst>
              <a:ext uri="{FF2B5EF4-FFF2-40B4-BE49-F238E27FC236}">
                <a16:creationId xmlns:a16="http://schemas.microsoft.com/office/drawing/2014/main" id="{AD7108AE-EFE8-C69D-77C6-DB2AA6FA7C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7454" y="5771539"/>
            <a:ext cx="1300236" cy="976556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88182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9EB3A3-073F-01A1-90A0-192CBB5FBA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963799-84C0-F4E4-2F20-8E446133501F}"/>
              </a:ext>
            </a:extLst>
          </p:cNvPr>
          <p:cNvSpPr txBox="1"/>
          <p:nvPr/>
        </p:nvSpPr>
        <p:spPr>
          <a:xfrm>
            <a:off x="5045995" y="382830"/>
            <a:ext cx="6614399" cy="59093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latin typeface="Arial"/>
                <a:ea typeface="Calibri"/>
                <a:cs typeface="Calibri"/>
              </a:rPr>
              <a:t>If you are worried about anything we have talked about today, you can find support or information from Childline or talk to a trusted adult. </a:t>
            </a:r>
            <a:endParaRPr lang="en-GB">
              <a:latin typeface="Arial"/>
              <a:ea typeface="Calibri"/>
              <a:cs typeface="Segoe UI"/>
            </a:endParaRPr>
          </a:p>
          <a:p>
            <a:endParaRPr lang="en-US" dirty="0">
              <a:latin typeface="Arial"/>
              <a:ea typeface="Calibri"/>
              <a:cs typeface="Segoe UI"/>
            </a:endParaRPr>
          </a:p>
          <a:p>
            <a:r>
              <a:rPr lang="en-US" dirty="0">
                <a:latin typeface="Arial"/>
                <a:ea typeface="Calibri"/>
                <a:cs typeface="Segoe UI"/>
              </a:rPr>
              <a:t>Childline has a website and a free, confidential telephone counselling service for children. Call: 0800 1111 </a:t>
            </a:r>
          </a:p>
          <a:p>
            <a:r>
              <a:rPr lang="en-US" dirty="0">
                <a:latin typeface="Arial"/>
                <a:ea typeface="Calibri"/>
                <a:cs typeface="Segoe U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https://www.childline.org.uk/</a:t>
            </a:r>
            <a:endParaRPr lang="en-US" dirty="0">
              <a:latin typeface="Arial"/>
              <a:ea typeface="Calibri"/>
              <a:cs typeface="Calibri"/>
            </a:endParaRPr>
          </a:p>
          <a:p>
            <a:endParaRPr lang="en-US" dirty="0">
              <a:latin typeface="Arial"/>
              <a:ea typeface="Calibri"/>
              <a:cs typeface="Segoe UI"/>
            </a:endParaRPr>
          </a:p>
          <a:p>
            <a:r>
              <a:rPr lang="en-US" dirty="0">
                <a:latin typeface="Arial"/>
                <a:ea typeface="Calibri"/>
                <a:cs typeface="Segoe UI"/>
              </a:rPr>
              <a:t>Children aged 10+ can visit </a:t>
            </a:r>
            <a:r>
              <a:rPr lang="en-US" err="1">
                <a:latin typeface="Arial"/>
                <a:ea typeface="Calibri"/>
                <a:cs typeface="Segoe UI"/>
              </a:rPr>
              <a:t>Kooth</a:t>
            </a:r>
            <a:r>
              <a:rPr lang="en-US" dirty="0">
                <a:latin typeface="Arial"/>
                <a:ea typeface="Calibri"/>
                <a:cs typeface="Segoe UI"/>
              </a:rPr>
              <a:t>. </a:t>
            </a:r>
            <a:r>
              <a:rPr lang="en-US" err="1">
                <a:latin typeface="Arial"/>
                <a:ea typeface="+mn-lt"/>
                <a:cs typeface="+mn-lt"/>
              </a:rPr>
              <a:t>Kooth</a:t>
            </a:r>
            <a:r>
              <a:rPr lang="en-US" dirty="0">
                <a:latin typeface="Arial"/>
                <a:ea typeface="+mn-lt"/>
                <a:cs typeface="+mn-lt"/>
              </a:rPr>
              <a:t> is a free, safe, and anonymous online mental health and wellbeing platform. </a:t>
            </a:r>
            <a:endParaRPr lang="en-US" dirty="0">
              <a:latin typeface="Arial"/>
              <a:ea typeface="Calibri"/>
              <a:cs typeface="Segoe UI"/>
            </a:endParaRPr>
          </a:p>
          <a:p>
            <a:r>
              <a:rPr lang="en-US" dirty="0">
                <a:latin typeface="Arial"/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https://www.kooth.com/</a:t>
            </a:r>
            <a:r>
              <a:rPr lang="en-US" dirty="0">
                <a:latin typeface="Arial"/>
                <a:ea typeface="+mn-lt"/>
                <a:cs typeface="+mn-lt"/>
              </a:rPr>
              <a:t> </a:t>
            </a:r>
            <a:endParaRPr lang="en-US" dirty="0">
              <a:latin typeface="Arial"/>
              <a:ea typeface="Calibri"/>
              <a:cs typeface="Segoe UI"/>
            </a:endParaRPr>
          </a:p>
          <a:p>
            <a:endParaRPr lang="en-US" dirty="0">
              <a:latin typeface="Arial"/>
              <a:ea typeface="Calibri"/>
              <a:cs typeface="Calibri"/>
            </a:endParaRPr>
          </a:p>
          <a:p>
            <a:r>
              <a:rPr lang="en-US" b="1" dirty="0">
                <a:latin typeface="Arial"/>
                <a:ea typeface="Calibri"/>
                <a:cs typeface="Arial"/>
              </a:rPr>
              <a:t>Catch 22</a:t>
            </a:r>
            <a:r>
              <a:rPr lang="en-US" dirty="0">
                <a:latin typeface="Arial"/>
                <a:ea typeface="Calibri"/>
                <a:cs typeface="Arial"/>
              </a:rPr>
              <a:t> - Works with children and young people of any age to help get them out of situations they're worried about, including County Lines. </a:t>
            </a:r>
            <a:endParaRPr lang="en-US">
              <a:latin typeface="Arial"/>
              <a:ea typeface="+mn-lt"/>
              <a:cs typeface="Arial"/>
            </a:endParaRPr>
          </a:p>
          <a:p>
            <a:r>
              <a:rPr lang="en-US" dirty="0">
                <a:latin typeface="Arial"/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https://www.catch-22.org.uk/</a:t>
            </a:r>
            <a:r>
              <a:rPr lang="en-US" dirty="0">
                <a:latin typeface="Arial"/>
                <a:ea typeface="+mn-lt"/>
                <a:cs typeface="+mn-lt"/>
              </a:rPr>
              <a:t>  </a:t>
            </a:r>
            <a:endParaRPr lang="en-US">
              <a:latin typeface="Arial"/>
              <a:ea typeface="+mn-lt"/>
              <a:cs typeface="Arial"/>
            </a:endParaRPr>
          </a:p>
          <a:p>
            <a:endParaRPr lang="en-US" dirty="0">
              <a:latin typeface="Arial"/>
              <a:ea typeface="Calibri"/>
              <a:cs typeface="Calibri"/>
            </a:endParaRPr>
          </a:p>
          <a:p>
            <a:r>
              <a:rPr lang="en-US" b="1" dirty="0" err="1">
                <a:latin typeface="Arial"/>
                <a:ea typeface="Calibri"/>
                <a:cs typeface="Calibri"/>
              </a:rPr>
              <a:t>YoungMinds</a:t>
            </a:r>
            <a:r>
              <a:rPr lang="en-US" dirty="0">
                <a:latin typeface="Arial"/>
                <a:ea typeface="Calibri"/>
                <a:cs typeface="Calibri"/>
              </a:rPr>
              <a:t> – </a:t>
            </a:r>
            <a:r>
              <a:rPr lang="en-US">
                <a:latin typeface="Arial"/>
                <a:ea typeface="Calibri"/>
                <a:cs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youngminds.org.uk</a:t>
            </a:r>
            <a:br>
              <a:rPr lang="en-US" dirty="0">
                <a:latin typeface="Arial"/>
                <a:ea typeface="Calibri"/>
                <a:cs typeface="Calibri"/>
              </a:rPr>
            </a:br>
            <a:r>
              <a:rPr lang="en-US" i="1">
                <a:latin typeface="Arial"/>
                <a:ea typeface="Calibri"/>
                <a:cs typeface="Calibri"/>
              </a:rPr>
              <a:t>(Great tips and support on mental health for young people and </a:t>
            </a:r>
            <a:r>
              <a:rPr lang="en-US" i="1" dirty="0">
                <a:latin typeface="Arial"/>
                <a:ea typeface="Calibri"/>
                <a:cs typeface="Calibri"/>
              </a:rPr>
              <a:t>their families)</a:t>
            </a:r>
            <a:endParaRPr lang="en-US">
              <a:latin typeface="Arial"/>
              <a:cs typeface="Arial"/>
            </a:endParaRPr>
          </a:p>
          <a:p>
            <a:endParaRPr lang="en-GB" dirty="0">
              <a:latin typeface="Arial"/>
              <a:ea typeface="Calibri"/>
              <a:cs typeface="Calibri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C943F98-5A06-D028-3C72-3C314D61F9D6}"/>
              </a:ext>
            </a:extLst>
          </p:cNvPr>
          <p:cNvSpPr/>
          <p:nvPr/>
        </p:nvSpPr>
        <p:spPr>
          <a:xfrm>
            <a:off x="-2041730" y="-675441"/>
            <a:ext cx="6912112" cy="6809451"/>
          </a:xfrm>
          <a:prstGeom prst="ellipse">
            <a:avLst/>
          </a:prstGeom>
          <a:solidFill>
            <a:srgbClr val="F894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A yellow and orange text&#10;&#10;Description automatically generated with medium confidence">
            <a:extLst>
              <a:ext uri="{FF2B5EF4-FFF2-40B4-BE49-F238E27FC236}">
                <a16:creationId xmlns:a16="http://schemas.microsoft.com/office/drawing/2014/main" id="{D62C4BF4-E05A-26C6-E6E2-B49A6C358A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7995" y="542796"/>
            <a:ext cx="3633709" cy="4145410"/>
          </a:xfrm>
          <a:prstGeom prst="rect">
            <a:avLst/>
          </a:prstGeom>
          <a:ln>
            <a:noFill/>
          </a:ln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CFCC6241-A614-E095-244A-2BEE31AE3D4A}"/>
              </a:ext>
            </a:extLst>
          </p:cNvPr>
          <p:cNvSpPr/>
          <p:nvPr/>
        </p:nvSpPr>
        <p:spPr>
          <a:xfrm>
            <a:off x="3565741" y="-92619"/>
            <a:ext cx="1186188" cy="1270535"/>
          </a:xfrm>
          <a:prstGeom prst="ellipse">
            <a:avLst/>
          </a:prstGeom>
          <a:solidFill>
            <a:srgbClr val="8D2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43F1558-F095-2E98-3B34-3AE49B089362}"/>
              </a:ext>
            </a:extLst>
          </p:cNvPr>
          <p:cNvSpPr txBox="1">
            <a:spLocks/>
          </p:cNvSpPr>
          <p:nvPr/>
        </p:nvSpPr>
        <p:spPr>
          <a:xfrm>
            <a:off x="49582" y="-2004"/>
            <a:ext cx="6216082" cy="381504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0" i="0" u="none" strike="noStrike" kern="1200" cap="none" spc="0" normalizeH="0" baseline="0" noProof="0">
              <a:ln>
                <a:noFill/>
              </a:ln>
              <a:solidFill>
                <a:srgbClr val="8D245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ller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0" i="0" u="none" strike="noStrike" kern="1200" cap="none" spc="0" normalizeH="0" baseline="0" noProof="0">
              <a:ln>
                <a:noFill/>
              </a:ln>
              <a:solidFill>
                <a:srgbClr val="8D245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ller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ller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GB" sz="5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ller" panose="02000503030000020004" pitchFamily="2" charset="77"/>
              </a:rPr>
            </a:br>
            <a:r>
              <a:rPr kumimoji="0" lang="en-GB" sz="5400" b="0" i="0" u="none" strike="noStrike" kern="1200" cap="none" spc="0" normalizeH="0" baseline="0" noProof="0">
                <a:ln>
                  <a:noFill/>
                </a:ln>
                <a:solidFill>
                  <a:srgbClr val="8D2456"/>
                </a:solidFill>
                <a:effectLst/>
                <a:uLnTx/>
                <a:uFillTx/>
                <a:latin typeface="Aller"/>
                <a:ea typeface="+mn-ea"/>
                <a:cs typeface="+mn-cs"/>
              </a:rPr>
              <a:t> </a:t>
            </a:r>
          </a:p>
          <a:p>
            <a:pPr>
              <a:defRPr/>
            </a:pPr>
            <a:endParaRPr lang="en-GB" sz="5400">
              <a:solidFill>
                <a:srgbClr val="8D2456"/>
              </a:solidFill>
              <a:latin typeface="Aller" panose="02000503030000020004" pitchFamily="2" charset="77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0A6956B-7458-3924-95D2-32B42B552E45}"/>
              </a:ext>
            </a:extLst>
          </p:cNvPr>
          <p:cNvSpPr txBox="1">
            <a:spLocks/>
          </p:cNvSpPr>
          <p:nvPr/>
        </p:nvSpPr>
        <p:spPr>
          <a:xfrm>
            <a:off x="498049" y="1612124"/>
            <a:ext cx="3909233" cy="1916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GB" b="1">
                <a:solidFill>
                  <a:schemeClr val="bg1"/>
                </a:solidFill>
                <a:latin typeface="Segoe UI"/>
                <a:ea typeface="Calibri Light"/>
                <a:cs typeface="Segoe UI"/>
              </a:rPr>
              <a:t>Need to talk?</a:t>
            </a:r>
            <a:r>
              <a:rPr lang="en-GB" sz="3200" b="1">
                <a:solidFill>
                  <a:schemeClr val="bg1"/>
                </a:solidFill>
                <a:latin typeface="Segoe UI"/>
                <a:ea typeface="Calibri Light"/>
                <a:cs typeface="Segoe UI"/>
              </a:rPr>
              <a:t> </a:t>
            </a:r>
            <a:br>
              <a:rPr lang="en-GB" sz="320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GB" sz="3200">
              <a:latin typeface="Segoe UI" panose="020B0502040204020203" pitchFamily="34" charset="0"/>
              <a:ea typeface="Calibri Light"/>
              <a:cs typeface="Segoe UI" panose="020B0502040204020203" pitchFamily="34" charset="0"/>
            </a:endParaRPr>
          </a:p>
        </p:txBody>
      </p:sp>
      <p:pic>
        <p:nvPicPr>
          <p:cNvPr id="4" name="Picture 3" descr="A yellow circle with black text&#10;&#10;AI-generated content may be incorrect.">
            <a:extLst>
              <a:ext uri="{FF2B5EF4-FFF2-40B4-BE49-F238E27FC236}">
                <a16:creationId xmlns:a16="http://schemas.microsoft.com/office/drawing/2014/main" id="{58057DF4-D335-5804-F676-5A804139BE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0043" y="1555914"/>
            <a:ext cx="1206274" cy="1063017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F2468206-A3AA-029E-74A1-3F63778972E1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00" y="5902928"/>
            <a:ext cx="2381486" cy="728890"/>
          </a:xfrm>
          <a:prstGeom prst="rect">
            <a:avLst/>
          </a:prstGeom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07563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ents xmlns="7c018c91-8c3e-4273-991e-cd83a2252de2" xsi:nil="true"/>
    <lcf76f155ced4ddcb4097134ff3c332f xmlns="7c018c91-8c3e-4273-991e-cd83a2252de2">
      <Terms xmlns="http://schemas.microsoft.com/office/infopath/2007/PartnerControls"/>
    </lcf76f155ced4ddcb4097134ff3c332f>
    <TaxCatchAll xmlns="e5eba343-45e7-4b06-b0d4-1724b516bed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AE24FF560251419F994932156E1A7B" ma:contentTypeVersion="19" ma:contentTypeDescription="Create a new document." ma:contentTypeScope="" ma:versionID="1b624eff876430af496f908f03f33916">
  <xsd:schema xmlns:xsd="http://www.w3.org/2001/XMLSchema" xmlns:xs="http://www.w3.org/2001/XMLSchema" xmlns:p="http://schemas.microsoft.com/office/2006/metadata/properties" xmlns:ns2="7c018c91-8c3e-4273-991e-cd83a2252de2" xmlns:ns3="e5eba343-45e7-4b06-b0d4-1724b516bedd" targetNamespace="http://schemas.microsoft.com/office/2006/metadata/properties" ma:root="true" ma:fieldsID="5818d20852c1c75c8e7173e3e66cc066" ns2:_="" ns3:_="">
    <xsd:import namespace="7c018c91-8c3e-4273-991e-cd83a2252de2"/>
    <xsd:import namespace="e5eba343-45e7-4b06-b0d4-1724b516be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Comme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018c91-8c3e-4273-991e-cd83a2252d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Comments" ma:index="15" nillable="true" ma:displayName="Comments" ma:format="Dropdown" ma:internalName="Comments">
      <xsd:simpleType>
        <xsd:restriction base="dms:Text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c2587771-b97d-4f8f-a128-1a1aaef264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eba343-45e7-4b06-b0d4-1724b516bed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b280afb4-37b2-4f1b-bdd1-078353812f6b}" ma:internalName="TaxCatchAll" ma:showField="CatchAllData" ma:web="e5eba343-45e7-4b06-b0d4-1724b516be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E3ED8D-4832-4092-9F4D-5CBB2D3B953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0D25144-59E5-4779-AC69-80C00371E7E8}">
  <ds:schemaRefs>
    <ds:schemaRef ds:uri="http://schemas.microsoft.com/office/2006/metadata/properties"/>
    <ds:schemaRef ds:uri="http://schemas.microsoft.com/office/infopath/2007/PartnerControls"/>
    <ds:schemaRef ds:uri="7c018c91-8c3e-4273-991e-cd83a2252de2"/>
    <ds:schemaRef ds:uri="e5eba343-45e7-4b06-b0d4-1724b516bedd"/>
  </ds:schemaRefs>
</ds:datastoreItem>
</file>

<file path=customXml/itemProps3.xml><?xml version="1.0" encoding="utf-8"?>
<ds:datastoreItem xmlns:ds="http://schemas.openxmlformats.org/officeDocument/2006/customXml" ds:itemID="{099E5DB1-CC38-40F2-BB46-FD1A8F8716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018c91-8c3e-4273-991e-cd83a2252de2"/>
    <ds:schemaRef ds:uri="e5eba343-45e7-4b06-b0d4-1724b516be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464</cp:revision>
  <dcterms:created xsi:type="dcterms:W3CDTF">2025-05-27T13:47:29Z</dcterms:created>
  <dcterms:modified xsi:type="dcterms:W3CDTF">2025-08-04T05:27:01Z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0x0101006DAE24FF560251419F994932156E1A7B</vt:lpwstr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</Properties>
</file>