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1461" r:id="rId5"/>
    <p:sldId id="1480" r:id="rId6"/>
    <p:sldId id="1474" r:id="rId7"/>
    <p:sldId id="1302" r:id="rId8"/>
    <p:sldId id="1478" r:id="rId9"/>
    <p:sldId id="1476" r:id="rId10"/>
    <p:sldId id="1482" r:id="rId11"/>
    <p:sldId id="1479" r:id="rId12"/>
    <p:sldId id="1481" r:id="rId1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9E9102-7751-3200-BC32-A785280C1941}" name="jacqueline.mackay9@nhs.scot" initials="ja" userId="S::urn:spo:guest#jacqueline.mackay9@nhs.scot::" providerId="AD"/>
  <p188:author id="{62B8883F-7B6B-466D-9516-72E20E030ED7}" name="Liz Stanton" initials="LS" userId="S::liz@talkabouttrust.org::687483ca-506c-4979-9751-ef5ff6b1798f" providerId="AD"/>
  <p188:author id="{30128372-6DDB-3CD6-2C9F-EC98DC67B7C1}" name="Sophie Whitcombe" initials="" userId="S::sophie@talkabouttrust.org::96b93879-58c2-43c8-8be0-05735f70e199" providerId="AD"/>
  <p188:author id="{43D5E991-F6D5-0ECE-6CB6-F9ABF44FF63E}" name="Helena Conibear" initials="HC" userId="S::helena@talkabouttrust.org::14702610-6db2-485a-bfee-48fdd19d9556" providerId="AD"/>
  <p188:author id="{9D5027B9-6023-4A5E-D15A-704C9F06DAEF}" name="Guest User" initials="GU" userId="S::urn:spo:anon#4672aaa01869fbda382185d7e1c0d770496c6bcc21b69dfe8c0724a2b33c40a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94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F6E516-2DC0-2D6C-983C-F57780658017}" v="18" dt="2025-08-01T13:17:25.1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77"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Rees" userId="S::alison@talkabouttrust.org::643807b7-95c8-4d06-bfbd-2c8a4c2b8f9b" providerId="AD" clId="Web-{7B2ED3D2-AF2A-B35D-6173-EBC76343F5B5}"/>
    <pc:docChg chg="modSld">
      <pc:chgData name="Alison Rees" userId="S::alison@talkabouttrust.org::643807b7-95c8-4d06-bfbd-2c8a4c2b8f9b" providerId="AD" clId="Web-{7B2ED3D2-AF2A-B35D-6173-EBC76343F5B5}" dt="2025-07-18T22:09:15.342" v="54"/>
      <pc:docMkLst>
        <pc:docMk/>
      </pc:docMkLst>
      <pc:sldChg chg="modSp">
        <pc:chgData name="Alison Rees" userId="S::alison@talkabouttrust.org::643807b7-95c8-4d06-bfbd-2c8a4c2b8f9b" providerId="AD" clId="Web-{7B2ED3D2-AF2A-B35D-6173-EBC76343F5B5}" dt="2025-07-18T22:07:47.402" v="40"/>
        <pc:sldMkLst>
          <pc:docMk/>
          <pc:sldMk cId="3444549314" sldId="1302"/>
        </pc:sldMkLst>
        <pc:spChg chg="mod">
          <ac:chgData name="Alison Rees" userId="S::alison@talkabouttrust.org::643807b7-95c8-4d06-bfbd-2c8a4c2b8f9b" providerId="AD" clId="Web-{7B2ED3D2-AF2A-B35D-6173-EBC76343F5B5}" dt="2025-07-18T22:03:23.676" v="2"/>
          <ac:spMkLst>
            <pc:docMk/>
            <pc:sldMk cId="3444549314" sldId="1302"/>
            <ac:spMk id="4" creationId="{2D23C640-78C8-429F-9B86-2AFBA9D940D2}"/>
          </ac:spMkLst>
        </pc:spChg>
        <pc:picChg chg="mod">
          <ac:chgData name="Alison Rees" userId="S::alison@talkabouttrust.org::643807b7-95c8-4d06-bfbd-2c8a4c2b8f9b" providerId="AD" clId="Web-{7B2ED3D2-AF2A-B35D-6173-EBC76343F5B5}" dt="2025-07-18T22:07:47.402" v="40"/>
          <ac:picMkLst>
            <pc:docMk/>
            <pc:sldMk cId="3444549314" sldId="1302"/>
            <ac:picMk id="25" creationId="{51568257-7A9C-7821-9425-BE8CE98F9D63}"/>
          </ac:picMkLst>
        </pc:picChg>
      </pc:sldChg>
      <pc:sldChg chg="modSp">
        <pc:chgData name="Alison Rees" userId="S::alison@talkabouttrust.org::643807b7-95c8-4d06-bfbd-2c8a4c2b8f9b" providerId="AD" clId="Web-{7B2ED3D2-AF2A-B35D-6173-EBC76343F5B5}" dt="2025-07-18T22:06:12.384" v="29" actId="20577"/>
        <pc:sldMkLst>
          <pc:docMk/>
          <pc:sldMk cId="268071293" sldId="1461"/>
        </pc:sldMkLst>
        <pc:spChg chg="mod">
          <ac:chgData name="Alison Rees" userId="S::alison@talkabouttrust.org::643807b7-95c8-4d06-bfbd-2c8a4c2b8f9b" providerId="AD" clId="Web-{7B2ED3D2-AF2A-B35D-6173-EBC76343F5B5}" dt="2025-07-18T22:03:07.113" v="0"/>
          <ac:spMkLst>
            <pc:docMk/>
            <pc:sldMk cId="268071293" sldId="1461"/>
            <ac:spMk id="3" creationId="{D9231CC1-1EF9-79C3-3089-BBF1E3E2CBFB}"/>
          </ac:spMkLst>
        </pc:spChg>
        <pc:spChg chg="mod">
          <ac:chgData name="Alison Rees" userId="S::alison@talkabouttrust.org::643807b7-95c8-4d06-bfbd-2c8a4c2b8f9b" providerId="AD" clId="Web-{7B2ED3D2-AF2A-B35D-6173-EBC76343F5B5}" dt="2025-07-18T22:06:12.384" v="29" actId="20577"/>
          <ac:spMkLst>
            <pc:docMk/>
            <pc:sldMk cId="268071293" sldId="1461"/>
            <ac:spMk id="4" creationId="{097026F8-E999-9526-FDDE-4C420596A070}"/>
          </ac:spMkLst>
        </pc:spChg>
        <pc:spChg chg="mod">
          <ac:chgData name="Alison Rees" userId="S::alison@talkabouttrust.org::643807b7-95c8-4d06-bfbd-2c8a4c2b8f9b" providerId="AD" clId="Web-{7B2ED3D2-AF2A-B35D-6173-EBC76343F5B5}" dt="2025-07-18T22:05:52.258" v="25" actId="20577"/>
          <ac:spMkLst>
            <pc:docMk/>
            <pc:sldMk cId="268071293" sldId="1461"/>
            <ac:spMk id="42" creationId="{3A1DE533-73EB-12A4-0A64-87DC44E57EA3}"/>
          </ac:spMkLst>
        </pc:spChg>
        <pc:spChg chg="mod">
          <ac:chgData name="Alison Rees" userId="S::alison@talkabouttrust.org::643807b7-95c8-4d06-bfbd-2c8a4c2b8f9b" providerId="AD" clId="Web-{7B2ED3D2-AF2A-B35D-6173-EBC76343F5B5}" dt="2025-07-18T22:05:57.930" v="26" actId="1076"/>
          <ac:spMkLst>
            <pc:docMk/>
            <pc:sldMk cId="268071293" sldId="1461"/>
            <ac:spMk id="43" creationId="{C9C28258-165C-B7F5-4818-AE4239C461F4}"/>
          </ac:spMkLst>
        </pc:spChg>
      </pc:sldChg>
      <pc:sldChg chg="addSp modSp">
        <pc:chgData name="Alison Rees" userId="S::alison@talkabouttrust.org::643807b7-95c8-4d06-bfbd-2c8a4c2b8f9b" providerId="AD" clId="Web-{7B2ED3D2-AF2A-B35D-6173-EBC76343F5B5}" dt="2025-07-18T22:07:20.292" v="39" actId="1076"/>
        <pc:sldMkLst>
          <pc:docMk/>
          <pc:sldMk cId="1186565703" sldId="1474"/>
        </pc:sldMkLst>
        <pc:spChg chg="mod">
          <ac:chgData name="Alison Rees" userId="S::alison@talkabouttrust.org::643807b7-95c8-4d06-bfbd-2c8a4c2b8f9b" providerId="AD" clId="Web-{7B2ED3D2-AF2A-B35D-6173-EBC76343F5B5}" dt="2025-07-18T22:03:14.347" v="1"/>
          <ac:spMkLst>
            <pc:docMk/>
            <pc:sldMk cId="1186565703" sldId="1474"/>
            <ac:spMk id="6" creationId="{CCBDA4C5-E373-4A59-9639-5346446B2F5A}"/>
          </ac:spMkLst>
        </pc:spChg>
        <pc:picChg chg="add mod">
          <ac:chgData name="Alison Rees" userId="S::alison@talkabouttrust.org::643807b7-95c8-4d06-bfbd-2c8a4c2b8f9b" providerId="AD" clId="Web-{7B2ED3D2-AF2A-B35D-6173-EBC76343F5B5}" dt="2025-07-18T22:07:20.292" v="39" actId="1076"/>
          <ac:picMkLst>
            <pc:docMk/>
            <pc:sldMk cId="1186565703" sldId="1474"/>
            <ac:picMk id="4" creationId="{4EF7B651-CD92-68B7-714D-DD215EE69DF2}"/>
          </ac:picMkLst>
        </pc:picChg>
        <pc:picChg chg="add">
          <ac:chgData name="Alison Rees" userId="S::alison@talkabouttrust.org::643807b7-95c8-4d06-bfbd-2c8a4c2b8f9b" providerId="AD" clId="Web-{7B2ED3D2-AF2A-B35D-6173-EBC76343F5B5}" dt="2025-07-18T22:07:15.385" v="38"/>
          <ac:picMkLst>
            <pc:docMk/>
            <pc:sldMk cId="1186565703" sldId="1474"/>
            <ac:picMk id="14" creationId="{FD34940A-52C4-32CC-ACC0-EC2905054C3B}"/>
          </ac:picMkLst>
        </pc:picChg>
      </pc:sldChg>
      <pc:sldChg chg="addSp delSp modSp">
        <pc:chgData name="Alison Rees" userId="S::alison@talkabouttrust.org::643807b7-95c8-4d06-bfbd-2c8a4c2b8f9b" providerId="AD" clId="Web-{7B2ED3D2-AF2A-B35D-6173-EBC76343F5B5}" dt="2025-07-18T22:09:07.170" v="50"/>
        <pc:sldMkLst>
          <pc:docMk/>
          <pc:sldMk cId="2652375044" sldId="1476"/>
        </pc:sldMkLst>
        <pc:spChg chg="mod">
          <ac:chgData name="Alison Rees" userId="S::alison@talkabouttrust.org::643807b7-95c8-4d06-bfbd-2c8a4c2b8f9b" providerId="AD" clId="Web-{7B2ED3D2-AF2A-B35D-6173-EBC76343F5B5}" dt="2025-07-18T22:03:36.645" v="3"/>
          <ac:spMkLst>
            <pc:docMk/>
            <pc:sldMk cId="2652375044" sldId="1476"/>
            <ac:spMk id="3" creationId="{9940240C-9413-EF21-C231-BCC4E4E17312}"/>
          </ac:spMkLst>
        </pc:spChg>
        <pc:spChg chg="mod">
          <ac:chgData name="Alison Rees" userId="S::alison@talkabouttrust.org::643807b7-95c8-4d06-bfbd-2c8a4c2b8f9b" providerId="AD" clId="Web-{7B2ED3D2-AF2A-B35D-6173-EBC76343F5B5}" dt="2025-07-18T22:04:24.131" v="10" actId="20577"/>
          <ac:spMkLst>
            <pc:docMk/>
            <pc:sldMk cId="2652375044" sldId="1476"/>
            <ac:spMk id="4" creationId="{193E750C-1B35-BCBA-5ABA-BC9ED3D13B8B}"/>
          </ac:spMkLst>
        </pc:spChg>
        <pc:picChg chg="add">
          <ac:chgData name="Alison Rees" userId="S::alison@talkabouttrust.org::643807b7-95c8-4d06-bfbd-2c8a4c2b8f9b" providerId="AD" clId="Web-{7B2ED3D2-AF2A-B35D-6173-EBC76343F5B5}" dt="2025-07-18T22:09:07.170" v="49"/>
          <ac:picMkLst>
            <pc:docMk/>
            <pc:sldMk cId="2652375044" sldId="1476"/>
            <ac:picMk id="10" creationId="{D4E5B483-6B3D-073C-712C-4D53BA2FB125}"/>
          </ac:picMkLst>
        </pc:picChg>
        <pc:picChg chg="add">
          <ac:chgData name="Alison Rees" userId="S::alison@talkabouttrust.org::643807b7-95c8-4d06-bfbd-2c8a4c2b8f9b" providerId="AD" clId="Web-{7B2ED3D2-AF2A-B35D-6173-EBC76343F5B5}" dt="2025-07-18T22:09:07.170" v="50"/>
          <ac:picMkLst>
            <pc:docMk/>
            <pc:sldMk cId="2652375044" sldId="1476"/>
            <ac:picMk id="12" creationId="{065DADC7-8809-E729-2D88-8F69F0ADABD9}"/>
          </ac:picMkLst>
        </pc:picChg>
      </pc:sldChg>
      <pc:sldChg chg="modSp">
        <pc:chgData name="Alison Rees" userId="S::alison@talkabouttrust.org::643807b7-95c8-4d06-bfbd-2c8a4c2b8f9b" providerId="AD" clId="Web-{7B2ED3D2-AF2A-B35D-6173-EBC76343F5B5}" dt="2025-07-18T22:08:37.419" v="46" actId="1076"/>
        <pc:sldMkLst>
          <pc:docMk/>
          <pc:sldMk cId="3179711316" sldId="1478"/>
        </pc:sldMkLst>
        <pc:spChg chg="mod">
          <ac:chgData name="Alison Rees" userId="S::alison@talkabouttrust.org::643807b7-95c8-4d06-bfbd-2c8a4c2b8f9b" providerId="AD" clId="Web-{7B2ED3D2-AF2A-B35D-6173-EBC76343F5B5}" dt="2025-07-18T22:08:07.809" v="42" actId="14100"/>
          <ac:spMkLst>
            <pc:docMk/>
            <pc:sldMk cId="3179711316" sldId="1478"/>
            <ac:spMk id="2" creationId="{B6C269E5-1698-D0D6-A26C-F429E9F0EBC5}"/>
          </ac:spMkLst>
        </pc:spChg>
        <pc:spChg chg="mod">
          <ac:chgData name="Alison Rees" userId="S::alison@talkabouttrust.org::643807b7-95c8-4d06-bfbd-2c8a4c2b8f9b" providerId="AD" clId="Web-{7B2ED3D2-AF2A-B35D-6173-EBC76343F5B5}" dt="2025-07-18T22:08:37.419" v="46" actId="1076"/>
          <ac:spMkLst>
            <pc:docMk/>
            <pc:sldMk cId="3179711316" sldId="1478"/>
            <ac:spMk id="5" creationId="{1E4A2066-2324-4560-BDE6-3F1C72C79EDF}"/>
          </ac:spMkLst>
        </pc:spChg>
        <pc:spChg chg="mod">
          <ac:chgData name="Alison Rees" userId="S::alison@talkabouttrust.org::643807b7-95c8-4d06-bfbd-2c8a4c2b8f9b" providerId="AD" clId="Web-{7B2ED3D2-AF2A-B35D-6173-EBC76343F5B5}" dt="2025-07-18T22:08:32.591" v="45" actId="14100"/>
          <ac:spMkLst>
            <pc:docMk/>
            <pc:sldMk cId="3179711316" sldId="1478"/>
            <ac:spMk id="7" creationId="{E7114234-D789-3B40-AB02-A34E12595DA1}"/>
          </ac:spMkLst>
        </pc:spChg>
        <pc:spChg chg="mod">
          <ac:chgData name="Alison Rees" userId="S::alison@talkabouttrust.org::643807b7-95c8-4d06-bfbd-2c8a4c2b8f9b" providerId="AD" clId="Web-{7B2ED3D2-AF2A-B35D-6173-EBC76343F5B5}" dt="2025-07-18T22:08:27.465" v="43" actId="14100"/>
          <ac:spMkLst>
            <pc:docMk/>
            <pc:sldMk cId="3179711316" sldId="1478"/>
            <ac:spMk id="10" creationId="{1A9D8DBE-4A8D-CA4B-8F94-CEA96FEAE233}"/>
          </ac:spMkLst>
        </pc:spChg>
      </pc:sldChg>
      <pc:sldChg chg="addSp delSp modSp">
        <pc:chgData name="Alison Rees" userId="S::alison@talkabouttrust.org::643807b7-95c8-4d06-bfbd-2c8a4c2b8f9b" providerId="AD" clId="Web-{7B2ED3D2-AF2A-B35D-6173-EBC76343F5B5}" dt="2025-07-18T22:09:15.342" v="54"/>
        <pc:sldMkLst>
          <pc:docMk/>
          <pc:sldMk cId="3343521843" sldId="1479"/>
        </pc:sldMkLst>
        <pc:spChg chg="mod">
          <ac:chgData name="Alison Rees" userId="S::alison@talkabouttrust.org::643807b7-95c8-4d06-bfbd-2c8a4c2b8f9b" providerId="AD" clId="Web-{7B2ED3D2-AF2A-B35D-6173-EBC76343F5B5}" dt="2025-07-18T22:03:43.801" v="4"/>
          <ac:spMkLst>
            <pc:docMk/>
            <pc:sldMk cId="3343521843" sldId="1479"/>
            <ac:spMk id="5" creationId="{803BB9F6-1513-E5D9-D5E3-41D68F9C1231}"/>
          </ac:spMkLst>
        </pc:spChg>
        <pc:picChg chg="add">
          <ac:chgData name="Alison Rees" userId="S::alison@talkabouttrust.org::643807b7-95c8-4d06-bfbd-2c8a4c2b8f9b" providerId="AD" clId="Web-{7B2ED3D2-AF2A-B35D-6173-EBC76343F5B5}" dt="2025-07-18T22:09:15.326" v="53"/>
          <ac:picMkLst>
            <pc:docMk/>
            <pc:sldMk cId="3343521843" sldId="1479"/>
            <ac:picMk id="3" creationId="{59A2DED3-7F50-3807-4179-E3330358CD43}"/>
          </ac:picMkLst>
        </pc:picChg>
        <pc:picChg chg="add">
          <ac:chgData name="Alison Rees" userId="S::alison@talkabouttrust.org::643807b7-95c8-4d06-bfbd-2c8a4c2b8f9b" providerId="AD" clId="Web-{7B2ED3D2-AF2A-B35D-6173-EBC76343F5B5}" dt="2025-07-18T22:09:15.342" v="54"/>
          <ac:picMkLst>
            <pc:docMk/>
            <pc:sldMk cId="3343521843" sldId="1479"/>
            <ac:picMk id="6" creationId="{689F03CB-37DD-4EB1-846D-A1719F4ABC58}"/>
          </ac:picMkLst>
        </pc:picChg>
      </pc:sldChg>
      <pc:sldChg chg="addSp delSp modSp">
        <pc:chgData name="Alison Rees" userId="S::alison@talkabouttrust.org::643807b7-95c8-4d06-bfbd-2c8a4c2b8f9b" providerId="AD" clId="Web-{7B2ED3D2-AF2A-B35D-6173-EBC76343F5B5}" dt="2025-07-18T22:06:54.369" v="36" actId="14100"/>
        <pc:sldMkLst>
          <pc:docMk/>
          <pc:sldMk cId="2362549852" sldId="1480"/>
        </pc:sldMkLst>
        <pc:spChg chg="mod">
          <ac:chgData name="Alison Rees" userId="S::alison@talkabouttrust.org::643807b7-95c8-4d06-bfbd-2c8a4c2b8f9b" providerId="AD" clId="Web-{7B2ED3D2-AF2A-B35D-6173-EBC76343F5B5}" dt="2025-07-18T22:06:54.369" v="36" actId="14100"/>
          <ac:spMkLst>
            <pc:docMk/>
            <pc:sldMk cId="2362549852" sldId="1480"/>
            <ac:spMk id="4" creationId="{29F62FA4-86DB-EADF-43A6-57B8377F02A7}"/>
          </ac:spMkLst>
        </pc:spChg>
        <pc:spChg chg="add">
          <ac:chgData name="Alison Rees" userId="S::alison@talkabouttrust.org::643807b7-95c8-4d06-bfbd-2c8a4c2b8f9b" providerId="AD" clId="Web-{7B2ED3D2-AF2A-B35D-6173-EBC76343F5B5}" dt="2025-07-18T22:06:39.681" v="32"/>
          <ac:spMkLst>
            <pc:docMk/>
            <pc:sldMk cId="2362549852" sldId="1480"/>
            <ac:spMk id="5" creationId="{F89F5CE5-B465-B649-9935-E41EC88A5B21}"/>
          </ac:spMkLst>
        </pc:spChg>
        <pc:spChg chg="add">
          <ac:chgData name="Alison Rees" userId="S::alison@talkabouttrust.org::643807b7-95c8-4d06-bfbd-2c8a4c2b8f9b" providerId="AD" clId="Web-{7B2ED3D2-AF2A-B35D-6173-EBC76343F5B5}" dt="2025-07-18T22:06:39.697" v="33"/>
          <ac:spMkLst>
            <pc:docMk/>
            <pc:sldMk cId="2362549852" sldId="1480"/>
            <ac:spMk id="8" creationId="{96F40951-FEBA-FB19-F4D0-5C7B9511B66F}"/>
          </ac:spMkLst>
        </pc:spChg>
      </pc:sldChg>
      <pc:sldChg chg="addSp modSp">
        <pc:chgData name="Alison Rees" userId="S::alison@talkabouttrust.org::643807b7-95c8-4d06-bfbd-2c8a4c2b8f9b" providerId="AD" clId="Web-{7B2ED3D2-AF2A-B35D-6173-EBC76343F5B5}" dt="2025-07-18T22:05:04.382" v="19" actId="14100"/>
        <pc:sldMkLst>
          <pc:docMk/>
          <pc:sldMk cId="2950756390" sldId="1481"/>
        </pc:sldMkLst>
        <pc:spChg chg="mod">
          <ac:chgData name="Alison Rees" userId="S::alison@talkabouttrust.org::643807b7-95c8-4d06-bfbd-2c8a4c2b8f9b" providerId="AD" clId="Web-{7B2ED3D2-AF2A-B35D-6173-EBC76343F5B5}" dt="2025-07-18T22:05:04.382" v="19" actId="14100"/>
          <ac:spMkLst>
            <pc:docMk/>
            <pc:sldMk cId="2950756390" sldId="1481"/>
            <ac:spMk id="2" creationId="{A1963799-84C0-F4E4-2F20-8E446133501F}"/>
          </ac:spMkLst>
        </pc:spChg>
        <pc:picChg chg="add">
          <ac:chgData name="Alison Rees" userId="S::alison@talkabouttrust.org::643807b7-95c8-4d06-bfbd-2c8a4c2b8f9b" providerId="AD" clId="Web-{7B2ED3D2-AF2A-B35D-6173-EBC76343F5B5}" dt="2025-07-18T22:04:48.616" v="14"/>
          <ac:picMkLst>
            <pc:docMk/>
            <pc:sldMk cId="2950756390" sldId="1481"/>
            <ac:picMk id="5" creationId="{3776D849-218A-0A37-6A62-C15C56C37351}"/>
          </ac:picMkLst>
        </pc:picChg>
        <pc:picChg chg="add">
          <ac:chgData name="Alison Rees" userId="S::alison@talkabouttrust.org::643807b7-95c8-4d06-bfbd-2c8a4c2b8f9b" providerId="AD" clId="Web-{7B2ED3D2-AF2A-B35D-6173-EBC76343F5B5}" dt="2025-07-18T22:04:48.631" v="15"/>
          <ac:picMkLst>
            <pc:docMk/>
            <pc:sldMk cId="2950756390" sldId="1481"/>
            <ac:picMk id="8" creationId="{F6C913D1-7B9D-1AD9-19C8-3E0556B2135F}"/>
          </ac:picMkLst>
        </pc:picChg>
      </pc:sldChg>
    </pc:docChg>
  </pc:docChgLst>
  <pc:docChgLst>
    <pc:chgData name="Sophie Whitcombe" userId="S::sophie@talkabouttrust.org::96b93879-58c2-43c8-8be0-05735f70e199" providerId="AD" clId="Web-{FD8F5567-B618-967D-778C-9C501EF9F70B}"/>
    <pc:docChg chg="addSld modSld sldOrd">
      <pc:chgData name="Sophie Whitcombe" userId="S::sophie@talkabouttrust.org::96b93879-58c2-43c8-8be0-05735f70e199" providerId="AD" clId="Web-{FD8F5567-B618-967D-778C-9C501EF9F70B}" dt="2025-06-26T14:31:37.552" v="59"/>
      <pc:docMkLst>
        <pc:docMk/>
      </pc:docMkLst>
      <pc:sldChg chg="modSp">
        <pc:chgData name="Sophie Whitcombe" userId="S::sophie@talkabouttrust.org::96b93879-58c2-43c8-8be0-05735f70e199" providerId="AD" clId="Web-{FD8F5567-B618-967D-778C-9C501EF9F70B}" dt="2025-06-26T14:28:27.467" v="49" actId="20577"/>
        <pc:sldMkLst>
          <pc:docMk/>
          <pc:sldMk cId="268071293" sldId="1461"/>
        </pc:sldMkLst>
      </pc:sldChg>
      <pc:sldChg chg="modSp">
        <pc:chgData name="Sophie Whitcombe" userId="S::sophie@talkabouttrust.org::96b93879-58c2-43c8-8be0-05735f70e199" providerId="AD" clId="Web-{FD8F5567-B618-967D-778C-9C501EF9F70B}" dt="2025-06-26T14:31:06.988" v="57" actId="1076"/>
        <pc:sldMkLst>
          <pc:docMk/>
          <pc:sldMk cId="2652375044" sldId="1476"/>
        </pc:sldMkLst>
      </pc:sldChg>
      <pc:sldChg chg="mod ord modShow">
        <pc:chgData name="Sophie Whitcombe" userId="S::sophie@talkabouttrust.org::96b93879-58c2-43c8-8be0-05735f70e199" providerId="AD" clId="Web-{FD8F5567-B618-967D-778C-9C501EF9F70B}" dt="2025-06-26T14:31:37.552" v="59"/>
        <pc:sldMkLst>
          <pc:docMk/>
          <pc:sldMk cId="3179711316" sldId="1478"/>
        </pc:sldMkLst>
      </pc:sldChg>
      <pc:sldChg chg="modSp add replId">
        <pc:chgData name="Sophie Whitcombe" userId="S::sophie@talkabouttrust.org::96b93879-58c2-43c8-8be0-05735f70e199" providerId="AD" clId="Web-{FD8F5567-B618-967D-778C-9C501EF9F70B}" dt="2025-06-26T14:27:43.794" v="3" actId="20577"/>
        <pc:sldMkLst>
          <pc:docMk/>
          <pc:sldMk cId="2362549852" sldId="1480"/>
        </pc:sldMkLst>
      </pc:sldChg>
    </pc:docChg>
  </pc:docChgLst>
  <pc:docChgLst>
    <pc:chgData name="Sophie Whitcombe" userId="S::sophie@talkabouttrust.org::96b93879-58c2-43c8-8be0-05735f70e199" providerId="AD" clId="Web-{0DE87ED0-B088-731E-99A9-2485665BAA2E}"/>
    <pc:docChg chg="addSld delSld modSld">
      <pc:chgData name="Sophie Whitcombe" userId="S::sophie@talkabouttrust.org::96b93879-58c2-43c8-8be0-05735f70e199" providerId="AD" clId="Web-{0DE87ED0-B088-731E-99A9-2485665BAA2E}" dt="2025-06-04T16:07:37.299" v="511"/>
      <pc:docMkLst>
        <pc:docMk/>
      </pc:docMkLst>
      <pc:sldChg chg="modSp modNotes">
        <pc:chgData name="Sophie Whitcombe" userId="S::sophie@talkabouttrust.org::96b93879-58c2-43c8-8be0-05735f70e199" providerId="AD" clId="Web-{0DE87ED0-B088-731E-99A9-2485665BAA2E}" dt="2025-06-04T15:42:19.481" v="59" actId="1076"/>
        <pc:sldMkLst>
          <pc:docMk/>
          <pc:sldMk cId="2652375044" sldId="1476"/>
        </pc:sldMkLst>
      </pc:sldChg>
      <pc:sldChg chg="mod modShow">
        <pc:chgData name="Sophie Whitcombe" userId="S::sophie@talkabouttrust.org::96b93879-58c2-43c8-8be0-05735f70e199" providerId="AD" clId="Web-{0DE87ED0-B088-731E-99A9-2485665BAA2E}" dt="2025-06-04T15:42:10.856" v="56"/>
        <pc:sldMkLst>
          <pc:docMk/>
          <pc:sldMk cId="3179711316" sldId="1478"/>
        </pc:sldMkLst>
      </pc:sldChg>
      <pc:sldChg chg="delSp modSp add delAnim modNotes">
        <pc:chgData name="Sophie Whitcombe" userId="S::sophie@talkabouttrust.org::96b93879-58c2-43c8-8be0-05735f70e199" providerId="AD" clId="Web-{0DE87ED0-B088-731E-99A9-2485665BAA2E}" dt="2025-06-04T16:07:37.299" v="511"/>
        <pc:sldMkLst>
          <pc:docMk/>
          <pc:sldMk cId="3343521843" sldId="1479"/>
        </pc:sldMkLst>
      </pc:sldChg>
      <pc:sldChg chg="add del replId">
        <pc:chgData name="Sophie Whitcombe" userId="S::sophie@talkabouttrust.org::96b93879-58c2-43c8-8be0-05735f70e199" providerId="AD" clId="Web-{0DE87ED0-B088-731E-99A9-2485665BAA2E}" dt="2025-06-04T15:47:38.445" v="60"/>
        <pc:sldMkLst>
          <pc:docMk/>
          <pc:sldMk cId="3375854137" sldId="1479"/>
        </pc:sldMkLst>
      </pc:sldChg>
    </pc:docChg>
  </pc:docChgLst>
  <pc:docChgLst>
    <pc:chgData name="Sophie Whitcombe" userId="S::sophie@talkabouttrust.org::96b93879-58c2-43c8-8be0-05735f70e199" providerId="AD" clId="Web-{F0867D27-BCE7-07A0-635D-284280EDB649}"/>
    <pc:docChg chg="modSld">
      <pc:chgData name="Sophie Whitcombe" userId="S::sophie@talkabouttrust.org::96b93879-58c2-43c8-8be0-05735f70e199" providerId="AD" clId="Web-{F0867D27-BCE7-07A0-635D-284280EDB649}" dt="2025-05-29T21:42:18.582" v="39"/>
      <pc:docMkLst>
        <pc:docMk/>
      </pc:docMkLst>
      <pc:sldChg chg="modNotes">
        <pc:chgData name="Sophie Whitcombe" userId="S::sophie@talkabouttrust.org::96b93879-58c2-43c8-8be0-05735f70e199" providerId="AD" clId="Web-{F0867D27-BCE7-07A0-635D-284280EDB649}" dt="2025-05-29T21:42:18.582" v="39"/>
        <pc:sldMkLst>
          <pc:docMk/>
          <pc:sldMk cId="3444549314" sldId="1302"/>
        </pc:sldMkLst>
      </pc:sldChg>
      <pc:sldChg chg="modSp modNotes">
        <pc:chgData name="Sophie Whitcombe" userId="S::sophie@talkabouttrust.org::96b93879-58c2-43c8-8be0-05735f70e199" providerId="AD" clId="Web-{F0867D27-BCE7-07A0-635D-284280EDB649}" dt="2025-05-29T21:41:29.420" v="4"/>
        <pc:sldMkLst>
          <pc:docMk/>
          <pc:sldMk cId="268071293" sldId="1461"/>
        </pc:sldMkLst>
      </pc:sldChg>
    </pc:docChg>
  </pc:docChgLst>
  <pc:docChgLst>
    <pc:chgData name="Sophie Whitcombe" userId="S::sophie@talkabouttrust.org::96b93879-58c2-43c8-8be0-05735f70e199" providerId="AD" clId="Web-{7FF55E1A-AA75-8606-BAA1-ECC2DA49D14C}"/>
    <pc:docChg chg="modSld">
      <pc:chgData name="Sophie Whitcombe" userId="S::sophie@talkabouttrust.org::96b93879-58c2-43c8-8be0-05735f70e199" providerId="AD" clId="Web-{7FF55E1A-AA75-8606-BAA1-ECC2DA49D14C}" dt="2025-07-29T14:52:38.084" v="18"/>
      <pc:docMkLst>
        <pc:docMk/>
      </pc:docMkLst>
      <pc:sldChg chg="modNotes">
        <pc:chgData name="Sophie Whitcombe" userId="S::sophie@talkabouttrust.org::96b93879-58c2-43c8-8be0-05735f70e199" providerId="AD" clId="Web-{7FF55E1A-AA75-8606-BAA1-ECC2DA49D14C}" dt="2025-07-29T14:52:11.724" v="12"/>
        <pc:sldMkLst>
          <pc:docMk/>
          <pc:sldMk cId="3444549314" sldId="1302"/>
        </pc:sldMkLst>
      </pc:sldChg>
      <pc:sldChg chg="modNotes">
        <pc:chgData name="Sophie Whitcombe" userId="S::sophie@talkabouttrust.org::96b93879-58c2-43c8-8be0-05735f70e199" providerId="AD" clId="Web-{7FF55E1A-AA75-8606-BAA1-ECC2DA49D14C}" dt="2025-07-29T14:51:22.692" v="0"/>
        <pc:sldMkLst>
          <pc:docMk/>
          <pc:sldMk cId="268071293" sldId="1461"/>
        </pc:sldMkLst>
      </pc:sldChg>
      <pc:sldChg chg="modNotes">
        <pc:chgData name="Sophie Whitcombe" userId="S::sophie@talkabouttrust.org::96b93879-58c2-43c8-8be0-05735f70e199" providerId="AD" clId="Web-{7FF55E1A-AA75-8606-BAA1-ECC2DA49D14C}" dt="2025-07-29T14:51:37.129" v="2"/>
        <pc:sldMkLst>
          <pc:docMk/>
          <pc:sldMk cId="1186565703" sldId="1474"/>
        </pc:sldMkLst>
      </pc:sldChg>
      <pc:sldChg chg="modNotes">
        <pc:chgData name="Sophie Whitcombe" userId="S::sophie@talkabouttrust.org::96b93879-58c2-43c8-8be0-05735f70e199" providerId="AD" clId="Web-{7FF55E1A-AA75-8606-BAA1-ECC2DA49D14C}" dt="2025-07-29T14:52:15.224" v="14"/>
        <pc:sldMkLst>
          <pc:docMk/>
          <pc:sldMk cId="2652375044" sldId="1476"/>
        </pc:sldMkLst>
      </pc:sldChg>
      <pc:sldChg chg="modNotes">
        <pc:chgData name="Sophie Whitcombe" userId="S::sophie@talkabouttrust.org::96b93879-58c2-43c8-8be0-05735f70e199" providerId="AD" clId="Web-{7FF55E1A-AA75-8606-BAA1-ECC2DA49D14C}" dt="2025-07-29T14:52:24.662" v="15"/>
        <pc:sldMkLst>
          <pc:docMk/>
          <pc:sldMk cId="3179711316" sldId="1478"/>
        </pc:sldMkLst>
      </pc:sldChg>
      <pc:sldChg chg="modNotes">
        <pc:chgData name="Sophie Whitcombe" userId="S::sophie@talkabouttrust.org::96b93879-58c2-43c8-8be0-05735f70e199" providerId="AD" clId="Web-{7FF55E1A-AA75-8606-BAA1-ECC2DA49D14C}" dt="2025-07-29T14:52:34.959" v="17"/>
        <pc:sldMkLst>
          <pc:docMk/>
          <pc:sldMk cId="3343521843" sldId="1479"/>
        </pc:sldMkLst>
      </pc:sldChg>
      <pc:sldChg chg="modNotes">
        <pc:chgData name="Sophie Whitcombe" userId="S::sophie@talkabouttrust.org::96b93879-58c2-43c8-8be0-05735f70e199" providerId="AD" clId="Web-{7FF55E1A-AA75-8606-BAA1-ECC2DA49D14C}" dt="2025-07-29T14:51:25.707" v="1"/>
        <pc:sldMkLst>
          <pc:docMk/>
          <pc:sldMk cId="2362549852" sldId="1480"/>
        </pc:sldMkLst>
      </pc:sldChg>
      <pc:sldChg chg="modNotes">
        <pc:chgData name="Sophie Whitcombe" userId="S::sophie@talkabouttrust.org::96b93879-58c2-43c8-8be0-05735f70e199" providerId="AD" clId="Web-{7FF55E1A-AA75-8606-BAA1-ECC2DA49D14C}" dt="2025-07-29T14:52:38.084" v="18"/>
        <pc:sldMkLst>
          <pc:docMk/>
          <pc:sldMk cId="2950756390" sldId="1481"/>
        </pc:sldMkLst>
      </pc:sldChg>
      <pc:sldChg chg="modNotes">
        <pc:chgData name="Sophie Whitcombe" userId="S::sophie@talkabouttrust.org::96b93879-58c2-43c8-8be0-05735f70e199" providerId="AD" clId="Web-{7FF55E1A-AA75-8606-BAA1-ECC2DA49D14C}" dt="2025-07-29T14:52:31.490" v="16"/>
        <pc:sldMkLst>
          <pc:docMk/>
          <pc:sldMk cId="599936687" sldId="1482"/>
        </pc:sldMkLst>
      </pc:sldChg>
    </pc:docChg>
  </pc:docChgLst>
  <pc:docChgLst>
    <pc:chgData name="Helena Conibear" userId="S::helena@talkabouttrust.org::14702610-6db2-485a-bfee-48fdd19d9556" providerId="AD" clId="Web-{19D7997A-864F-7005-12BC-9E3C53859C13}"/>
    <pc:docChg chg="mod addSld delSld modSld">
      <pc:chgData name="Helena Conibear" userId="S::helena@talkabouttrust.org::14702610-6db2-485a-bfee-48fdd19d9556" providerId="AD" clId="Web-{19D7997A-864F-7005-12BC-9E3C53859C13}" dt="2025-06-04T12:25:53.428" v="111"/>
      <pc:docMkLst>
        <pc:docMk/>
      </pc:docMkLst>
      <pc:sldChg chg="modNotes">
        <pc:chgData name="Helena Conibear" userId="S::helena@talkabouttrust.org::14702610-6db2-485a-bfee-48fdd19d9556" providerId="AD" clId="Web-{19D7997A-864F-7005-12BC-9E3C53859C13}" dt="2025-06-04T12:17:36.177" v="17"/>
        <pc:sldMkLst>
          <pc:docMk/>
          <pc:sldMk cId="3444549314" sldId="1302"/>
        </pc:sldMkLst>
      </pc:sldChg>
      <pc:sldChg chg="add">
        <pc:chgData name="Helena Conibear" userId="S::helena@talkabouttrust.org::14702610-6db2-485a-bfee-48fdd19d9556" providerId="AD" clId="Web-{19D7997A-864F-7005-12BC-9E3C53859C13}" dt="2025-06-04T12:24:25.641" v="108"/>
        <pc:sldMkLst>
          <pc:docMk/>
          <pc:sldMk cId="1361813526" sldId="1421"/>
        </pc:sldMkLst>
      </pc:sldChg>
      <pc:sldChg chg="modSp">
        <pc:chgData name="Helena Conibear" userId="S::helena@talkabouttrust.org::14702610-6db2-485a-bfee-48fdd19d9556" providerId="AD" clId="Web-{19D7997A-864F-7005-12BC-9E3C53859C13}" dt="2025-06-04T12:09:55.849" v="4" actId="20577"/>
        <pc:sldMkLst>
          <pc:docMk/>
          <pc:sldMk cId="268071293" sldId="1461"/>
        </pc:sldMkLst>
      </pc:sldChg>
      <pc:sldChg chg="addSp modSp new del">
        <pc:chgData name="Helena Conibear" userId="S::helena@talkabouttrust.org::14702610-6db2-485a-bfee-48fdd19d9556" providerId="AD" clId="Web-{19D7997A-864F-7005-12BC-9E3C53859C13}" dt="2025-06-04T12:24:45.221" v="110"/>
        <pc:sldMkLst>
          <pc:docMk/>
          <pc:sldMk cId="755394570" sldId="1475"/>
        </pc:sldMkLst>
      </pc:sldChg>
      <pc:sldChg chg="add replId">
        <pc:chgData name="Helena Conibear" userId="S::helena@talkabouttrust.org::14702610-6db2-485a-bfee-48fdd19d9556" providerId="AD" clId="Web-{19D7997A-864F-7005-12BC-9E3C53859C13}" dt="2025-06-04T12:24:41.877" v="109"/>
        <pc:sldMkLst>
          <pc:docMk/>
          <pc:sldMk cId="2652375044" sldId="1476"/>
        </pc:sldMkLst>
      </pc:sldChg>
      <pc:sldChg chg="add replId">
        <pc:chgData name="Helena Conibear" userId="S::helena@talkabouttrust.org::14702610-6db2-485a-bfee-48fdd19d9556" providerId="AD" clId="Web-{19D7997A-864F-7005-12BC-9E3C53859C13}" dt="2025-06-04T12:25:53.428" v="111"/>
        <pc:sldMkLst>
          <pc:docMk/>
          <pc:sldMk cId="3200947247" sldId="1477"/>
        </pc:sldMkLst>
      </pc:sldChg>
    </pc:docChg>
  </pc:docChgLst>
  <pc:docChgLst>
    <pc:chgData name="Alison Rees" userId="S::alison@talkabouttrust.org::643807b7-95c8-4d06-bfbd-2c8a4c2b8f9b" providerId="AD" clId="Web-{4AF6E516-2DC0-2D6C-983C-F57780658017}"/>
    <pc:docChg chg="modSld">
      <pc:chgData name="Alison Rees" userId="S::alison@talkabouttrust.org::643807b7-95c8-4d06-bfbd-2c8a4c2b8f9b" providerId="AD" clId="Web-{4AF6E516-2DC0-2D6C-983C-F57780658017}" dt="2025-08-01T13:17:25.172" v="15"/>
      <pc:docMkLst>
        <pc:docMk/>
      </pc:docMkLst>
      <pc:sldChg chg="delSp">
        <pc:chgData name="Alison Rees" userId="S::alison@talkabouttrust.org::643807b7-95c8-4d06-bfbd-2c8a4c2b8f9b" providerId="AD" clId="Web-{4AF6E516-2DC0-2D6C-983C-F57780658017}" dt="2025-08-01T13:16:29.171" v="1"/>
        <pc:sldMkLst>
          <pc:docMk/>
          <pc:sldMk cId="1186565703" sldId="1474"/>
        </pc:sldMkLst>
        <pc:picChg chg="del">
          <ac:chgData name="Alison Rees" userId="S::alison@talkabouttrust.org::643807b7-95c8-4d06-bfbd-2c8a4c2b8f9b" providerId="AD" clId="Web-{4AF6E516-2DC0-2D6C-983C-F57780658017}" dt="2025-08-01T13:16:29.171" v="1"/>
          <ac:picMkLst>
            <pc:docMk/>
            <pc:sldMk cId="1186565703" sldId="1474"/>
            <ac:picMk id="14" creationId="{FD34940A-52C4-32CC-ACC0-EC2905054C3B}"/>
          </ac:picMkLst>
        </pc:picChg>
      </pc:sldChg>
      <pc:sldChg chg="delSp">
        <pc:chgData name="Alison Rees" userId="S::alison@talkabouttrust.org::643807b7-95c8-4d06-bfbd-2c8a4c2b8f9b" providerId="AD" clId="Web-{4AF6E516-2DC0-2D6C-983C-F57780658017}" dt="2025-08-01T13:16:35.015" v="2"/>
        <pc:sldMkLst>
          <pc:docMk/>
          <pc:sldMk cId="2652375044" sldId="1476"/>
        </pc:sldMkLst>
        <pc:picChg chg="del">
          <ac:chgData name="Alison Rees" userId="S::alison@talkabouttrust.org::643807b7-95c8-4d06-bfbd-2c8a4c2b8f9b" providerId="AD" clId="Web-{4AF6E516-2DC0-2D6C-983C-F57780658017}" dt="2025-08-01T13:16:35.015" v="2"/>
          <ac:picMkLst>
            <pc:docMk/>
            <pc:sldMk cId="2652375044" sldId="1476"/>
            <ac:picMk id="12" creationId="{065DADC7-8809-E729-2D88-8F69F0ADABD9}"/>
          </ac:picMkLst>
        </pc:picChg>
      </pc:sldChg>
      <pc:sldChg chg="delSp modSp">
        <pc:chgData name="Alison Rees" userId="S::alison@talkabouttrust.org::643807b7-95c8-4d06-bfbd-2c8a4c2b8f9b" providerId="AD" clId="Web-{4AF6E516-2DC0-2D6C-983C-F57780658017}" dt="2025-08-01T13:17:02.625" v="8" actId="1076"/>
        <pc:sldMkLst>
          <pc:docMk/>
          <pc:sldMk cId="3343521843" sldId="1479"/>
        </pc:sldMkLst>
        <pc:spChg chg="mod">
          <ac:chgData name="Alison Rees" userId="S::alison@talkabouttrust.org::643807b7-95c8-4d06-bfbd-2c8a4c2b8f9b" providerId="AD" clId="Web-{4AF6E516-2DC0-2D6C-983C-F57780658017}" dt="2025-08-01T13:16:51.499" v="6" actId="1076"/>
          <ac:spMkLst>
            <pc:docMk/>
            <pc:sldMk cId="3343521843" sldId="1479"/>
            <ac:spMk id="11" creationId="{0508DCBF-2617-9F29-0442-4D960097F3E3}"/>
          </ac:spMkLst>
        </pc:spChg>
        <pc:spChg chg="mod">
          <ac:chgData name="Alison Rees" userId="S::alison@talkabouttrust.org::643807b7-95c8-4d06-bfbd-2c8a4c2b8f9b" providerId="AD" clId="Web-{4AF6E516-2DC0-2D6C-983C-F57780658017}" dt="2025-08-01T13:17:02.625" v="8" actId="1076"/>
          <ac:spMkLst>
            <pc:docMk/>
            <pc:sldMk cId="3343521843" sldId="1479"/>
            <ac:spMk id="13" creationId="{A3F74157-212B-F925-F054-05144E541675}"/>
          </ac:spMkLst>
        </pc:spChg>
        <pc:picChg chg="del">
          <ac:chgData name="Alison Rees" userId="S::alison@talkabouttrust.org::643807b7-95c8-4d06-bfbd-2c8a4c2b8f9b" providerId="AD" clId="Web-{4AF6E516-2DC0-2D6C-983C-F57780658017}" dt="2025-08-01T13:16:41.796" v="4"/>
          <ac:picMkLst>
            <pc:docMk/>
            <pc:sldMk cId="3343521843" sldId="1479"/>
            <ac:picMk id="6" creationId="{689F03CB-37DD-4EB1-846D-A1719F4ABC58}"/>
          </ac:picMkLst>
        </pc:picChg>
      </pc:sldChg>
      <pc:sldChg chg="delSp">
        <pc:chgData name="Alison Rees" userId="S::alison@talkabouttrust.org::643807b7-95c8-4d06-bfbd-2c8a4c2b8f9b" providerId="AD" clId="Web-{4AF6E516-2DC0-2D6C-983C-F57780658017}" dt="2025-08-01T13:16:26.030" v="0"/>
        <pc:sldMkLst>
          <pc:docMk/>
          <pc:sldMk cId="2362549852" sldId="1480"/>
        </pc:sldMkLst>
        <pc:picChg chg="del">
          <ac:chgData name="Alison Rees" userId="S::alison@talkabouttrust.org::643807b7-95c8-4d06-bfbd-2c8a4c2b8f9b" providerId="AD" clId="Web-{4AF6E516-2DC0-2D6C-983C-F57780658017}" dt="2025-08-01T13:16:26.030" v="0"/>
          <ac:picMkLst>
            <pc:docMk/>
            <pc:sldMk cId="2362549852" sldId="1480"/>
            <ac:picMk id="14" creationId="{F55B9A6E-7DD0-4D18-6642-5F1F2DCC947A}"/>
          </ac:picMkLst>
        </pc:picChg>
      </pc:sldChg>
      <pc:sldChg chg="delSp modSp">
        <pc:chgData name="Alison Rees" userId="S::alison@talkabouttrust.org::643807b7-95c8-4d06-bfbd-2c8a4c2b8f9b" providerId="AD" clId="Web-{4AF6E516-2DC0-2D6C-983C-F57780658017}" dt="2025-08-01T13:17:25.172" v="15"/>
        <pc:sldMkLst>
          <pc:docMk/>
          <pc:sldMk cId="2950756390" sldId="1481"/>
        </pc:sldMkLst>
        <pc:spChg chg="mod">
          <ac:chgData name="Alison Rees" userId="S::alison@talkabouttrust.org::643807b7-95c8-4d06-bfbd-2c8a4c2b8f9b" providerId="AD" clId="Web-{4AF6E516-2DC0-2D6C-983C-F57780658017}" dt="2025-08-01T13:17:21.890" v="14" actId="14100"/>
          <ac:spMkLst>
            <pc:docMk/>
            <pc:sldMk cId="2950756390" sldId="1481"/>
            <ac:spMk id="2" creationId="{A1963799-84C0-F4E4-2F20-8E446133501F}"/>
          </ac:spMkLst>
        </pc:spChg>
        <pc:picChg chg="mod">
          <ac:chgData name="Alison Rees" userId="S::alison@talkabouttrust.org::643807b7-95c8-4d06-bfbd-2c8a4c2b8f9b" providerId="AD" clId="Web-{4AF6E516-2DC0-2D6C-983C-F57780658017}" dt="2025-08-01T13:17:25.172" v="15"/>
          <ac:picMkLst>
            <pc:docMk/>
            <pc:sldMk cId="2950756390" sldId="1481"/>
            <ac:picMk id="4" creationId="{58057DF4-D335-5804-F676-5A804139BE53}"/>
          </ac:picMkLst>
        </pc:picChg>
        <pc:picChg chg="del">
          <ac:chgData name="Alison Rees" userId="S::alison@talkabouttrust.org::643807b7-95c8-4d06-bfbd-2c8a4c2b8f9b" providerId="AD" clId="Web-{4AF6E516-2DC0-2D6C-983C-F57780658017}" dt="2025-08-01T13:17:07.422" v="9"/>
          <ac:picMkLst>
            <pc:docMk/>
            <pc:sldMk cId="2950756390" sldId="1481"/>
            <ac:picMk id="5" creationId="{3776D849-218A-0A37-6A62-C15C56C37351}"/>
          </ac:picMkLst>
        </pc:picChg>
      </pc:sldChg>
      <pc:sldChg chg="delSp">
        <pc:chgData name="Alison Rees" userId="S::alison@talkabouttrust.org::643807b7-95c8-4d06-bfbd-2c8a4c2b8f9b" providerId="AD" clId="Web-{4AF6E516-2DC0-2D6C-983C-F57780658017}" dt="2025-08-01T13:16:37.937" v="3"/>
        <pc:sldMkLst>
          <pc:docMk/>
          <pc:sldMk cId="599936687" sldId="1482"/>
        </pc:sldMkLst>
        <pc:picChg chg="del">
          <ac:chgData name="Alison Rees" userId="S::alison@talkabouttrust.org::643807b7-95c8-4d06-bfbd-2c8a4c2b8f9b" providerId="AD" clId="Web-{4AF6E516-2DC0-2D6C-983C-F57780658017}" dt="2025-08-01T13:16:37.937" v="3"/>
          <ac:picMkLst>
            <pc:docMk/>
            <pc:sldMk cId="599936687" sldId="1482"/>
            <ac:picMk id="6" creationId="{9A00AA56-F994-5904-B95A-D716218EF256}"/>
          </ac:picMkLst>
        </pc:picChg>
      </pc:sldChg>
    </pc:docChg>
  </pc:docChgLst>
  <pc:docChgLst>
    <pc:chgData name="Sophie Whitcombe" userId="S::sophie@talkabouttrust.org::96b93879-58c2-43c8-8be0-05735f70e199" providerId="AD" clId="Web-{AF580C7B-2507-F746-B571-BD756E2004CF}"/>
    <pc:docChg chg="addSld modSld">
      <pc:chgData name="Sophie Whitcombe" userId="S::sophie@talkabouttrust.org::96b93879-58c2-43c8-8be0-05735f70e199" providerId="AD" clId="Web-{AF580C7B-2507-F746-B571-BD756E2004CF}" dt="2025-07-08T09:54:43.708" v="7"/>
      <pc:docMkLst>
        <pc:docMk/>
      </pc:docMkLst>
      <pc:sldChg chg="modNotes">
        <pc:chgData name="Sophie Whitcombe" userId="S::sophie@talkabouttrust.org::96b93879-58c2-43c8-8be0-05735f70e199" providerId="AD" clId="Web-{AF580C7B-2507-F746-B571-BD756E2004CF}" dt="2025-07-08T09:40:40.344" v="6"/>
        <pc:sldMkLst>
          <pc:docMk/>
          <pc:sldMk cId="3444549314" sldId="1302"/>
        </pc:sldMkLst>
      </pc:sldChg>
      <pc:sldChg chg="add">
        <pc:chgData name="Sophie Whitcombe" userId="S::sophie@talkabouttrust.org::96b93879-58c2-43c8-8be0-05735f70e199" providerId="AD" clId="Web-{AF580C7B-2507-F746-B571-BD756E2004CF}" dt="2025-07-08T09:54:43.708" v="7"/>
        <pc:sldMkLst>
          <pc:docMk/>
          <pc:sldMk cId="2950756390" sldId="1481"/>
        </pc:sldMkLst>
      </pc:sldChg>
    </pc:docChg>
  </pc:docChgLst>
  <pc:docChgLst>
    <pc:chgData name="Sophie Whitcombe" userId="S::sophie@talkabouttrust.org::96b93879-58c2-43c8-8be0-05735f70e199" providerId="AD" clId="Web-{1E596BF1-32CD-2A37-777F-F494FB2496B9}"/>
    <pc:docChg chg="modSld">
      <pc:chgData name="Sophie Whitcombe" userId="S::sophie@talkabouttrust.org::96b93879-58c2-43c8-8be0-05735f70e199" providerId="AD" clId="Web-{1E596BF1-32CD-2A37-777F-F494FB2496B9}" dt="2025-06-04T15:34:10.214" v="45"/>
      <pc:docMkLst>
        <pc:docMk/>
      </pc:docMkLst>
      <pc:sldChg chg="modNotes">
        <pc:chgData name="Sophie Whitcombe" userId="S::sophie@talkabouttrust.org::96b93879-58c2-43c8-8be0-05735f70e199" providerId="AD" clId="Web-{1E596BF1-32CD-2A37-777F-F494FB2496B9}" dt="2025-06-04T15:34:10.214" v="45"/>
        <pc:sldMkLst>
          <pc:docMk/>
          <pc:sldMk cId="3444549314" sldId="1302"/>
        </pc:sldMkLst>
      </pc:sldChg>
    </pc:docChg>
  </pc:docChgLst>
  <pc:docChgLst>
    <pc:chgData name="Sophie Whitcombe" userId="S::sophie@talkabouttrust.org::96b93879-58c2-43c8-8be0-05735f70e199" providerId="AD" clId="Web-{A51F4E50-FE3D-385A-E516-C8FBD48054AB}"/>
    <pc:docChg chg="modSld">
      <pc:chgData name="Sophie Whitcombe" userId="S::sophie@talkabouttrust.org::96b93879-58c2-43c8-8be0-05735f70e199" providerId="AD" clId="Web-{A51F4E50-FE3D-385A-E516-C8FBD48054AB}" dt="2025-05-27T12:39:57.702" v="275"/>
      <pc:docMkLst>
        <pc:docMk/>
      </pc:docMkLst>
      <pc:sldChg chg="addSp delSp modSp modNotes">
        <pc:chgData name="Sophie Whitcombe" userId="S::sophie@talkabouttrust.org::96b93879-58c2-43c8-8be0-05735f70e199" providerId="AD" clId="Web-{A51F4E50-FE3D-385A-E516-C8FBD48054AB}" dt="2025-05-27T12:38:49.481" v="256"/>
        <pc:sldMkLst>
          <pc:docMk/>
          <pc:sldMk cId="3444549314" sldId="1302"/>
        </pc:sldMkLst>
      </pc:sldChg>
      <pc:sldChg chg="modSp modNotes">
        <pc:chgData name="Sophie Whitcombe" userId="S::sophie@talkabouttrust.org::96b93879-58c2-43c8-8be0-05735f70e199" providerId="AD" clId="Web-{A51F4E50-FE3D-385A-E516-C8FBD48054AB}" dt="2025-05-27T12:39:57.702" v="275"/>
        <pc:sldMkLst>
          <pc:docMk/>
          <pc:sldMk cId="268071293" sldId="1461"/>
        </pc:sldMkLst>
      </pc:sldChg>
      <pc:sldChg chg="addSp delSp modSp modNotes">
        <pc:chgData name="Sophie Whitcombe" userId="S::sophie@talkabouttrust.org::96b93879-58c2-43c8-8be0-05735f70e199" providerId="AD" clId="Web-{A51F4E50-FE3D-385A-E516-C8FBD48054AB}" dt="2025-05-27T12:38:03.590" v="237"/>
        <pc:sldMkLst>
          <pc:docMk/>
          <pc:sldMk cId="1186565703" sldId="1474"/>
        </pc:sldMkLst>
      </pc:sldChg>
    </pc:docChg>
  </pc:docChgLst>
  <pc:docChgLst>
    <pc:chgData clId="Web-{4AF6E516-2DC0-2D6C-983C-F57780658017}"/>
    <pc:docChg chg="modSld">
      <pc:chgData name="" userId="" providerId="" clId="Web-{4AF6E516-2DC0-2D6C-983C-F57780658017}" dt="2025-08-01T13:16:13.593" v="0"/>
      <pc:docMkLst>
        <pc:docMk/>
      </pc:docMkLst>
      <pc:sldChg chg="delSp">
        <pc:chgData name="" userId="" providerId="" clId="Web-{4AF6E516-2DC0-2D6C-983C-F57780658017}" dt="2025-08-01T13:16:13.593" v="0"/>
        <pc:sldMkLst>
          <pc:docMk/>
          <pc:sldMk cId="268071293" sldId="1461"/>
        </pc:sldMkLst>
        <pc:picChg chg="del">
          <ac:chgData name="" userId="" providerId="" clId="Web-{4AF6E516-2DC0-2D6C-983C-F57780658017}" dt="2025-08-01T13:16:13.593" v="0"/>
          <ac:picMkLst>
            <pc:docMk/>
            <pc:sldMk cId="268071293" sldId="1461"/>
            <ac:picMk id="14" creationId="{B40643EA-3936-60AF-AEC2-C0FFF6EF5136}"/>
          </ac:picMkLst>
        </pc:picChg>
      </pc:sldChg>
    </pc:docChg>
  </pc:docChgLst>
  <pc:docChgLst>
    <pc:chgData name="Helena Conibear" userId="14702610-6db2-485a-bfee-48fdd19d9556" providerId="ADAL" clId="{97DE7FD2-9D0B-4F22-A666-3145C6C5511F}"/>
    <pc:docChg chg="">
      <pc:chgData name="Helena Conibear" userId="14702610-6db2-485a-bfee-48fdd19d9556" providerId="ADAL" clId="{97DE7FD2-9D0B-4F22-A666-3145C6C5511F}" dt="2025-06-06T13:39:39.233" v="1"/>
      <pc:docMkLst>
        <pc:docMk/>
      </pc:docMkLst>
      <pc:sldChg chg="addCm modCm">
        <pc:chgData name="Helena Conibear" userId="14702610-6db2-485a-bfee-48fdd19d9556" providerId="ADAL" clId="{97DE7FD2-9D0B-4F22-A666-3145C6C5511F}" dt="2025-06-06T13:39:39.233" v="1"/>
        <pc:sldMkLst>
          <pc:docMk/>
          <pc:sldMk cId="3179711316" sldId="1478"/>
        </pc:sldMkLst>
      </pc:sldChg>
    </pc:docChg>
  </pc:docChgLst>
  <pc:docChgLst>
    <pc:chgData name="Sophie Whitcombe" userId="S::sophie@talkabouttrust.org::96b93879-58c2-43c8-8be0-05735f70e199" providerId="AD" clId="Web-{82EEC0B9-175A-B5F7-1771-1AA34E862B8A}"/>
    <pc:docChg chg="addSld modSld sldOrd">
      <pc:chgData name="Sophie Whitcombe" userId="S::sophie@talkabouttrust.org::96b93879-58c2-43c8-8be0-05735f70e199" providerId="AD" clId="Web-{82EEC0B9-175A-B5F7-1771-1AA34E862B8A}" dt="2025-07-21T15:16:34.920" v="118" actId="20577"/>
      <pc:docMkLst>
        <pc:docMk/>
      </pc:docMkLst>
      <pc:sldChg chg="modSp ord">
        <pc:chgData name="Sophie Whitcombe" userId="S::sophie@talkabouttrust.org::96b93879-58c2-43c8-8be0-05735f70e199" providerId="AD" clId="Web-{82EEC0B9-175A-B5F7-1771-1AA34E862B8A}" dt="2025-07-21T15:16:34.920" v="118" actId="20577"/>
        <pc:sldMkLst>
          <pc:docMk/>
          <pc:sldMk cId="3343521843" sldId="1479"/>
        </pc:sldMkLst>
        <pc:spChg chg="mod">
          <ac:chgData name="Sophie Whitcombe" userId="S::sophie@talkabouttrust.org::96b93879-58c2-43c8-8be0-05735f70e199" providerId="AD" clId="Web-{82EEC0B9-175A-B5F7-1771-1AA34E862B8A}" dt="2025-07-21T15:16:26.091" v="115" actId="14100"/>
          <ac:spMkLst>
            <pc:docMk/>
            <pc:sldMk cId="3343521843" sldId="1479"/>
            <ac:spMk id="11" creationId="{0508DCBF-2617-9F29-0442-4D960097F3E3}"/>
          </ac:spMkLst>
        </pc:spChg>
        <pc:spChg chg="mod">
          <ac:chgData name="Sophie Whitcombe" userId="S::sophie@talkabouttrust.org::96b93879-58c2-43c8-8be0-05735f70e199" providerId="AD" clId="Web-{82EEC0B9-175A-B5F7-1771-1AA34E862B8A}" dt="2025-07-21T15:16:34.920" v="118" actId="20577"/>
          <ac:spMkLst>
            <pc:docMk/>
            <pc:sldMk cId="3343521843" sldId="1479"/>
            <ac:spMk id="13" creationId="{A3F74157-212B-F925-F054-05144E541675}"/>
          </ac:spMkLst>
        </pc:spChg>
        <pc:spChg chg="mod">
          <ac:chgData name="Sophie Whitcombe" userId="S::sophie@talkabouttrust.org::96b93879-58c2-43c8-8be0-05735f70e199" providerId="AD" clId="Web-{82EEC0B9-175A-B5F7-1771-1AA34E862B8A}" dt="2025-07-21T15:14:59.292" v="27" actId="20577"/>
          <ac:spMkLst>
            <pc:docMk/>
            <pc:sldMk cId="3343521843" sldId="1479"/>
            <ac:spMk id="17" creationId="{DA323923-77CE-E040-C952-F2C321D33AF6}"/>
          </ac:spMkLst>
        </pc:spChg>
        <pc:spChg chg="mod">
          <ac:chgData name="Sophie Whitcombe" userId="S::sophie@talkabouttrust.org::96b93879-58c2-43c8-8be0-05735f70e199" providerId="AD" clId="Web-{82EEC0B9-175A-B5F7-1771-1AA34E862B8A}" dt="2025-07-21T15:15:23.230" v="58" actId="1076"/>
          <ac:spMkLst>
            <pc:docMk/>
            <pc:sldMk cId="3343521843" sldId="1479"/>
            <ac:spMk id="19" creationId="{A3F74157-212B-F925-F054-05144E541675}"/>
          </ac:spMkLst>
        </pc:spChg>
      </pc:sldChg>
      <pc:sldChg chg="add replId">
        <pc:chgData name="Sophie Whitcombe" userId="S::sophie@talkabouttrust.org::96b93879-58c2-43c8-8be0-05735f70e199" providerId="AD" clId="Web-{82EEC0B9-175A-B5F7-1771-1AA34E862B8A}" dt="2025-07-21T15:13:38.352" v="0"/>
        <pc:sldMkLst>
          <pc:docMk/>
          <pc:sldMk cId="599936687" sldId="1482"/>
        </pc:sldMkLst>
      </pc:sldChg>
    </pc:docChg>
  </pc:docChgLst>
  <pc:docChgLst>
    <pc:chgData name="Sophie Whitcombe" userId="S::sophie@talkabouttrust.org::96b93879-58c2-43c8-8be0-05735f70e199" providerId="AD" clId="Web-{D68AA1F6-75A4-B5AF-A96E-EFBEE3C1A325}"/>
    <pc:docChg chg="modSld">
      <pc:chgData name="Sophie Whitcombe" userId="S::sophie@talkabouttrust.org::96b93879-58c2-43c8-8be0-05735f70e199" providerId="AD" clId="Web-{D68AA1F6-75A4-B5AF-A96E-EFBEE3C1A325}" dt="2025-05-27T15:17:41.856" v="10"/>
      <pc:docMkLst>
        <pc:docMk/>
      </pc:docMkLst>
      <pc:sldChg chg="modNotes">
        <pc:chgData name="Sophie Whitcombe" userId="S::sophie@talkabouttrust.org::96b93879-58c2-43c8-8be0-05735f70e199" providerId="AD" clId="Web-{D68AA1F6-75A4-B5AF-A96E-EFBEE3C1A325}" dt="2025-05-27T15:17:41.856" v="10"/>
        <pc:sldMkLst>
          <pc:docMk/>
          <pc:sldMk cId="268071293" sldId="1461"/>
        </pc:sldMkLst>
      </pc:sldChg>
    </pc:docChg>
  </pc:docChgLst>
  <pc:docChgLst>
    <pc:chgData name="Helena Conibear" userId="S::helena@talkabouttrust.org::14702610-6db2-485a-bfee-48fdd19d9556" providerId="AD" clId="Web-{4368F5F8-9A0C-72D0-F3B6-88F9E3764601}"/>
    <pc:docChg chg="addSld delSld modSld">
      <pc:chgData name="Helena Conibear" userId="S::helena@talkabouttrust.org::14702610-6db2-485a-bfee-48fdd19d9556" providerId="AD" clId="Web-{4368F5F8-9A0C-72D0-F3B6-88F9E3764601}" dt="2025-06-04T12:31:04" v="60"/>
      <pc:docMkLst>
        <pc:docMk/>
      </pc:docMkLst>
      <pc:sldChg chg="del">
        <pc:chgData name="Helena Conibear" userId="S::helena@talkabouttrust.org::14702610-6db2-485a-bfee-48fdd19d9556" providerId="AD" clId="Web-{4368F5F8-9A0C-72D0-F3B6-88F9E3764601}" dt="2025-06-04T12:26:12.679" v="1"/>
        <pc:sldMkLst>
          <pc:docMk/>
          <pc:sldMk cId="1361813526" sldId="1421"/>
        </pc:sldMkLst>
      </pc:sldChg>
      <pc:sldChg chg="addSp modSp">
        <pc:chgData name="Helena Conibear" userId="S::helena@talkabouttrust.org::14702610-6db2-485a-bfee-48fdd19d9556" providerId="AD" clId="Web-{4368F5F8-9A0C-72D0-F3B6-88F9E3764601}" dt="2025-06-04T12:30:24.827" v="59" actId="20577"/>
        <pc:sldMkLst>
          <pc:docMk/>
          <pc:sldMk cId="2652375044" sldId="1476"/>
        </pc:sldMkLst>
      </pc:sldChg>
      <pc:sldChg chg="del">
        <pc:chgData name="Helena Conibear" userId="S::helena@talkabouttrust.org::14702610-6db2-485a-bfee-48fdd19d9556" providerId="AD" clId="Web-{4368F5F8-9A0C-72D0-F3B6-88F9E3764601}" dt="2025-06-04T12:31:04" v="60"/>
        <pc:sldMkLst>
          <pc:docMk/>
          <pc:sldMk cId="3200947247" sldId="1477"/>
        </pc:sldMkLst>
      </pc:sldChg>
      <pc:sldChg chg="add">
        <pc:chgData name="Helena Conibear" userId="S::helena@talkabouttrust.org::14702610-6db2-485a-bfee-48fdd19d9556" providerId="AD" clId="Web-{4368F5F8-9A0C-72D0-F3B6-88F9E3764601}" dt="2025-06-04T12:26:08.882" v="0"/>
        <pc:sldMkLst>
          <pc:docMk/>
          <pc:sldMk cId="3179711316" sldId="1478"/>
        </pc:sldMkLst>
      </pc:sldChg>
    </pc:docChg>
  </pc:docChgLst>
  <pc:docChgLst>
    <pc:chgData name="Sophie Whitcombe" userId="S::sophie@talkabouttrust.org::96b93879-58c2-43c8-8be0-05735f70e199" providerId="AD" clId="Web-{8BA597C6-7879-5DCE-8826-E7940AC10217}"/>
    <pc:docChg chg="addSld delSld modSld">
      <pc:chgData name="Sophie Whitcombe" userId="S::sophie@talkabouttrust.org::96b93879-58c2-43c8-8be0-05735f70e199" providerId="AD" clId="Web-{8BA597C6-7879-5DCE-8826-E7940AC10217}" dt="2025-05-27T12:22:29.798" v="123" actId="1076"/>
      <pc:docMkLst>
        <pc:docMk/>
      </pc:docMkLst>
      <pc:sldChg chg="del">
        <pc:chgData name="Sophie Whitcombe" userId="S::sophie@talkabouttrust.org::96b93879-58c2-43c8-8be0-05735f70e199" providerId="AD" clId="Web-{8BA597C6-7879-5DCE-8826-E7940AC10217}" dt="2025-05-27T12:17:15.169" v="1"/>
        <pc:sldMkLst>
          <pc:docMk/>
          <pc:sldMk cId="109857222" sldId="256"/>
        </pc:sldMkLst>
      </pc:sldChg>
      <pc:sldChg chg="add">
        <pc:chgData name="Sophie Whitcombe" userId="S::sophie@talkabouttrust.org::96b93879-58c2-43c8-8be0-05735f70e199" providerId="AD" clId="Web-{8BA597C6-7879-5DCE-8826-E7940AC10217}" dt="2025-05-27T12:18:28.892" v="16"/>
        <pc:sldMkLst>
          <pc:docMk/>
          <pc:sldMk cId="3444549314" sldId="1302"/>
        </pc:sldMkLst>
      </pc:sldChg>
      <pc:sldChg chg="modSp add">
        <pc:chgData name="Sophie Whitcombe" userId="S::sophie@talkabouttrust.org::96b93879-58c2-43c8-8be0-05735f70e199" providerId="AD" clId="Web-{8BA597C6-7879-5DCE-8826-E7940AC10217}" dt="2025-05-27T12:22:19.922" v="120" actId="20577"/>
        <pc:sldMkLst>
          <pc:docMk/>
          <pc:sldMk cId="268071293" sldId="1461"/>
        </pc:sldMkLst>
      </pc:sldChg>
      <pc:sldChg chg="modSp add">
        <pc:chgData name="Sophie Whitcombe" userId="S::sophie@talkabouttrust.org::96b93879-58c2-43c8-8be0-05735f70e199" providerId="AD" clId="Web-{8BA597C6-7879-5DCE-8826-E7940AC10217}" dt="2025-05-27T12:22:29.798" v="123" actId="1076"/>
        <pc:sldMkLst>
          <pc:docMk/>
          <pc:sldMk cId="1186565703" sldId="1474"/>
        </pc:sldMkLst>
      </pc:sldChg>
    </pc:docChg>
  </pc:docChgLst>
  <pc:docChgLst>
    <pc:chgData name="Sophie Whitcombe" userId="S::sophie@talkabouttrust.org::96b93879-58c2-43c8-8be0-05735f70e199" providerId="AD" clId="Web-{FC80691E-7AD7-199E-9642-CF86A36B7C2C}"/>
    <pc:docChg chg="modSld">
      <pc:chgData name="Sophie Whitcombe" userId="S::sophie@talkabouttrust.org::96b93879-58c2-43c8-8be0-05735f70e199" providerId="AD" clId="Web-{FC80691E-7AD7-199E-9642-CF86A36B7C2C}" dt="2025-05-27T15:32:43.104" v="4"/>
      <pc:docMkLst>
        <pc:docMk/>
      </pc:docMkLst>
      <pc:sldChg chg="addSp delSp modSp">
        <pc:chgData name="Sophie Whitcombe" userId="S::sophie@talkabouttrust.org::96b93879-58c2-43c8-8be0-05735f70e199" providerId="AD" clId="Web-{FC80691E-7AD7-199E-9642-CF86A36B7C2C}" dt="2025-05-27T15:32:43.104" v="4"/>
        <pc:sldMkLst>
          <pc:docMk/>
          <pc:sldMk cId="3444549314" sldId="1302"/>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4:54:33.690"/>
    </inkml:context>
    <inkml:brush xml:id="br0">
      <inkml:brushProperty name="width" value="0.35" units="cm"/>
      <inkml:brushProperty name="height" value="0.35" units="cm"/>
      <inkml:brushProperty name="color" value="#FFFFFF"/>
    </inkml:brush>
  </inkml:definitions>
  <inkml:trace contextRef="#ctx0" brushRef="#br0">203 447 24575,'18'-34'0,"0"2"0,3 3 0,-6 4 0,-5 5 0,0 2 0,-3 4 0,2 1 0,-3 0 0,-3 0 0,4 3 0,0 2 0,0 3 0,1-1 0,1-1 0,-1-4 0,1-1 0,1 0 0,0 2 0,-1 2 0,-1 4 0,1-2 0,-1-2 0,4 2 0,-2-4 0,1 2 0,0-1 0,3-1 0,7-1 0,4-4 0,3 0 0,-3 2 0,-6 1 0,-5 2 0,-4 5 0,1 1 0,4 4 0,6 0 0,4 0 0,3 0 0,0 0 0,0 0 0,-4 0 0,-2 0 0,-3 1 0,-3 3 0,1 6 0,1 5 0,-3 5 0,0 1 0,0-2 0,-1 0 0,-3-3 0,0-5 0,-1-3 0,1-5 0,4-3 0,0 0 0,-2-2 0,-7-2 0,-24-14 0,-2 5 0,-17-10 0,9 12 0,0 4 0,3 4 0,4 3 0,1 0 0,2 0 0,-3 0 0,1 0 0,-1 0 0,0 0 0,2 0 0,-2 0 0,-1 0 0,-1 0 0,3 0 0,-1 0 0,4 0 0,-2 0 0,-1 0 0,-1 0 0,-3 0 0,-1 0 0,-3 0 0,0 1 0,-3 4 0,2 2 0,1 3 0,5 0 0,6-2 0,3-2 0,2 0 0,-3-1 0,2 3 0,-3 2 0,-5 1 0,-2 2 0,-2-1 0,3-2 0,5 0 0,5-2 0,-2 4 0,1 3 0,-4 3 0,0 2 0,1-1 0,4-2 0,3-2 0,1 2 0,1 1 0,-1 3 0,4 3 0,1 1 0,3 3 0,0 0 0,0 0 0,0 0 0,0 0 0,0-4 0,0-1 0,0-4 0,0-6 0,0-1 0,0-2 0,0 2 0,0 6 0,0 1 0,0 3 0,0-1 0,0-3 0,0-1 0,0-2 0,0-1 0,0 1 0,0-1 0,2-1 0,1 0 0,4 0 0,1-2 0,1 1 0,3 2 0,0-1 0,1 0 0,-3-3 0,0-2 0,0 1 0,2 2 0,3 1 0,-2-2 0,4 0 0,2-3 0,2 0 0,0-1 0,-1 0 0,-2 0 0,0 1 0,-1 0 0,0-1 0,-2 1 0,2-1 0,-2 2 0,-2-2 0,0 1 0,-1-2 0,1-1 0,2 1 0,4-1 0,1 0 0,0 2 0,-2 1 0,-2 0 0,0 0 0,-1-1 0,2 1 0,-2-2 0,0-2 0,-1-2 0,-1-1 0,1 3 0,-1 0 0,1 1 0,-1-1 0,0-3 0,3 0 0,1 0 0,2 0 0,2 0 0,-1 0 0,1 0 0,3 0 0,1 0 0,0 0 0,-3 0 0,-1 0 0,0 0 0,3 0 0,2-3 0,2-4 0,0-3 0,-1-4 0,-4 1 0,-6 0 0,-3-1 0,-3-4 0,0-4 0,1 0 0,0-2 0,0 3 0,0-1 0,-1-4 0,-1-3 0,-1 0 0,0 1 0,-2 6 0,-1 2 0,-2 3 0,3 0 0,3-4 0,0-4 0,1 2 0,-4 4 0,-2 5 0,-2 0 0,1-5 0,-1-5 0,-3 0 0,0 0 0,0 0 0,0 0 0,0 0 0,0-1 0,0 1 0,0 1 0,0-1 0,-1 1 0,-3 4 0,-7-1 0,-3 3 0,-5 1 0,-8 0 0,-6 1 0,-9 0 0,-8 1 0,-1 0 0,1 4 0,5 4 0,4 3 0,0 3 0,-8 0 0,-6 0 0,2 0 0,7 3 0,17 3 0,8 5 0,3 5 0,2 5 0,-2 4 0,4 10 0,3 6 0,4 4 0,4 0 0,4-9 0,11-4 0,18-3 0,16-2 0,12-4 0,-1-7 0,-3-3 0,-7-5 0,-7-3 0,-10-2 0,-8-3 0,-8-2 0,-7-5 0,-4-11 0,-2-11 0,-5-6 0,-7 0 0,-17 11 0,-21 11 0,-23 7 0,-11 6 0,2 0 0,18 1 0,23 3 0,16 4 0,10 8 0,1 10 0,-2 11 0,3 8 0,4 8 0,5-4 0,3-8 0,0-5 0,0-8 0,7-4 0,9-7 0,10-8 0,10-6 0,4-3 0,0 0 0,-3 0 0,-9 0 0,-9-2 0,-8-5 0,-6-3 0,-11-2 0,-12 1 0,-9 4 0,-6 3 0,5 5 0,12 8 0,11 6 0,15 8 0,14 2 0,8-6 0,0-8 0,-2-7 0,-8-7 0,-8-7 0,-8-8 0,-12-7-246,-8 1 0,4 9 0,-1 7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4:58:00.988"/>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4:58:23.670"/>
    </inkml:context>
    <inkml:brush xml:id="br0">
      <inkml:brushProperty name="width" value="0.35" units="cm"/>
      <inkml:brushProperty name="height" value="0.35" units="cm"/>
      <inkml:brushProperty name="color" value="#FFFFFF"/>
    </inkml:brush>
  </inkml:definitions>
  <inkml:trace contextRef="#ctx0" brushRef="#br0">1089 731 24575,'7'-33'0,"-2"6"0,-5 11 0,0 4 0,2 0 0,2 0 0,-1 2 0,4-4 0,1-3 0,1-1 0,1-2 0,-5 2 0,-2 3 0,-2 0 0,-1 0 0,1 0 0,1 2 0,3 3 0,5 5 0,3 2 0,4 3 0,5-1 0,3 4 0,-1 5 0,-1 7 0,-3 7 0,-4 7 0,0 4 0,-5-1 0,-1-5 0,-3-14 0,-3-12 0,-1-33 0,-3 10 0,0-19 0,0 16 0,0 1 0,0-1 0,0 4 0,-3 3 0,-4 5 0,-2 2 0,-1 0 0,1 3 0,3-1 0,-3 1 0,-1 3 0,2-1 0,-1 1 0,3-1 0,-6-1 0,2 4 0,-6-1 0,2 4 0,-2-3 0,2 0 0,2-2 0,1-1 0,1 2 0,-1 0 0,-3 3 0,1 0 0,1 1 0,0 0 0,0 0 0,-2 0 0,-1 0 0,-2 0 0,2 0 0,2 0 0,-2 0 0,2-3 0,0-1 0,1-2 0,2-1 0,1-3 0,4-3 0,2 0 0,3-2 0,0 2 0,0-1 0,3 1 0,5 3 0,7-1 0,1 5 0,4-2 0,-2 2 0,1 2 0,4 0 0,1 3 0,2 1 0,-1 0 0,-4 2 0,-4 5 0,-4 7 0,-3 8 0,-4 4 0,-4 2 0,-2-4 0,0-4 0,0-3 0,0-2 0,-1-4 0,-4-2 0,-4-3 0,-5-2 0,-2 0 0,-3-1 0,-1-3 0,-2 0 0,0 0 0,-1 0 0,4-2 0,1-1 0,4-2 0,5-3 0,-1 0 0,0-1 0,-2-2 0,-1 4 0,3-2 0,1 1 0,-1 3 0,0-2 0,-2 1 0,-1-1 0,2 2 0,2-1 0,0 2 0,-1-2 0,-2-1 0,-1 2 0,1-1 0,-1 2 0,0 0 0,3-2 0,-1 2 0,2-2 0,2-2 0,-2 1 0,2-2 0,2-1 0,1-1 0,3-1 0,4 2 0,6 3 0,5 3 0,4 3 0,2 1 0,-1 0 0,2 0 0,0 0 0,-2 0 0,-1 0 0,-1 3 0,-3 3 0,-3 1 0,-3 2 0,1-1 0,1 2 0,0 0 0,-2-3 0,-33-13 0,12 0 0,-23-11 0,23 5 0,3-2 0,0 0 0,3 0 0,0 2 0,-3 2 0,1 3 0,1 3 0,-1 0 0,2-2 0,-1-1 0,-2 2 0,3-1 0,-3 2 0,1 0 0,-1 1 0,-3 3 0,2 0 0,-2-1 0,1 1 0,0 0 0,0 0 0,0 0 0,-1 0 0,0 0 0,-2 0 0,2 0 0,0 0 0,1 0 0,1 0 0,-2 0 0,1 0 0,-1 0 0,-1 0 0,-2 0 0,-6 0 0,-1 0 0,1 0 0,3 0 0,5 0 0,2 2 0,-1 2 0,0-1 0,0 3 0,1-2 0,3 1 0,-1 2 0,-1-4 0,0 3 0,-3-1 0,2 1 0,1 0 0,1 0 0,2-1 0,1 2 0,-1 2 0,1 1 0,-1 0 0,1-1 0,-1-1 0,1 1 0,0 1 0,-1 1 0,0 4 0,-2-2 0,0 1 0,-2 1 0,3-3 0,-1 1 0,0-1 0,3-1 0,-3-1 0,4-1 0,-1 1 0,-1-1 0,0 0 0,-3 6 0,0 3 0,0 2 0,-1-3 0,3 0 0,0 1 0,2-1 0,2 2 0,2-3 0,2 1 0,1-1 0,0-1 0,-1-1 0,1-1 0,0 0 0,0-1 0,0 1 0,0 0 0,0 1 0,0-1 0,0-1 0,0 0 0,0 0 0,0 1 0,0-2 0,0 2 0,0 0 0,0 1 0,0-1 0,0 0 0,0-1 0,0 0 0,2-1 0,2-2 0,2 1 0,3-3 0,-1 4 0,1-2 0,1 1 0,-3 3 0,2-1 0,1 1 0,2-2 0,4 3 0,-1-2 0,-2 1 0,0-3 0,-1-4 0,-1 1 0,0-2 0,-1-1 0,0-1 0,3 1 0,0 0 0,-2 3 0,-2 1 0,0-1 0,0 0 0,4-1 0,0-1 0,0-1 0,0-2 0,2-2 0,0 0 0,1 0 0,-3 0 0,0 3 0,0 0 0,0 0 0,1 0 0,-3-3 0,3 0 0,1 0 0,-1 2 0,1 2 0,-3-1 0,-1 2 0,1-2 0,-1 0 0,0 0 0,3-1 0,0-2 0,1 0 0,-2 0 0,0 0 0,3 0 0,3 0 0,0 0 0,-2 0 0,-3 0 0,-3 0 0,2 0 0,1 0 0,1 0 0,4 0 0,-1 0 0,2 0 0,2 0 0,-1 0 0,-1 0 0,-3 0 0,-2 0 0,-2 0 0,0 0 0,2-3 0,-1-3 0,3-5 0,2-1 0,0 2 0,5 0 0,0-3 0,-1-1 0,0-3 0,-2 2 0,-1 0 0,4-3 0,-2 0 0,-1 0 0,-5 2 0,-5 5 0,-1 0 0,-3 1 0,-1-1 0,-3-5 0,-1-5 0,-1-14 0,-13-10 0,-23-6 0,-27 3 0,-20 11 0,0 9 0,9 9 0,15 7 0,9 2 0,0 3 0,1 3 0,4 1 0,9 0 0,9 0 0,8-1 0,3 0 0,1 4 0,-3-1 0,-3 1 0,0 3 0,4 5 0,6 18 0,8 17 0,1 7 0,1-1 0,0-12 0,3-14 0,3-9 0,11-7 0,16-6 0,18-1 0,13 0 0,7 0 0,-8-1 0,-14-2 0,-12-1 0,-14-3 0,-8 0 0,-7-1 0,-5-3 0,2-5 0,-1-5 0,0-4 0,-1 0 0,-3 2 0,-2 6 0,-3 7 0,-5 3 0,-3 5 0,1-1 0,4 2 0,5-2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4:58:46.921"/>
    </inkml:context>
    <inkml:brush xml:id="br0">
      <inkml:brushProperty name="width" value="0.35" units="cm"/>
      <inkml:brushProperty name="height" value="0.35" units="cm"/>
      <inkml:brushProperty name="color" value="#FFFFFF"/>
    </inkml:brush>
  </inkml:definitions>
  <inkml:trace contextRef="#ctx0" brushRef="#br0">1028 509 24575,'35'0'0,"-8"-5"0,-15-7 0,-8-17 0,-4-14 0,0-12 0,-3 1 0,-8 6 0,-16 10 0,-19 7 0,-17 0 0,-14 3 0,0 0 0,6 9 0,17 8 0,21 10 0,14 10 0,10 19 0,7 21 0,1 14 0,7 5 0,15-13 0,14-12 0,19-12 0,9-12 0,5-8 0,3-8 0,-4-3 0,-6 0 0,-13-4 0,-9-7 0,-8-8 0,-6-9 0,-5-11 0,-7-6 0,-8-3 0,-3 9 0,-5 13 0,-3 10 0,-4 9 0,5 3 0,41 4 0,12 8 0,33 12 0,-20 9 0,-13 5 0,-16-7 0,-12-14 0,-9-11 0,-6-13 0,-5-9 0,-6-2 0,-3 2 0,-5 7 0,-3 4 0,0 1 0,-3-4 0,2-1 0,-3-4 0,1-1 0,-2 1 0,-1-1 0,4 2 0,2 3 0,2 4 0,3 1 0,-1 1 0,2 1 0,1-1 0,1 4 0,0-1 0,-2 1 0,-4 3 0,-4 0 0,-4 0 0,-2 0 0,-3 0 0,4 0 0,0 0 0,8-2 0,2-1 0,0 0 0,0-1 0,-5 3 0,4 1 0,-2-1 0,3 1 0,2 0 0,-3-2 0,1-2 0,-3 1 0,-1 0 0,0 3 0,-3-1 0,-2 1 0,2 0 0,-3 0 0,-1 0 0,-1 0 0,-2 0 0,0 0 0,0 0 0,0 0 0,0 0 0,3 0 0,1 0 0,3 0 0,0 0 0,0 2 0,3 1 0,-2 4 0,-5 3 0,0 1 0,-1 0 0,7-4 0,7-1 0,-2-2 0,1 0 0,-1 0 0,1-2 0,4 3 0,-2 2 0,-1 0 0,0-3 0,-2-3 0,5 2 0,0 0 0,2 4 0,1 2 0,0 1 0,1 3 0,-1-1 0,0 0 0,-1 0 0,-3-1 0,3 0 0,-4 3 0,-3 0 0,-3 3 0,2 2 0,0-4 0,1 1 0,6-2 0,0 0 0,4 1 0,1-3 0,-2-1 0,0 0 0,0 1 0,1-1 0,3 2 0,0-2 0,1 0 0,-3 1 0,-1 0 0,0-1 0,1 0 0,3 0 0,0 1 0,0 3 0,0 2 0,0 0 0,0-2 0,0-2 0,0-2 0,0 1 0,0 0 0,0 0 0,0 1 0,2-3 0,2 2 0,0 1 0,-1 1 0,1 2 0,1-2 0,2-1 0,2-2 0,0-2 0,-1 1 0,0 1 0,-1 0 0,-1 0 0,3-2 0,-1 1 0,2-3 0,0-2 0,0-2 0,-1 0 0,0 1 0,-3 1 0,2 4 0,0-2 0,4 2 0,0 1 0,0-1 0,0 1 0,1-3 0,-1-4 0,-1 1 0,-3 0 0,1 0 0,-2 2 0,1-2 0,2-1 0,-3 3 0,1-4 0,2 3 0,-1 0 0,3-1 0,0 0 0,-1-2 0,2 2 0,-1-1 0,-1 0 0,3 0 0,0 0 0,4 1 0,-2 0 0,0-1 0,0-3 0,-2 0 0,0 0 0,0 0 0,-2 2 0,-1 0 0,1 2 0,-1-1 0,0-2 0,1 0 0,1-1 0,0 0 0,0 0 0,2 0 0,1 0 0,2 0 0,-1 0 0,-2 0 0,-3 0 0,-1 0 0,2 0 0,-2 0 0,0 0 0,3 0 0,2-1 0,3-3 0,0-2 0,0-1 0,-4-1 0,-3 1 0,-1 1 0,1-2 0,3 2 0,1-4 0,4-1 0,1-4 0,1-1 0,3-1 0,-4 1 0,-4 4 0,-2 1 0,-5 1 0,4-2 0,3-8 0,7-3 0,4-2 0,0 1 0,-5 9 0,-4 5 0,-7 5 0,-6 0 0,-3-5 0,-9-6 0,-19-7 0,-34-5 0,-23-2 0,-11 5 0,15 5 0,24 8 0,15 1 0,9 3 0,-2-1 0,0-3 0,0 1 0,7-1 0,6 2 0,2 2 0,1-2 0,-1 0 0,-2 0 0,3 1 0,0 1 0,1-1 0,2-1 0,-7-4 0,1-2 0,-5 0 0,5 1 0,2 5 0,2 1 0,1 2 0,-6 2 0,-2 0 0,-5 1 0,3 0 0,4 1 0,6 4 0,5 5 0,5 9 0,1 13 0,3 10 0,1 8 0,2-3 0,1-6 0,0-7 0,-2-9 0,-2-3 0,2-7 0,6-5 0,6-1 0,8-5 0,4 0 0,2 0 0,0 0 0,-3 0 0,-3 0 0,-1 0 0,0 6 0,1 3 0,1 1 0,1 3 0,0-3 0,-1 1 0,0-1 0,-3 0 0,-4-4 0,-3 2 0,-2-2 0,-3 0 0,3 2 0,3 0 0,4 2 0,3 1 0,-3 1 0,-3 1 0,-8 0 0,-3-6 0,-2-2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4:54:42.672"/>
    </inkml:context>
    <inkml:brush xml:id="br0">
      <inkml:brushProperty name="width" value="0.35" units="cm"/>
      <inkml:brushProperty name="height" value="0.35" units="cm"/>
      <inkml:brushProperty name="color" value="#FFFFFF"/>
    </inkml:brush>
  </inkml:definitions>
  <inkml:trace contextRef="#ctx0" brushRef="#br0">1134 993 24575,'0'-47'0,"0"0"0,0 2 0,0 8 0,0 6 0,0 7 0,0 6 0,0-2 0,0 2 0,0-2 0,0 0 0,0-2 0,-2 1 0,-2-1 0,1-2 0,-3-1 0,2-3 0,-3 3 0,-1 0 0,1 1 0,-3 2 0,1 0 0,-2 3 0,-1 5 0,0 2 0,-2 1 0,0 4 0,1-3 0,-1 0 0,-2-2 0,1 0 0,-1 1 0,2 0 0,1 1 0,0-3 0,-1 2 0,2-1 0,-2 3 0,1 1 0,-1 0 0,-1 5 0,2-4 0,0 3 0,2-2 0,1 0 0,0 2 0,2-1 0,-1 1 0,-1-1 0,0 2 0,-1-1 0,1 1 0,-1-3 0,0-1 0,-4 0 0,0-1 0,-3-3 0,2 1 0,2 2 0,0 5 0,2 3 0,-1 0 0,-1 0 0,0 0 0,-3 0 0,-1 0 0,0 0 0,1 0 0,1 0 0,0 0 0,3 0 0,1 0 0,3 0 0,-4 0 0,-2 0 0,1 0 0,-1 0 0,2 0 0,0 0 0,0 0 0,2 0 0,-1 0 0,-2 0 0,-3 0 0,0 0 0,2 0 0,2 0 0,2 0 0,-2 0 0,-5 2 0,-5 5 0,-4 6 0,-1 5 0,3 0 0,4-1 0,7-9 0,9-5 0,26-24 0,-7 8 0,21-16 0,-14 15 0,0 0 0,2 0 0,-3 0 0,-2 5 0,-1 1 0,1 2 0,0 2 0,3-2 0,2 1 0,2 1 0,2-2 0,-3 2 0,-3 1 0,-2 0 0,-1 2 0,-2 1 0,0 0 0,2 0 0,0 0 0,1 0 0,-2 0 0,1 0 0,2 0 0,-2 0 0,2 0 0,-4 0 0,-3 0 0,0 0 0,-2 2 0,2 1 0,2 0 0,4 3 0,-1 0 0,1 3 0,-5-1 0,-4 1 0,0 0 0,-1 2 0,0 1 0,2-1 0,-1 1 0,3-2 0,2 2 0,0 4 0,1-3 0,-4 1 0,-1-1 0,-1-2 0,3 3 0,3 0 0,1 0 0,-1 0 0,-1 3 0,-1 1 0,2 3 0,1 3 0,-3-4 0,-1-1 0,-3-4 0,-7-3 0,-8-2 0,-20-4 0,-22-9 0,-19-9 0,-6-2 0,5-1 0,9 3 0,9 4 0,4 2 0,2 2 0,4 2 0,4 2 0,3 0 0,1 0 0,2 0 0,1 3 0,0 4 0,-2 4 0,-3 3 0,0 0 0,7-2 0,5-2 0,4-1 0,-1-2 0,-5 2 0,1 0 0,-1 3 0,2-1 0,1 2 0,-2 0 0,6 0 0,4 3 0,4 8 0,1 4 0,-1 5 0,1-2 0,6-10 0,17-7 0,16-9 0,16-2 0,12 5 0,-1 0 0,-6 2 0,-8 1 0,-5 0 0,-3 0 0,-5-3 0,0-2 0,1-2 0,8 0 0,7-2 0,5-2 0,0 0 0,-1 0 0,-2 0 0,-6 0 0,-6 0 0,-6 0 0,1 0 0,-1 0 0,1 0 0,-2 0 0,-3 0 0,0 0 0,-3 0 0,-1 0 0,-3 2 0,-5 3 0,-1 3 0,-3 3 0,1 2 0,-3 0 0,-3 1 0,-2-1 0,0-4 0,-2 1 0,1-1 0,-4 3 0,0 0 0,0-1 0,2 1 0,0-1 0,2 2 0,-1 1 0,-3 2 0,1 0 0,-1 0 0,0 0 0,0-2 0,0 0 0,0-4 0,0 1 0,0 2 0,-5-2 0,-9 1 0,-5-4 0,-5-4 0,5-1 0,2-3 0,1 3 0,-1 1 0,-4 0 0,3-1 0,-3-3 0,1 0 0,-4 0 0,-1 0 0,3 0 0,4 0 0,3 0 0,1 0 0,2 0 0,-1 0 0,1 0 0,0 0 0,1 0 0,0 0 0,-4 0 0,-3 0 0,-6 0 0,-2 0 0,2 0 0,0 0 0,5 0 0,1 0 0,3 0 0,1 0 0,-1 0 0,3 0 0,-4 0 0,1 0 0,-3 0 0,-5 0 0,-1 0 0,0 0 0,1 0 0,5 0 0,3 0 0,2 0 0,3 0 0,-4 0 0,3 0 0,-4 0 0,1-2 0,1-2 0,-6-3 0,2-3 0,-4-3 0,3 0 0,5 2 0,2 2 0,1 2 0,-1 0 0,-2-1 0,1 0 0,1 1 0,0-1 0,-3 1 0,-1-1 0,0-2 0,0 2 0,5-2 0,4 1 0,2-2 0,3-1 0,1 0 0,1-1 0,3 2 0,2-1 0,4 1 0,2 5 0,-6 1 0,0 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4:55:32.407"/>
    </inkml:context>
    <inkml:brush xml:id="br0">
      <inkml:brushProperty name="width" value="0.35" units="cm"/>
      <inkml:brushProperty name="height" value="0.35" units="cm"/>
      <inkml:brushProperty name="color" value="#FFFFFF"/>
    </inkml:brush>
  </inkml:definitions>
  <inkml:trace contextRef="#ctx0" brushRef="#br0">1647 406 24575,'-73'7'0,"-23"-1"0,29-6 0,-4 1 0,-5 3 0,2 2 0,9 1 0,4 4 0,-31 14 0,47 2 0,27-2 0,14-1 0,10 0 0,26 6 0,33-2 0,-17-15 0,3-4 0,7-1 0,1-2 0,-6-3 0,-2-2 0,34-1 0,-23-10 0,-17-10 0,-15-12 0,-13-16 0,-11-4 0,-6-3 0,0 8 0,-3 16 0,-7 13 0,-16 9 0,-14 7 0,-9 0 0,5 5 0,15 5 0,14 9 0,10 7 0,5 4 0,23 1 0,32-5 0,30-9 0,-34-10 0,0-2 0,32-3 0,-25-4 0,-23-7 0,-18-8 0,-8-11 0,-7-2 0,-4-1 0,-6 1 0,-10 7 0,-12 5 0,-10 6 0,-5 5 0,-5 3 0,0 2 0,4 6 0,8 12 0,16 8 0,11 11 0,8 3 0,3-4 0,7-5 0,13-10 0,16-7 0,11-7 0,6-5 0,-5-6 0,-11-10 0,-12-12 0,-13-9 0,-7-2 0,-5 0 0,-6 6 0,-11 4 0,-16 2 0,-12 5 0,-4 1 0,-3 8 0,6 8 0,5 4 0,9 3 0,12 3 0,7 4 0,7 8 0,4 8 0,6 1 0,8-1 0,9-5 0,5-6 0,2-5 0,0-4 0,0-3 0,-2 0 0,-4 0 0,-5-3 0,-7-5 0,-6-6 0,-2-8 0,-2 1 0,1-3 0,-1 0 0,0 1 0,-2 2 0,-4 4 0,-10 4 0,-8 7 0,-5 0 0,-3 6 0,4 0 0,5 0 0,6 2 0,7 4 0,6 8 0,2 7 0,1 5 0,5 2 0,11 0 0,12-3 0,12-5 0,1-7 0,-3-4 0,-8-4 0,-7-1 0,-7-4 0,-7-9 0,-5-9 0,-3-6 0,0-4 0,0 1 0,-5 5 0,-6 5 0,-8 8 0,-8 5 0,-4 3 0,-2 1 0,1 0 0,2 0 0,5 0 0,4 0 0,3 0 0,4 0 0,-1 0 0,-2 0 0,-1 0 0,-3 0 0,-3 0 0,-1 0 0,2 0 0,5 0 0,3 0 0,0 0 0,-1 0 0,-3 0 0,-4 0 0,-5 3 0,-5 3 0,2 4 0,7-3 0,12-8 0,10-4 0,20-14 0,9 5 0,20-7 0,-2 6 0,3 2 0,-7 2 0,-5 4 0,-8 3 0,-7 1 0,-3 3 0,-2 0 0,2 0 0,-1 0 0,2 0 0,-3 0 0,1 0 0,-1 0 0,-1 0 0,4 0 0,2 0 0,3 0 0,1 0 0,-4 0 0,-13 0 0,-39 0 0,-10 0 0,-37 0 0,7 0 0,2 0 0,6 0 0,9 0 0,8 0 0,5 3 0,0 4 0,3 1 0,2 3 0,8 0 0,4 0 0,4 7 0,1 3 0,1 4 0,3 4 0,-1 5 0,-1 9 0,0 2 0,1 2 0,3-5 0,7-8 0,2-4 0,3-5 0,3-6 0,4-5 0,15-6 0,16-4 0,16-2 0,5-2 0,-2 0 0,-7-1 0,-9-7 0,-7-8 0,-12-11 0,-9-6 0,-7 1 0,-9 3 0,-15 10 0,-22 7 0,-24 7 0,-17 5 0,3 6 0,14 5 0,21 4 0,17 2 0,10 0 0,4 1 0,3 3 0,3 3 0,3 0 0,3 4 0,1 2 0,0 2 0,0 0 0,0 0 0,0-1 0,0-3 0,0-3 0,0-3 0,0-5 0,3-6 0,6-2 0,9-2 0,6-3 0,4-1 0,0-3 0,0 0 0,4 0 0,2 0 0,2 0 0,0 0 0,-4 0 0,-2 0 0,-6 0 0,2 0 0,9-2 0,8-5 0,9-3 0,6-5 0,-4-1 0,3-3 0,-4 0 0,-6 0 0,-7 2 0,-10 1 0,-7 3 0,-2 3 0,-2 1 0,-1 5 0,-1-3 0,-5-2 0,2 2 0,-1 0 0,2 4 0,5 4 0,3 5 0,4 3 0,-2 8 0,-3 1 0,-5 0 0,-3-1 0,-4-2 0,-1-1 0,-3 3 0,-2 0 0,-1 1 0,-2 1 0,-1 0 0,0 0 0,0-2 0,-4-5 0,-7-5 0,-11-4 0,-8-3 0,-5 0 0,3 0 0,3 3 0,1 3 0,1 2 0,1 1 0,2-1 0,3-1 0,0 0 0,-3-4 0,-1 3 0,-4-2 0,-3 0 0,-5-1 0,-5-3 0,-2 0 0,4 0 0,4 0 0,8 0 0,7 0 0,8 0 0,41 0 0,15 0 0,33 0 0,-5 0 0,-9 0 0,-10 0 0,-8 0 0,-10 0 0,-7 0 0,-4 0 0,-4 0 0,-4 0 0,-1 0 0,-4 1 0,3 3 0,-1-1 0,3 0 0,3-2 0,3 2 0,3 1 0,-1 0 0,-2 2 0,-3-1 0,-3 2 0,-1 1 0,-3 0 0,-8 0 0,-21-1 0,-1-2 0,-14-4 0,9-1 0,0 0 0,2 0 0,-2 0 0,0 0 0,-1 0 0,-3 0 0,0 0 0,-1 0 0,5 0 0,1 0 0,2 0 0,2 0 0,0 0 0,1 0 0,-3 0 0,-2 0 0,-3 0 0,1 0 0,1 0 0,0 0 0,-2 0 0,-1 0 0,2 0 0,1 0 0,3 0 0,0 0 0,1 0 0,-1 0 0,0 0 0,-2 0 0,2 0 0,5-3 0,0 0 0,2-1 0,-1 1 0,-4 2 0,2 1 0,-3-1 0,-1 1 0,0 0 0,0 0 0,0 0 0,2 0 0,2 0 0,0-3 0,1-1 0,1 0 0,3 1 0,1 3 0,0 0 0,-1-3 0,-3-1 0,-5-1 0,-3-1 0,-3 2 0,3 1 0,5-2 0,2 1 0,3 0 0,-3 1 0,-1 2 0,2 1 0,-3-3 0,1-4 0,-3-4 0,-2-2 0,0 3 0,1 1 0,3 2 0,-1 1 0,2 0 0,1 1 0,0 0 0,1 0 0,-1 2 0,-2-4 0,2 0 0,-2-1 0,1-1 0,-1-1 0,-5 1 0,1-1 0,-1 3 0,2 2 0,5 2 0,0 3 0,3 0 0,2 0 0,0 0 0,-1 0 0,-2 0 0,2 2 0,0 3 0,1 1 0,2 5 0,-1-1 0,4 1 0,2 0 0,1-1 0,2 1 0,1 1 0,0 1 0,-1 1 0,1 0 0,0 0 0,3-4 0,2-4 0,11-2 0,0-1 0,6 1 0,-6-1 0,-1 0 0,-1-3 0,-2 4 0,0-1 0,-2 1 0,3-2 0,1 1 0,1 1 0,-1-1 0,-3 4 0,1-3 0,2 0 0,3 2 0,-2 0 0,-4 4 0,-6 2 0,-5 0 0,0 1 0,0 0 0,0-1 0,0 0 0,-2-3 0,-2 0 0,-2-2 0,-3-3 0,0-1 0,-1-3 0,-1 0 0,-1 0 0,-3 0 0,1 0 0,-1 0 0,2 0 0,1 0 0,-2 0 0,2 0 0,-1 0 0,2 0 0,-1 0 0,2-3 0,38-14 0,-9 10 0,35-9 0,-21 16 0,-1 0 0,-4 0 0,0 0 0,-3 0 0,-2 0 0,1 0 0,-1 0 0,-1 0 0,-1 0 0,-4 0 0,1 0 0,4 0 0,-3 0 0,1 0 0,0 0 0,-1 0 0,4 0 0,1 0 0,-2 0 0,2 0 0,-3 0 0,-1 0 0,0 0 0,1 0 0,-2 0 0,-3 0 0,-1 0 0,-3 0 0,-3 0 0,-29-13 0,14 7 0,-24-12 0,24 9 0,2-1 0,1 0 0,3-2 0,-1-3 0,0-3 0,-2-1 0,-3 4 0,1 5 0,0 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4:56:18.755"/>
    </inkml:context>
    <inkml:brush xml:id="br0">
      <inkml:brushProperty name="width" value="0.35" units="cm"/>
      <inkml:brushProperty name="height" value="0.35" units="cm"/>
      <inkml:brushProperty name="color" value="#FFFFFF"/>
    </inkml:brush>
  </inkml:definitions>
  <inkml:trace contextRef="#ctx0" brushRef="#br0">911 340 24575,'-82'0'0,"30"0"0,-5 0 0,-18 0 0,-3 0 0,-5 0 0,1 0 0,13 0 0,3 0 0,11 0 0,5 0 0,-10 2 0,26 5 0,17 7 0,6 12 0,4 14 0,2 15 0,2 14 0,4 0 0,13-8 0,23-14 0,23-19 0,15-12 0,-4-10 0,-18-6 0,-13-9 0,-12-19 0,-9-19 0,-7-19 0,-8-2 0,-12 11 0,-23 19 0,-29 19 0,-22 13 0,0 6 0,20 0 0,23 0 0,14 4 0,9 13 0,3 21 0,2 17 0,5 15 0,2 2 0,6-8 0,14-4 0,20-13 0,22-13 0,14-15 0,-4-11 0,-13-7 0,-14-1 0,-12 0 0,-6 0 0,-6-3 0,-15 0 0,-33-1 0,4 2 0,-11 1 0,34 1 0,36 11 0,-8-7 0,22 10 0,-20-9 0,2-1 0,-2 2 0,-5-2 0,-4 0 0,-3-1 0,-1-1 0,4 2 0,0 0 0,1 2 0,2-2 0,1 0 0,4-1 0,3-3 0,-4 0 0,0 0 0,-1 0 0,-1 0 0,1 0 0,-3 0 0,-2 0 0,2 0 0,2 0 0,4 0 0,2 0 0,-4 0 0,-3 0 0,-8-3 0,-5-1 0,-1-4 0,1-3 0,1 0 0,1-1 0,-2 2 0,-1 1 0,0-3 0,0-1 0,6-5 0,-2 2 0,2 1 0,-2 1 0,-2-1 0,2-4 0,-1-2 0,1 3 0,-1 2 0,-4 1 0,0 0 0,0-5 0,1 1 0,2-2 0,-2-3 0,1 2 0,-1-1 0,-3 3 0,2 5 0,-3 0 0,1 3 0,-2-2 0,-2-6 0,4-4 0,-1 0 0,1 0 0,-1-1 0,-3 4 0,0 1 0,2 6 0,4 6 0,7 27 0,-3 1 0,4 24 0,-10-12 0,-1 0 0,-3-4 0,0-1 0,0 1 0,0 0 0,0 0 0,0-1 0,0-2 0,0-3 0,-3-1 0,-1-1 0,-2 1 0,-1-2 0,3-2 0,1-3 0,0-6 0,-1-50 0,0 3 0,1-39 0,6 28 0,1 10 0,0 9 0,-2 3 0,-2-1 0,0 5 0,0-1 0,0 4 0,0 3 0,0-1 0,0 2 0,0-1 0,0 1 0,0 3 0,0 1 0,0 2 0,0-1 0,0 0 0,0-3 0,-6-1 0,-3 1 0,-4 1 0,-1 5 0,1 4 0,2-2 0,1 3 0,0 0 0,0 1 0,-3 3 0,0 0 0,0-1 0,1-1 0,0-2 0,-1 1 0,0 0 0,-1 2 0,2 1 0,0 0 0,-1-3 0,-1-1 0,-1 0 0,1-2 0,1 2 0,-1 1 0,0-1 0,2 2 0,1-1 0,-1 0 0,1 0 0,-2 2 0,-1 0 0,1 1 0,-3 0 0,1 0 0,1-2 0,-1-1 0,1 0 0,-3-1 0,1 3 0,0 0 0,3 1 0,-3-1 0,-1 1 0,-1 0 0,-2 0 0,-2 0 0,0 0 0,0 0 0,3 0 0,4 0 0,1 3 0,2 2 0,-4 4 0,-1 3 0,3 0 0,0-2 0,6 1 0,-1-3 0,-3 2 0,-2 1 0,-6 2 0,3-1 0,7-6 0,22-27 0,2 6 0,10-17 0,-13 20 0,-2 0 0,-3 1 0,-1 2 0,3-1 0,2 3 0,3-2 0,1-2 0,-3 0 0,-1 0 0,1 4 0,2 1 0,3 2 0,0-2 0,-1 0 0,-2 2 0,-2 1 0,1 3 0,-1-3 0,-1-1 0,0 0 0,1 1 0,3 3 0,0 0 0,3 0 0,-1 0 0,-2 0 0,-1 0 0,-1 0 0,0 0 0,0 0 0,1 0 0,0 0 0,4 0 0,1 0 0,0 0 0,0 0 0,-2 0 0,-1 0 0,-3 0 0,0 0 0,-1 0 0,2 0 0,1 0 0,-1 0 0,2 0 0,0 0 0,0 0 0,3 1 0,0 2 0,0 3 0,0 1 0,-6 1 0,-4 1 0,-3 0 0,-2 2 0,0 2 0,0 0 0,-2 0 0,0 1 0,-1-4 0,0 1 0,0 2 0,0-2 0,0 4 0,0-2 0,0 0 0,0 2 0,0 2 0,-1 4 0,-6 2 0,-8 1 0,-7-1 0,-6-2 0,4-5 0,-1-1 0,1-2 0,1 0 0,-1 1 0,0-4 0,-1 0 0,-4 0 0,4 1 0,5-1 0,3 0 0,3-2 0,-5 3 0,-6 3 0,-1 2 0,-1 0 0,6-2 0,5-2 0,1 0 0,-1-1 0,-5-2 0,0 1 0,3 2 0,8 1 0,7 2 0,3-1 0,0 1 0,0 5 0,2 4 0,2 3 0,2 1 0,1-1 0,1-6 0,0-2 0,0-5 0,3-3 0,-1 2 0,4-5 0,2-2 0,1-2 0,1-4 0,-3 0 0,-1 0 0,0 0 0,-1 0 0,0 0 0,-1 0 0,-5 0 0,-2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4:56:49.788"/>
    </inkml:context>
    <inkml:brush xml:id="br0">
      <inkml:brushProperty name="width" value="0.35" units="cm"/>
      <inkml:brushProperty name="height" value="0.35" units="cm"/>
      <inkml:brushProperty name="color" value="#FFFFFF"/>
    </inkml:brush>
  </inkml:definitions>
  <inkml:trace contextRef="#ctx0" brushRef="#br0">1066 87 24575,'-36'0'0,"1"0"0,7 0 0,3-6 0,3-2 0,5-1 0,6 0 0,-1 5 0,1-1 0,0 2 0,-1 3 0,3-3 0,0-1 0,-1 1 0,-4-3 0,-2 2 0,-2 0 0,3-2 0,3 3 0,0-1 0,0 1 0,-1 2 0,0 1 0,-1 0 0,2-1 0,-1 1 0,-1 0 0,0 0 0,0 0 0,1 0 0,-4 0 0,-1 0 0,-1 0 0,2 0 0,1 0 0,1 0 0,-1 0 0,1 0 0,2 0 0,-1 0 0,1 0 0,0 0 0,0 0 0,-1 0 0,1 0 0,-1 0 0,1 0 0,-1 0 0,-2 0 0,-3 0 0,-4 0 0,-1 0 0,5 2 0,2 2 0,6 2 0,0 0 0,-2 1 0,1-1 0,1 2 0,-2 5 0,2 1 0,2 1 0,0-1 0,2 0 0,-4 1 0,3 4 0,0-2 0,2 1 0,0-1 0,-1-2 0,3-1 0,1-2 0,2 1 0,-2 4 0,-1 4 0,-2-1 0,1-2 0,1-3 0,1-3 0,2 1 0,-2 0 0,0-1 0,-1 3 0,1 1 0,0 1 0,-1 0 0,1-3 0,0-1 0,2-1 0,1 1 0,0 0 0,0 0 0,0 3 0,0-1 0,0 3 0,0 1 0,0-2 0,0 0 0,0-3 0,0 0 0,0 0 0,0 0 0,0 3 0,0 1 0,0 0 0,0 0 0,0-2 0,0-2 0,0 0 0,0-2 0,0 2 0,0-1 0,0-1 0,0 0 0,0 1 0,3-4 0,0 1 0,0-2 0,2-1 0,8 0 0,0-1 0,4-1 0,-4 1 0,-4-1 0,4-1 0,-1 1 0,-3-1 0,2 0 0,0-1 0,5-3 0,1 0 0,-4 0 0,0 3 0,-1 0 0,-2 3 0,3 0 0,-3 1 0,4 3 0,5-3 0,-1 2 0,-1-3 0,-1-3 0,-4 0 0,0-2 0,-1-1 0,1 0 0,2 0 0,0 0 0,1 0 0,-3 0 0,-1 3 0,1 1 0,1 0 0,0-1 0,0-3 0,-3 0 0,1 0 0,1 0 0,0 0 0,0 2 0,1 2 0,2 0 0,2-1 0,3-3 0,3 0 0,2 0 0,0 0 0,-3 0 0,-5 0 0,-2 0 0,-3 0 0,-1 0 0,2 0 0,0 0 0,3 0 0,2 0 0,1 0 0,0 0 0,-1 2 0,-3 2 0,-3-1 0,0 0 0,0-3 0,0 0 0,3 0 0,1 0 0,0 0 0,-2 0 0,0 0 0,-2-3 0,2 0 0,1-1 0,-3-3 0,0-1 0,-2-6 0,0-3 0,2 2 0,-1-2 0,-1 0 0,-3-1 0,-4 0 0,0 0 0,0 4 0,1 0 0,-2 1 0,-1-1 0,0 1 0,2 0 0,0 0 0,0 0 0,3-1 0,-2-2 0,3 1 0,0-1 0,-1-1 0,1 1 0,-4 1 0,3 4 0,-2-3 0,0-2 0,2-2 0,-3 1 0,3 4 0,0-1 0,-3 2 0,0-1 0,-2-1 0,-1 3 0,0-5 0,0-2 0,0-1 0,0-3 0,0 4 0,0 2 0,0 2 0,0-1 0,0-5 0,0-4 0,0-4 0,-3 3 0,-3 4 0,-8 4 0,-7 6 0,-4 1 0,-3 3 0,0 3 0,0 1 0,-4 3 0,-1 0 0,-4 0 0,1 0 0,4 0 0,4 0 0,4 0 0,-1 0 0,3 0 0,1 0 0,3 2 0,5 5 0,-2 4 0,-2 5 0,-4 5 0,-6 4 0,-5 4 0,-1-1 0,1 0 0,4-3 0,7-2 0,1-3 0,-1 1 0,-1 4 0,0 1 0,4 2 0,3-6 0,4-4 0,4-6 0,1-1 0,-2 6 0,-6 4 0,-5 5 0,2 2 0,4-3 0,10-6 0,12-6 0,15-14 0,16-7 0,9-10 0,2-3 0,-2 2 0,-5 1 0,5-1 0,0-3 0,-4-1 0,-5 4 0,-13 6 0,-7 6 0,-5 3 0,-3 2 0,1 2 0,2 0 0,2 0 0,-1 0 0,-1 0 0,-1 2 0,-4 3 0,-3 3 0,-4 4 0,-5-2 0,-10-2 0,-17-6 0,-13-15 0,-12-14 0,0-10 0,6-5 0,4 10 0,9 9 0,4 5 0,3 4 0,1-1 0,0 4 0,3 3 0,3 5 0,0 3 0,1 0 0,2 0 0,0-3 0,2 0 0,2-1 0,0 1 0,0 0 0,2 0 0,-2-1 0,-4 1 0,4 5 0,3 4 0,6 8 0,4 7 0,1 7 0,0 5 0,0-1 0,0 0 0,0-4 0,0 3 0,0 4 0,0 4 0,0 1 0,0-3 0,0-5 0,3-8 0,12-9 0,7-8 0,8-5 0,0-2 0,-15 0 0,-4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4:57:05.088"/>
    </inkml:context>
    <inkml:brush xml:id="br0">
      <inkml:brushProperty name="width" value="0.35" units="cm"/>
      <inkml:brushProperty name="height" value="0.35" units="cm"/>
      <inkml:brushProperty name="color" value="#FFFFFF"/>
    </inkml:brush>
  </inkml:definitions>
  <inkml:trace contextRef="#ctx0" brushRef="#br0">1563 871 24575,'17'-27'0,"-1"5"0,-5 10 0,-1 2 0,-4-2 0,1 0 0,2-1 0,2-4 0,2-1 0,-1-2 0,-3 2 0,-3 4 0,-3-3 0,2-3 0,-1-3 0,0-4 0,-1 2 0,-3 2 0,0 4 0,0 1 0,0 1 0,0 1 0,0 0 0,0 3 0,0-1 0,0 0 0,0-2 0,0 0 0,0 0 0,-3 1 0,0 3 0,-3 1 0,-3 1 0,1 1 0,-2 1 0,2 0 0,0-1 0,-2 1 0,3-2 0,-1 2 0,1 1 0,0-2 0,-2 0 0,-2-1 0,-3-3 0,-1 0 0,-1-3 0,4 1 0,0 5 0,4 1 0,-1 1 0,-1 0 0,1-2 0,-1 1 0,1 0 0,2 0 0,-2 2 0,-1-2 0,0-4 0,-3 2 0,2 2 0,-1 4 0,0 1 0,-1-2 0,-2-1 0,-4 2 0,2 2 0,-2 2 0,0 1 0,2-3 0,-2-1 0,1 1 0,2 0 0,-1 3 0,-1 0 0,-2 0 0,0 0 0,2 0 0,4 0 0,2 0 0,-1 0 0,-1 0 0,2 0 0,0 0 0,1 0 0,0 0 0,-2 0 0,-2 0 0,-3 0 0,0 0 0,0 0 0,3 0 0,3 0 0,1 0 0,-1 0 0,3 2 0,-4 2 0,-3 3 0,-2 2 0,0-1 0,4 1 0,0-2 0,4-1 0,-3 4 0,-3 0 0,-2 2 0,-5 3 0,-2 3 0,0 1 0,-3 2 0,1 0 0,5-3 0,3-2 0,7-4 0,2-2 0,1 1 0,2 1 0,-2 2 0,1-1 0,1 0 0,-3 4 0,0 1 0,-3 3 0,1-3 0,3-4 0,-1 0 0,3-3 0,3 2 0,-3 2 0,4 0 0,-4-2 0,0 1 0,3-3 0,0 1 0,1 0 0,-4 1 0,-2-1 0,-1 1 0,2 1 0,5-1 0,1 0 0,2-2 0,0 0 0,0 0 0,0 3 0,0 3 0,0 2 0,0 0 0,0-1 0,0-1 0,0-2 0,0-1 0,0 1 0,0-3 0,2 0 0,1 0 0,3 0 0,0 1 0,1-1 0,2-5 0,-2-2 0,2-1 0,-1 2 0,2 3 0,3-1 0,-1 1 0,1 1 0,-2 1 0,2 5 0,2 0 0,-2-3 0,-2-2 0,-1-4 0,0-1 0,-1 4 0,4-2 0,-2 0 0,0 2 0,2-4 0,-1 3 0,1-2 0,2-4 0,-1 0 0,-1-2 0,-2 1 0,1 0 0,0 1 0,0 0 0,2-1 0,0 1 0,1 1 0,-4 0 0,-1-2 0,-2 0 0,1 1 0,2 0 0,1 3 0,2-2 0,-1 0 0,-1-1 0,-1-3 0,0 3 0,2 1 0,1-1 0,0 0 0,0-3 0,-2 0 0,0 0 0,0 0 0,1 0 0,-2 0 0,2 2 0,-2 0 0,1 1 0,2 0 0,5 1 0,3 0 0,-1 0 0,-2 0 0,-4-2 0,-4 1 0,1 0 0,1-1 0,-1-1 0,2-1 0,1 0 0,0 0 0,3 0 0,1 0 0,2 0 0,0 0 0,-2 0 0,-5 0 0,-1 0 0,1 0 0,0 0 0,1 0 0,-2-2 0,0-2 0,0-3 0,1-1 0,3 0 0,-1-2 0,4-3 0,-3-1 0,0-3 0,0 1 0,-2 2 0,-1 0 0,-1 3 0,-4 2 0,1-1 0,0-4 0,0-2 0,3-2 0,-1-1 0,-1 1 0,-1 0 0,1 2 0,1 3 0,1-1 0,-3 2 0,-6 1 0,2 0 0,-2-3 0,3-5 0,2-2 0,-2 0 0,2 3 0,-3 2 0,0-2 0,1-2 0,0-4 0,-1-1 0,-2 2 0,0 3 0,-2 2 0,1 2 0,0-2 0,0 2 0,-1 0 0,1 0 0,0 0 0,0 0 0,2 1 0,-2 1 0,1-1 0,-1-2 0,-3-1 0,4-2 0,-1 1 0,1 3 0,-1 1 0,-3 4 0,0-2 0,0-2 0,0 1 0,-3 2 0,-2 6 0,-10 3 0,1 3 0,-6-1 0,4-1 0,-1-2 0,-1-3 0,-3-1 0,0 1 0,1-3 0,-3 0 0,4 1 0,0 1 0,4 6 0,1 2 0,-5-1 0,0 1 0,-3-1 0,1 1 0,4 0 0,0 0 0,-1 0 0,2 0 0,-3 0 0,0 0 0,3 0 0,-3 0 0,3 0 0,1 0 0,-1 0 0,2 0 0,-2 0 0,2 0 0,1 0 0,-1 0 0,-1 0 0,-3 0 0,-2 3 0,2 1 0,10-1 0,38 0 0,-7-3 0,21 0 0,-28 0 0,1 0 0,4-2 0,4-2 0,2 0 0,1 1 0,-5 0 0,-3-1 0,0-3 0,-2 1 0,4 0 0,2 0 0,-5 2 0,0 1 0,-5 1 0,-1 2 0,2-1 0,1 1 0,2 0 0,-1-1 0,-2 1 0,1 0 0,3 0 0,1 0 0,0 0 0,-2 0 0,-2 0 0,-3 2 0,-4 3 0,-5 7 0,-4 1 0,0 7 0,0-5 0,0 0 0,0 2 0,0 4 0,0 3 0,0 4 0,0-3 0,0-3 0,0-3 0,0-4 0,0 0 0,0-1 0,0 2 0,0-1 0,0-2 0,0 2 0,0-2 0,0 6 0,0 0 0,0 2 0,0 3 0,0 0 0,0 3 0,0-4 0,0-4 0,0-5 0,0-4 0,3 0 0,4-3 0,5-3 0,2-2 0,1-2 0,-1 0 0,-1 0 0,-3 2 0,-3 4 0,-3 2 0,-2 4 0,-2 1 0,0-2 0,0 2 0,0 0 0,0-5 0,-3-38 0,-4 1 0,-5-34 0,-3 18 0,0 5 0,2 7 0,2 8 0,0 5 0,0-1 0,-2-3 0,1 0 0,3 2 0,4 4 0,3 2 0,2 3 0,0 2 0,0 1 0,0-1 0,0-2 0,0-1 0,0-2 0,0 1 0,-3 4 0,-3 4 0,-3 4 0,-7 3 0,-3 0 0,-6 0 0,-1 0 0,1 0 0,4 0 0,1 0 0,-2 0 0,2 0 0,3 0 0,2 0 0,3 0 0,-2 0 0,-1 0 0,-1 0 0,-1 0 0,-2 0 0,-3 0 0,0 0 0,-2 0 0,0 0 0,2 0 0,-2 0 0,3 0 0,0 0 0,0 0 0,1 0 0,1 0 0,4 0 0,4-2 0,4-4 0,15-10 0,6 1 0,12-6 0,2 10 0,-4 1 0,-4 3 0,-4-1 0,-4-2 0,-1 0 0,-1 0 0,2 5 0,0 1 0,2 4 0,1-3 0,1-1 0,7-3 0,1 0 0,3 3 0,-3 1 0,-4 3 0,-3 0 0,-2 0 0,4 0 0,-2 0 0,3 0 0,4 0 0,-3 0 0,0 0 0,-4 0 0,-3 0 0,-1 0 0,-1 0 0,-1 2 0,0 0 0,-1 1 0,1 3 0,2-1 0,-2 2 0,-2 1 0,-3 3 0,-7 3 0,-9 5 0,-13 1 0,-14 1 0,-13 2 0,-6-4 0,-4 1 0,2-3 0,6-1 0,12-2 0,12-5 0,7-3 0,3 0 0,-1 3 0,-8 3 0,-6 2 0,-8 4 0,-4 4 0,4-1 0,8 0 0,6-8 0,11-3 0,4-4 0,2-1 0,1 0 0,-3 2 0,-5 6 0,-3 3 0,1 1 0,1-1 0,3-6 0,0-4 0,-9 1 0,-6-3 0,-10 0 0,-15-1 0,-6-3 0,-3 0 0,9 0 0,18 0 0,15 0 0,26 10 0,21 10 0,9 7 0,7 5 0,-5-3 0,1-1 0,6-4 0,6-7 0,3-5 0,-5-5 0,-4-4 0,-9 2 0,-5-1 0,2 0 0,2-1 0,-1-2 0,0-1 0,-3 0 0,-4 0 0,-2 0 0,-2 0 0,-3 0 0,2 0 0,-3 0 0,1 0 0,0 0 0,-2 0 0,-1 0 0,-6 0 0,-70-19 0,-6-5 0,7 7 0,-4 0 0,11 0 0,3 0 0,-43-10 0,2 2 0,4 1 0,6 5 0,12 4 0,18 3 0,13 3 0,4 2 0,1 0 0,3-3 0,4 0 0,8-4 0,6 1 0,-2-1 0,2 1 0,-11-2 0,-6 0 0,-9-3 0,-6-2 0,2 2 0,6 0 0,11 8 0,8 4 0,5 1 0,-2 2 0,0-1 0,-2 1 0,1 2 0,7 0 0,2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4:57:32.120"/>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4:57:40.620"/>
    </inkml:context>
    <inkml:brush xml:id="br0">
      <inkml:brushProperty name="width" value="0.35" units="cm"/>
      <inkml:brushProperty name="height" value="0.35" units="cm"/>
      <inkml:brushProperty name="color" value="#FFFFFF"/>
    </inkml:brush>
  </inkml:definitions>
  <inkml:trace contextRef="#ctx0" brushRef="#br0">984 780 24575,'13'-38'0,"-4"-1"0,-7-6 0,-22-2 0,-32 2 0,-35 8 0,29 23 0,-4 4 0,-3 2 0,-2 4 0,1 2 0,1 2 0,4 4 0,3 1 0,-38 11 0,29 4 0,29 0 0,27-5 0,34-5 0,42-4 0,-13-3 0,6-2 0,10-1 0,2 0 0,-1 1 0,0-2 0,-10-3 0,-3-3 0,27-17 0,-24-16 0,-18-16 0,-16-8 0,-10-4 0,-9 5 0,-13 3 0,-11 14 0,-13 11 0,-9 13 0,1 13 0,7 6 0,14 3 0,69 4 0,4 1 0,-3-3 0,3 0 0,22 2 0,-19-4 0,-15 0 0,-11-1 0,1-9 0,-2-10 0,-6-6 0,-11 4 0,-9 21 0,-5 25 0,4 22 0,11 7 0,13-3 0,7-9 0,1-9 0,-5-3 0,-7 0 0,-5 10 0,-6 14 0,-7 13 0,-2 1 0,-4-12 0,0-18 0,0-18 0,0-18 0,0-21 0,0-18 0,-7-9 0,-11 3 0,-9 10 0,-10 13 0,-3 11 0,-2 6 0,-8 4 0,-7 0 0,-5 0 0,0 0 0,10 3 0,18 1 0,25 0 0,28-24 0,-5 8 0,8-19 0,-21 14 0,0-5 0,-1-7 0,0-6 0,-2-1 0,-8-1 0,-10 0 0,-12 2 0,-6 6 0,-2 6 0,2 7 0,1 5 0,0 0 0,0 3 0,-4-2 0,-2 0 0,-1 1 0,0-2 0,5 5 0,8 2 0,6 2 0,5 2 0,4 0 0,1 0 0,-2 0 0,2 0 0,-5 0 0,1 0 0,-2 0 0,0 0 0,3 0 0,0 0 0,1 0 0,0 0 0,-7 0 0,0 0 0,-1 0 0,1 0 0,5 0 0,1 0 0,3 0 0,-2 2 0,-3 2 0,-4 3 0,3 2 0,3 0 0,5 0 0,3 0 0,4 0 0,3 3 0,3 2 0,0 7 0,0 9 0,2 9 0,4 6 0,3 1 0,5 3 0,-3 0 0,1 0 0,-4-1 0,-3-6 0,-2-5 0,-2-6 0,4-6 0,7-4 0,6-7 0,12-5 0,11-3 0,18-2 0,16-2 0,9-2 0,4 0 0,4 0 0,-2-4 0,-2-7 0,-5-5 0,-5 0 0,-5 5 0,-1 6 0,0 5 0,-5 0 0,0 0 0,-6 0 0,-4 4 0,-5 5 0,-9 6 0,-9 7 0,-11 3 0,-11 3 0,-7 4 0,-17 4 0,-32 7 0,3-17 0,-6-2 0,-15 2 0,-4-4 0,-10-1 0,-3-3 0,0-5 0,1-3 0,7-4 0,1-3 0,8-2 0,4-1 0,-36 0 0,22 0 0,19 0 0,13 0 0,14-2 0,15-2 0,64 1 0,21 0 0,-12 2 0,4 1 0,-8 0 0,-1 0 0,-4 0 0,-2 0 0,37 0 0,-21 0 0,-13 0 0,-14 0 0,-8 0 0,-8 5 0,-12 5 0,-21 0 0,-24 2 0,-22-4 0,-23 0 0,-5 3 0,-1-3 0,9 3 0,14-4 0,7 1 0,9-1 0,3-3 0,1 0 0,1-4 0,2 0 0,2 0 0,7 0 0,8 0 0,2-1 0,2-6 0,-1-5 0,1-4 0,0-5 0,-1 2 0,-1-6 0,-3-4 0,4 0 0,6-5 0,3 1 0,4 0 0,1 1 0,1 0 0,3-5 0,0-4 0,0-3 0,0 3 0,0 4 0,0 9 0,0 11 0,0 10 0,0 51 0,0 6 0,0 35 0,0-20 0,0-15 0,0-27 0,0-72 0,0-3 0,1 1 0,2-1 0,9-20 0,3 7 0,3 11 0,-5 8 0,-6 11 0,0 12 0,1 10 0,0 10 0,5 9 0,4 16 0,5 8 0,6 5 0,0-4 0,-4-14 0,0-8 0,2-17 0,4-17 0,5-20 0,-1-12 0,-7 7 0,-11 12 0,-8 12 0,-7 8 0,0 0 0,-3 7 0,-2 61 0,1 11 0,0-7 0,2 3 0,7 34 0,14-21 0,17-24 0,15-17 0,9-9 0,-3-4 0,-8-1 0,-9 2 0,-6 1 0,-2 0 0,-1 2 0,-1 2 0,-3 2 0,2 1 0,2 0 0,0-4 0,0 2 0,-3-2 0,-7-3 0,-4 0 0,-1-3 0,0-1 0,0 1 0,-2 0 0,-5-3 0,-3 0 0,-4 0 0,-1 0 0,-1 1 0,-1-2 0,-3 2 0,-6 0 0,-7 0 0,-11 2 0,-4 1 0,-2-1 0,1 0 0,7-1 0,1-4 0,0-3 0,-1-5 0,-3-1 0,-1 2 0,-2 1 0,-2-1 0,-3 0 0,-5-3 0,4 0 0,1 0 0,4 0 0,4 0 0,3 0 0,2 0 0,2 0 0,4 0 0,-2 0 0,0 0 0,1 0 0,-1 0 0,1 0 0,0 0 0,0 0 0,2 0 0,1 0 0,1 0 0,0 0 0,-1 0 0,0 0 0,0 0 0,-1 0 0,1 0 0,0 0 0,1 0 0,5 0 0,40 1 0,-2 5 0,35 3 0,-19 2 0,-3 1 0,-7-2 0,-4 1 0,-3 2 0,0 1 0,0 1 0,0-4 0,4-3 0,0-5 0,1-2 0,-2-1 0,-3 0 0,0 0 0,0 0 0,0 0 0,-3 0 0,-8 0 0,-10 0 0,-9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4:57:56.037"/>
    </inkml:context>
    <inkml:brush xml:id="br0">
      <inkml:brushProperty name="width" value="0.35" units="cm"/>
      <inkml:brushProperty name="height" value="0.35" units="cm"/>
      <inkml:brushProperty name="color" value="#FFFFFF"/>
    </inkml:brush>
  </inkml:definitions>
  <inkml:trace contextRef="#ctx0" brushRef="#br0">859 308 24575,'-58'0'0,"-1"0"0,-1 0 0,-1 0 0,1 0 0,1 0 0,7 0 0,3 0 0,-26 2 0,29 6 0,20 14 0,13 13 0,10 13 0,18 5 0,26 0 0,28-4 0,-22-26 0,3-4 0,3-2 0,1-3 0,3-4 0,-1-3 0,-3-2 0,-2-2 0,36-4 0,-20-10 0,-22-13 0,-9-16 0,-14-21 0,-8-12 0,-9-6 0,-15 7 0,-24 22 0,-24 23 0,-24 17 0,-8 8 0,5 5 0,10 13 0,18 18 0,13 20 0,8 13 0,11 5 0,9 0 0,9-5 0,7-5 0,4-10 0,9-8 0,15-12 0,17-11 0,9-12 0,-2-7 0,-10-4 0,-13-13 0,-14-16 0,-7-15 0,-19-8 0,-23 10 0,-28 15 0,-16 13 0,4 12 0,16 3 0,17 1 0,15 2 0,5 6 0,2 11 0,8 16 0,2 15 0,5 5 0,4-3 0,0-9 0,4-10 0,15-12 0,15-9 0,13-8 0,4-9 0,-8-16 0,-12-17 0,-14-16 0,-10-8 0,-6 0 0,-8 7 0,-13 10 0,-15 13 0,-9 13 0,0 9 0,6 7 0,12 3 0,6 0 0,7 0 0,3 1 0,-1 5 0,3 7 0,3 4 0,2 4 0,3 3 0,0 1 0,0 6 0,7 2 0,7-4 0,8-9 0,6-10 0,0-8 0,-1-6 0,-2-14 0,-3-21 0,-5-17 0,-8-9 0,-4 2 0,-4 12 0,-1 9 0,-9 9 0,-17 6 0,-13 8 0,-9 8 0,3 7 0,11 4 0,8 0 0,7 2 0,6 5 0,1 8 0,5 7 0,2 2 0,2-5 0,2-5 0,-3-4 0,1 0 0,0 2 0,2 2 0,0 1 0,1 3 0,0 0 0,0 0 0,0-1 0,0-1 0,0-1 0,0-1 0,0-3 0,0 1 0,0 0 0,0 1 0,0 1 0,0 0 0,0-1 0,0-1 0,0 0 0,2 1 0,2-1 0,-1 1 0,2-1 0,-2-2 0,0 1 0,0 2 0,-3-1 0,1 3 0,-1 0 0,0 1 0,0 6 0,0 3 0,0 0 0,0-4 0,-3-9 0,-10-36 0,1 2 0,-5-33 0,10 11 0,4-3 0,3-2 0,0 3 0,0 4 0,0 6 0,0 4 0,0 7 0,0 1 0,0 0 0,0 2 0,0 1 0,0 3 0,0 1 0,0-4 0,0-3 0,0-4 0,0 5 0,0 8 0,-16 52 0,9-11 0,-12 38 0,9-29 0,2 1 0,-2-2 0,3-2 0,-1-5 0,1-2 0,0-1 0,0 0 0,3 2 0,-2-4 0,3-2 0,-1-5 0,0-3 0,3 1 0,1-1 0,0 0 0,0 1 0,0 0 0,0 2 0,0 0 0,0 2 0,0-2 0,0-1 0,0 1 0,3-6 0,7-1 0,7-5 0,7-3 0,5 0 0,4 0 0,7 0 0,7 0 0,3 0 0,3 0 0,-2 0 0,3-3 0,-1-4 0,-2-3 0,0-1 0,-9 4 0,-1 0 0,-5 2 0,0 2 0,1-1 0,0 4 0,-1 0 0,-3 0 0,3 0 0,5 0 0,10 0 0,7 0 0,4 0 0,4 0 0,2-3 0,-4-1 0,-9-2 0,-12-1 0,-9 3 0,-8 0 0,-5 3 0,-10 1 0,-38 0 0,-14 0 0,-38 3 0,-5 5 0,-2 4 0,5 2 0,12-2 0,16-3 0,10-2 0,9-1 0,-1-3 0,3-2 0,-5-1 0,-3 0 0,2 0 0,1 3 0,5 1 0,4 0 0,0-1 0,3-3 0,2 0 0,4 0 0,4 0 0,-1 0 0,1 0 0,-4 0 0,-1 0 0,0 0 0,-1 0 0,-1 0 0,-3 0 0,3 0 0,9 0 0,60 0 0,-7 3 0,48 1 0,-34 3 0,-4 0 0,-5-3 0,-7 3 0,-5-3 0,-1 0 0,-4-1 0,0-3 0,0 0 0,-4 0 0,0 0 0,-3 0 0,0 0 0,-1 0 0,1 0 0,-3 0 0,0 0 0,2 0 0,2 0 0,4 0 0,1 0 0,-3 0 0,-3 0 0,-1 0 0,1 0 0,-11 0 0,-45 0 0,0 2 0,-35 1 0,28 2 0,7 1 0,7-1 0,2-2 0,0 2 0,-5-1 0,-2 0 0,0-1 0,1-3 0,0 0 0,-1 0 0,-4 0 0,1 0 0,-1 0 0,3 0 0,2 0 0,4 0 0,4 0 0,2 0 0,3 0 0,2 0 0,2 0 0,2 0 0,-3 0 0,-1 0 0,-4 3 0,-3 1 0,-2 0 0,0-1 0,3-3 0,10 0 0,43 3 0,-5 4 0,28 4 0,-21 1 0,-7-3 0,-1-1 0,-4-2 0,0 0 0,1-2 0,-4 0 0,4 0 0,-3 0 0,3-1 0,-1-3 0,-2 0 0,0 0 0,-1 0 0,4 0 0,0 0 0,1 0 0,2 0 0,-3 0 0,3 0 0,-3 0 0,-1 0 0,-2 0 0,-2 0 0,0 0 0,-1 0 0,3 0 0,0 0 0,2-3 0,0-3 0,2-2 0,0-2 0,2 0 0,0 2 0,0-2 0,4-4 0,0-4 0,4-8 0,1-7 0,0-4 0,0 1 0,-8 4 0,-5 4 0,-5 3 0,-6-1 0,-3-2 0,-3-4 0,-3-1 0,0 1 0,0 0 0,0 7 0,0 1 0,0-1 0,0 0 0,0-2 0,0 4 0,0 4 0,0 4 0,0 3 0,0-1 0,-3 0 0,-1 1 0,-2-1 0,-1 0 0,1-1 0,-4 3 0,3 2 0,-1 2 0,2 0 0,-1 0 0,-1 3 0,-2 1 0,1 0 0,0 0 0,-2-3 0,1-3 0,-3 2 0,2-3 0,2 2 0,0 0 0,-1-1 0,-1 1 0,1-1 0,0-1 0,0 3 0,-1-3 0,-3-2 0,1-3 0,0 0 0,1 0 0,0 2 0,-1 0 0,-1 0 0,3 2 0,1-1 0,-1-3 0,0 1 0,-1-1 0,2 1 0,1 4 0,-1 3 0,-4 4 0,-3 2 0,-2 1 0,-2 0 0,-1 0 0,-2 0 0,-2 0 0,4 0 0,1 0 0,2 0 0,0 0 0,-1 0 0,3 0 0,2 0 0,1 0 0,0 0 0,0 0 0,1 0 0,-1 0 0,0 2 0,0 0 0,-3 2 0,-1-1 0,-1 1 0,-4 1 0,3 2 0,2 2 0,4-2 0,5 0 0,-1 1 0,0-1 0,-1 3 0,0-1 0,0 1 0,-2 2 0,-6 2 0,-1 4 0,-2 2 0,1 0 0,3 0 0,2-3 0,8-4 0,8-6 0,42-14 0,4 2 0,35-9 0,-14 6 0,0 3 0,-5 1 0,0 4 0,-4 0 0,-9 0 0,-10 0 0,-7 0 0,-4 0 0,4 0 0,4 0 0,1 0 0,-1 1 0,-4 6 0,-6 6 0,-4 3 0,-2 5 0,-2 2 0,-1 2 0,-1 0 0,-1-1 0,2-6 0,1-4 0,0-2 0,-3-3 0,-4 1 0,-1 1 0,4 0 0,5 4 0,5 5 0,4-2 0,0 3 0,-2 1 0,-4 3 0,-5 3 0,-5 0 0,-5 0 0,-4 0 0,-3-4 0,0-3 0,0-4 0,-2-2 0,-8-2 0,-13 4 0,-12 0 0,-8-2 0,-2-2 0,4-6 0,5-3 0,9-2 0,13-2 0,6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7E1AA-EDA6-4C19-A335-CC1F070281E4}" type="datetimeFigureOut">
              <a:t>8/1/2025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9E65B-80FE-4C6E-9D39-829C3391DBB5}" type="slidenum">
              <a:t>‹#›</a:t>
            </a:fld>
            <a:endParaRPr lang="en-GB"/>
          </a:p>
        </p:txBody>
      </p:sp>
    </p:spTree>
    <p:extLst>
      <p:ext uri="{BB962C8B-B14F-4D97-AF65-F5344CB8AC3E}">
        <p14:creationId xmlns:p14="http://schemas.microsoft.com/office/powerpoint/2010/main" val="2001673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ea typeface="Calibri"/>
              <a:cs typeface="Calibri"/>
            </a:endParaRPr>
          </a:p>
        </p:txBody>
      </p:sp>
      <p:sp>
        <p:nvSpPr>
          <p:cNvPr id="4" name="Slide Number Placeholder 3"/>
          <p:cNvSpPr>
            <a:spLocks noGrp="1"/>
          </p:cNvSpPr>
          <p:nvPr>
            <p:ph type="sldNum" sz="quarter" idx="5"/>
          </p:nvPr>
        </p:nvSpPr>
        <p:spPr/>
        <p:txBody>
          <a:bodyPr/>
          <a:lstStyle/>
          <a:p>
            <a:fld id="{148689C8-C92C-4FAC-AD59-D06DD6FFE5B6}" type="slidenum">
              <a:t>1</a:t>
            </a:fld>
            <a:endParaRPr lang="en-GB"/>
          </a:p>
        </p:txBody>
      </p:sp>
    </p:spTree>
    <p:extLst>
      <p:ext uri="{BB962C8B-B14F-4D97-AF65-F5344CB8AC3E}">
        <p14:creationId xmlns:p14="http://schemas.microsoft.com/office/powerpoint/2010/main" val="78286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9EC7B-2957-127D-66EA-F027726B0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BDEBF-0C84-732D-CE02-35C364E451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B83643-78A6-0BE1-3764-1E7FFF788832}"/>
              </a:ext>
            </a:extLst>
          </p:cNvPr>
          <p:cNvSpPr>
            <a:spLocks noGrp="1"/>
          </p:cNvSpPr>
          <p:nvPr>
            <p:ph type="body" idx="1"/>
          </p:nvPr>
        </p:nvSpPr>
        <p:spPr/>
        <p:txBody>
          <a:bodyPr/>
          <a:lstStyle/>
          <a:p>
            <a:endParaRPr lang="en-GB" b="1" dirty="0">
              <a:ea typeface="Calibri"/>
              <a:cs typeface="Calibri"/>
            </a:endParaRPr>
          </a:p>
        </p:txBody>
      </p:sp>
      <p:sp>
        <p:nvSpPr>
          <p:cNvPr id="4" name="Slide Number Placeholder 3">
            <a:extLst>
              <a:ext uri="{FF2B5EF4-FFF2-40B4-BE49-F238E27FC236}">
                <a16:creationId xmlns:a16="http://schemas.microsoft.com/office/drawing/2014/main" id="{DE0E82B0-4B21-ED42-4C2E-ECF976A05826}"/>
              </a:ext>
            </a:extLst>
          </p:cNvPr>
          <p:cNvSpPr>
            <a:spLocks noGrp="1"/>
          </p:cNvSpPr>
          <p:nvPr>
            <p:ph type="sldNum" sz="quarter" idx="5"/>
          </p:nvPr>
        </p:nvSpPr>
        <p:spPr/>
        <p:txBody>
          <a:bodyPr/>
          <a:lstStyle/>
          <a:p>
            <a:fld id="{148689C8-C92C-4FAC-AD59-D06DD6FFE5B6}" type="slidenum">
              <a:t>2</a:t>
            </a:fld>
            <a:endParaRPr lang="en-GB"/>
          </a:p>
        </p:txBody>
      </p:sp>
    </p:spTree>
    <p:extLst>
      <p:ext uri="{BB962C8B-B14F-4D97-AF65-F5344CB8AC3E}">
        <p14:creationId xmlns:p14="http://schemas.microsoft.com/office/powerpoint/2010/main" val="190607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ea typeface="Calibri"/>
                <a:cs typeface="Calibri"/>
              </a:rPr>
              <a:t>Teacher Notes - </a:t>
            </a:r>
            <a:r>
              <a:rPr lang="en-US" dirty="0">
                <a:ea typeface="Calibri"/>
                <a:cs typeface="Calibri"/>
              </a:rPr>
              <a:t>This blank slide could be printed </a:t>
            </a:r>
            <a:r>
              <a:rPr lang="en-US" dirty="0"/>
              <a:t>to help support the students with the activity. Using their knowledge about nicotine addiction, withdrawal, and the harmful chemicals contained in vapes, students can anticipate some of the immediate and long-term effects. Students can use the emojis to assist them in expressing their thoughts. Reveal the answers on the following slide. </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7ED2583B-0416-4875-B919-A7A9CBD1C777}" type="slidenum">
              <a:rPr lang="en-GB" smtClean="0"/>
              <a:t>3</a:t>
            </a:fld>
            <a:endParaRPr lang="en-GB"/>
          </a:p>
        </p:txBody>
      </p:sp>
    </p:spTree>
    <p:extLst>
      <p:ext uri="{BB962C8B-B14F-4D97-AF65-F5344CB8AC3E}">
        <p14:creationId xmlns:p14="http://schemas.microsoft.com/office/powerpoint/2010/main" val="395762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b="1" i="1" dirty="0">
              <a:ea typeface="Calibri"/>
              <a:cs typeface="Calibri"/>
            </a:endParaRPr>
          </a:p>
        </p:txBody>
      </p:sp>
      <p:sp>
        <p:nvSpPr>
          <p:cNvPr id="4" name="Slide Number Placeholder 3"/>
          <p:cNvSpPr>
            <a:spLocks noGrp="1"/>
          </p:cNvSpPr>
          <p:nvPr>
            <p:ph type="sldNum" sz="quarter" idx="5"/>
          </p:nvPr>
        </p:nvSpPr>
        <p:spPr/>
        <p:txBody>
          <a:bodyPr/>
          <a:lstStyle/>
          <a:p>
            <a:fld id="{7ED2583B-0416-4875-B919-A7A9CBD1C777}" type="slidenum">
              <a:rPr lang="en-GB" smtClean="0"/>
              <a:t>4</a:t>
            </a:fld>
            <a:endParaRPr lang="en-GB"/>
          </a:p>
        </p:txBody>
      </p:sp>
    </p:spTree>
    <p:extLst>
      <p:ext uri="{BB962C8B-B14F-4D97-AF65-F5344CB8AC3E}">
        <p14:creationId xmlns:p14="http://schemas.microsoft.com/office/powerpoint/2010/main" val="320214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Teacher Notes - </a:t>
            </a:r>
            <a:r>
              <a:rPr lang="en-GB" dirty="0"/>
              <a:t>Facilitators should be mindful that some students may have family members who vape and might feel worried. Remind students about the "Trusted Adult" symbol, which is also included in their workbooks.</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EE77BF9-CDD1-754D-A4CD-37869311AAB9}" type="slidenum">
              <a:rPr lang="en-US" smtClean="0"/>
              <a:t>5</a:t>
            </a:fld>
            <a:endParaRPr lang="en-US"/>
          </a:p>
        </p:txBody>
      </p:sp>
    </p:spTree>
    <p:extLst>
      <p:ext uri="{BB962C8B-B14F-4D97-AF65-F5344CB8AC3E}">
        <p14:creationId xmlns:p14="http://schemas.microsoft.com/office/powerpoint/2010/main" val="3267486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Teacher Notes - </a:t>
            </a:r>
            <a:r>
              <a:rPr lang="en-US" b="1" dirty="0"/>
              <a:t>Be mindful that some students might feel worried if someone in their family vapes. Remind students that they can speak to a trusted adult if they are concerned. </a:t>
            </a:r>
            <a:r>
              <a:rPr lang="en-US" i="1" dirty="0"/>
              <a:t>Key messages:</a:t>
            </a:r>
            <a:r>
              <a:rPr lang="en-US" dirty="0"/>
              <a:t> vapes are not meant to be used by young people, they can be used to help adults who smoke to quit smoking, but if someone doesn’t smoke, they should avoid vaping, vaping is not risk-free, it can lead to both short and medium term health impacts, using nicotine from a young age can harm young people’s brain development, affecting the parts of the brain that influence concentration levels, learning ability, mood, and self control. </a:t>
            </a:r>
            <a:r>
              <a:rPr lang="en-US" b="1" dirty="0"/>
              <a:t>Nicotine is a stimulant drug that is highly addictive. Using nicotine during teenage years may lead to subsequent dependency on nicotine and other substances.</a:t>
            </a:r>
            <a:r>
              <a:rPr lang="en-US" dirty="0"/>
              <a:t> </a:t>
            </a:r>
          </a:p>
        </p:txBody>
      </p:sp>
      <p:sp>
        <p:nvSpPr>
          <p:cNvPr id="4" name="Slide Number Placeholder 3"/>
          <p:cNvSpPr>
            <a:spLocks noGrp="1"/>
          </p:cNvSpPr>
          <p:nvPr>
            <p:ph type="sldNum" sz="quarter" idx="5"/>
          </p:nvPr>
        </p:nvSpPr>
        <p:spPr/>
        <p:txBody>
          <a:bodyPr/>
          <a:lstStyle/>
          <a:p>
            <a:fld id="{12B9E65B-80FE-4C6E-9D39-829C3391DBB5}" type="slidenum">
              <a:rPr lang="en-GB"/>
              <a:t>6</a:t>
            </a:fld>
            <a:endParaRPr lang="en-GB"/>
          </a:p>
        </p:txBody>
      </p:sp>
    </p:spTree>
    <p:extLst>
      <p:ext uri="{BB962C8B-B14F-4D97-AF65-F5344CB8AC3E}">
        <p14:creationId xmlns:p14="http://schemas.microsoft.com/office/powerpoint/2010/main" val="4225765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20563-C7AC-6B3A-A5F6-74B3B3C3A6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122F5A-3119-EBF0-42E8-F1BAAA91A5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2A00C3-F996-2F6F-D91E-CB9ED8BA2FBF}"/>
              </a:ext>
            </a:extLst>
          </p:cNvPr>
          <p:cNvSpPr>
            <a:spLocks noGrp="1"/>
          </p:cNvSpPr>
          <p:nvPr>
            <p:ph type="body" idx="1"/>
          </p:nvPr>
        </p:nvSpPr>
        <p:spPr/>
        <p:txBody>
          <a:bodyPr/>
          <a:lstStyle/>
          <a:p>
            <a:endParaRPr lang="en-GB" dirty="0">
              <a:ea typeface="Calibri"/>
              <a:cs typeface="Calibri"/>
            </a:endParaRPr>
          </a:p>
        </p:txBody>
      </p:sp>
      <p:sp>
        <p:nvSpPr>
          <p:cNvPr id="4" name="Slide Number Placeholder 3">
            <a:extLst>
              <a:ext uri="{FF2B5EF4-FFF2-40B4-BE49-F238E27FC236}">
                <a16:creationId xmlns:a16="http://schemas.microsoft.com/office/drawing/2014/main" id="{597A0FBE-A676-8C50-BD3A-909DCB239CB6}"/>
              </a:ext>
            </a:extLst>
          </p:cNvPr>
          <p:cNvSpPr>
            <a:spLocks noGrp="1"/>
          </p:cNvSpPr>
          <p:nvPr>
            <p:ph type="sldNum" sz="quarter" idx="5"/>
          </p:nvPr>
        </p:nvSpPr>
        <p:spPr/>
        <p:txBody>
          <a:bodyPr/>
          <a:lstStyle/>
          <a:p>
            <a:fld id="{FE62E096-BDCD-4945-B15F-8B6DD8CACDB3}" type="slidenum">
              <a:rPr lang="en-GB"/>
              <a:t>7</a:t>
            </a:fld>
            <a:endParaRPr lang="en-GB"/>
          </a:p>
        </p:txBody>
      </p:sp>
    </p:spTree>
    <p:extLst>
      <p:ext uri="{BB962C8B-B14F-4D97-AF65-F5344CB8AC3E}">
        <p14:creationId xmlns:p14="http://schemas.microsoft.com/office/powerpoint/2010/main" val="365507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82CDC-F34A-C8B1-62CC-D97D24942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FE4F3E-C538-A4BF-F0BF-95750FBE77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FE8FA-7BE3-7D96-BAB3-0B62EF094813}"/>
              </a:ext>
            </a:extLst>
          </p:cNvPr>
          <p:cNvSpPr>
            <a:spLocks noGrp="1"/>
          </p:cNvSpPr>
          <p:nvPr>
            <p:ph type="body" idx="1"/>
          </p:nvPr>
        </p:nvSpPr>
        <p:spPr/>
        <p:txBody>
          <a:bodyPr/>
          <a:lstStyle/>
          <a:p>
            <a:endParaRPr lang="en-GB" dirty="0">
              <a:ea typeface="Calibri"/>
              <a:cs typeface="Calibri"/>
            </a:endParaRPr>
          </a:p>
        </p:txBody>
      </p:sp>
      <p:sp>
        <p:nvSpPr>
          <p:cNvPr id="4" name="Slide Number Placeholder 3">
            <a:extLst>
              <a:ext uri="{FF2B5EF4-FFF2-40B4-BE49-F238E27FC236}">
                <a16:creationId xmlns:a16="http://schemas.microsoft.com/office/drawing/2014/main" id="{D5B8D86C-7CC6-7286-7BC1-F7385EF1CBE7}"/>
              </a:ext>
            </a:extLst>
          </p:cNvPr>
          <p:cNvSpPr>
            <a:spLocks noGrp="1"/>
          </p:cNvSpPr>
          <p:nvPr>
            <p:ph type="sldNum" sz="quarter" idx="5"/>
          </p:nvPr>
        </p:nvSpPr>
        <p:spPr/>
        <p:txBody>
          <a:bodyPr/>
          <a:lstStyle/>
          <a:p>
            <a:fld id="{FE62E096-BDCD-4945-B15F-8B6DD8CACDB3}" type="slidenum">
              <a:rPr lang="en-GB"/>
              <a:t>8</a:t>
            </a:fld>
            <a:endParaRPr lang="en-GB"/>
          </a:p>
        </p:txBody>
      </p:sp>
    </p:spTree>
    <p:extLst>
      <p:ext uri="{BB962C8B-B14F-4D97-AF65-F5344CB8AC3E}">
        <p14:creationId xmlns:p14="http://schemas.microsoft.com/office/powerpoint/2010/main" val="1847206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262CA-BDC8-328B-DBDB-BF878EDB3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53E60-8DE2-29B4-04CD-38B576E61D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2AD36-308D-C7F3-4028-9F0EB9FB8785}"/>
              </a:ext>
            </a:extLst>
          </p:cNvPr>
          <p:cNvSpPr>
            <a:spLocks noGrp="1"/>
          </p:cNvSpPr>
          <p:nvPr>
            <p:ph type="body" idx="1"/>
          </p:nvPr>
        </p:nvSpPr>
        <p:spPr/>
        <p:txBody>
          <a:bodyPr/>
          <a:lstStyle/>
          <a:p>
            <a:pPr fontAlgn="base">
              <a:lnSpc>
                <a:spcPts val="1564"/>
              </a:lnSpc>
              <a:spcAft>
                <a:spcPts val="800"/>
              </a:spcAft>
            </a:pPr>
            <a:endParaRPr lang="en-GB" sz="1800" dirty="0">
              <a:latin typeface="Aptos"/>
              <a:ea typeface="Calibri"/>
              <a:cs typeface="Calibri"/>
            </a:endParaRPr>
          </a:p>
        </p:txBody>
      </p:sp>
      <p:sp>
        <p:nvSpPr>
          <p:cNvPr id="4" name="Slide Number Placeholder 3">
            <a:extLst>
              <a:ext uri="{FF2B5EF4-FFF2-40B4-BE49-F238E27FC236}">
                <a16:creationId xmlns:a16="http://schemas.microsoft.com/office/drawing/2014/main" id="{BE1D2014-7A02-EB73-D70C-BA9720130C4E}"/>
              </a:ext>
            </a:extLst>
          </p:cNvPr>
          <p:cNvSpPr>
            <a:spLocks noGrp="1"/>
          </p:cNvSpPr>
          <p:nvPr>
            <p:ph type="sldNum" sz="quarter" idx="10"/>
          </p:nvPr>
        </p:nvSpPr>
        <p:spPr/>
        <p:txBody>
          <a:bodyPr/>
          <a:lstStyle/>
          <a:p>
            <a:fld id="{C08248B4-05AC-4B1A-992B-69771E8850E2}" type="slidenum">
              <a:rPr lang="en-GB" smtClean="0"/>
              <a:t>9</a:t>
            </a:fld>
            <a:endParaRPr lang="en-GB"/>
          </a:p>
        </p:txBody>
      </p:sp>
    </p:spTree>
    <p:extLst>
      <p:ext uri="{BB962C8B-B14F-4D97-AF65-F5344CB8AC3E}">
        <p14:creationId xmlns:p14="http://schemas.microsoft.com/office/powerpoint/2010/main" val="4014380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01/08/2025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01/08/2025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01/08/2025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01/08/2025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png"/><Relationship Id="rId18" Type="http://schemas.openxmlformats.org/officeDocument/2006/relationships/customXml" Target="../ink/ink8.xml"/><Relationship Id="rId26" Type="http://schemas.openxmlformats.org/officeDocument/2006/relationships/image" Target="../media/image14.png"/><Relationship Id="rId3" Type="http://schemas.openxmlformats.org/officeDocument/2006/relationships/customXml" Target="../ink/ink1.xml"/><Relationship Id="rId21"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customXml" Target="../ink/ink5.xml"/><Relationship Id="rId17" Type="http://schemas.openxmlformats.org/officeDocument/2006/relationships/image" Target="../media/image10.png"/><Relationship Id="rId25" Type="http://schemas.openxmlformats.org/officeDocument/2006/relationships/customXml" Target="../ink/ink12.xml"/><Relationship Id="rId2" Type="http://schemas.openxmlformats.org/officeDocument/2006/relationships/notesSlide" Target="../notesSlides/notesSlide3.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7.png"/><Relationship Id="rId24" Type="http://schemas.openxmlformats.org/officeDocument/2006/relationships/image" Target="../media/image13.png"/><Relationship Id="rId32" Type="http://schemas.openxmlformats.org/officeDocument/2006/relationships/image" Target="../media/image1.jpeg"/><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customXml" Target="../ink/ink11.xml"/><Relationship Id="rId28" Type="http://schemas.openxmlformats.org/officeDocument/2006/relationships/image" Target="../media/image15.png"/><Relationship Id="rId10" Type="http://schemas.openxmlformats.org/officeDocument/2006/relationships/customXml" Target="../ink/ink4.xml"/><Relationship Id="rId19" Type="http://schemas.openxmlformats.org/officeDocument/2006/relationships/image" Target="../media/image11.png"/><Relationship Id="rId31" Type="http://schemas.openxmlformats.org/officeDocument/2006/relationships/image" Target="../media/image17.jpeg"/><Relationship Id="rId9" Type="http://schemas.openxmlformats.org/officeDocument/2006/relationships/image" Target="../media/image6.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3.png"/><Relationship Id="rId30"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9.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hyperlink" Target="https://www.kooth.com/" TargetMode="External"/><Relationship Id="rId4" Type="http://schemas.openxmlformats.org/officeDocument/2006/relationships/hyperlink" Target="https://www.childline.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7026F8-E999-9526-FDDE-4C420596A070}"/>
              </a:ext>
            </a:extLst>
          </p:cNvPr>
          <p:cNvSpPr txBox="1"/>
          <p:nvPr/>
        </p:nvSpPr>
        <p:spPr>
          <a:xfrm>
            <a:off x="5089052" y="872688"/>
            <a:ext cx="6758880"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latin typeface="Arial"/>
                <a:cs typeface="Arial"/>
              </a:rPr>
              <a:t>How does vaping affect someone's health?</a:t>
            </a:r>
            <a:endParaRPr lang="en-US" sz="2800">
              <a:latin typeface="Arial"/>
              <a:cs typeface="Arial"/>
            </a:endParaRPr>
          </a:p>
          <a:p>
            <a:endParaRPr lang="en-GB" sz="2400">
              <a:latin typeface="Arial"/>
              <a:cs typeface="Arial"/>
            </a:endParaRPr>
          </a:p>
          <a:p>
            <a:r>
              <a:rPr lang="en-GB" sz="2400" dirty="0">
                <a:latin typeface="Arial"/>
                <a:ea typeface="+mn-lt"/>
                <a:cs typeface="+mn-lt"/>
              </a:rPr>
              <a:t>Vapes are a</a:t>
            </a:r>
            <a:r>
              <a:rPr lang="en-GB" sz="2400" b="1" dirty="0">
                <a:latin typeface="Arial"/>
                <a:ea typeface="+mn-lt"/>
                <a:cs typeface="+mn-lt"/>
              </a:rPr>
              <a:t> newer product than cigarettes</a:t>
            </a:r>
            <a:r>
              <a:rPr lang="en-GB" sz="2400" dirty="0">
                <a:latin typeface="Arial"/>
                <a:ea typeface="+mn-lt"/>
                <a:cs typeface="+mn-lt"/>
              </a:rPr>
              <a:t>, which means </a:t>
            </a:r>
            <a:r>
              <a:rPr lang="en-GB" sz="2400" b="1" dirty="0">
                <a:latin typeface="Arial"/>
                <a:ea typeface="+mn-lt"/>
                <a:cs typeface="+mn-lt"/>
              </a:rPr>
              <a:t>scientists are still learning</a:t>
            </a:r>
            <a:r>
              <a:rPr lang="en-GB" sz="2400" dirty="0">
                <a:latin typeface="Arial"/>
                <a:ea typeface="+mn-lt"/>
                <a:cs typeface="+mn-lt"/>
              </a:rPr>
              <a:t> about how they affect our health. </a:t>
            </a:r>
          </a:p>
          <a:p>
            <a:endParaRPr lang="en-GB" sz="2400" dirty="0">
              <a:latin typeface="Arial"/>
              <a:ea typeface="+mn-lt"/>
              <a:cs typeface="+mn-lt"/>
            </a:endParaRPr>
          </a:p>
          <a:p>
            <a:r>
              <a:rPr lang="en-GB" sz="2400" dirty="0">
                <a:latin typeface="Arial"/>
                <a:ea typeface="+mn-lt"/>
                <a:cs typeface="+mn-lt"/>
              </a:rPr>
              <a:t>Although we don't know everything yet, </a:t>
            </a:r>
            <a:r>
              <a:rPr lang="en-GB" sz="2400" b="1" dirty="0">
                <a:latin typeface="Arial"/>
                <a:ea typeface="+mn-lt"/>
                <a:cs typeface="+mn-lt"/>
              </a:rPr>
              <a:t>we already have some understanding of the health risks, especially for children and young people.</a:t>
            </a:r>
            <a:r>
              <a:rPr lang="en-GB" sz="2400" dirty="0">
                <a:latin typeface="Arial"/>
                <a:ea typeface="+mn-lt"/>
                <a:cs typeface="+mn-lt"/>
              </a:rPr>
              <a:t> </a:t>
            </a:r>
            <a:endParaRPr lang="en-GB"/>
          </a:p>
          <a:p>
            <a:endParaRPr lang="en-GB" sz="2400">
              <a:latin typeface="Arial"/>
              <a:ea typeface="+mn-lt"/>
              <a:cs typeface="+mn-lt"/>
            </a:endParaRPr>
          </a:p>
          <a:p>
            <a:endParaRPr lang="en-GB" sz="2400">
              <a:latin typeface="Arial"/>
              <a:cs typeface="Arial"/>
            </a:endParaRPr>
          </a:p>
        </p:txBody>
      </p:sp>
      <p:pic>
        <p:nvPicPr>
          <p:cNvPr id="12" name="Picture 11" descr="A close up of a logo&#10;&#10;Description automatically generated">
            <a:extLst>
              <a:ext uri="{FF2B5EF4-FFF2-40B4-BE49-F238E27FC236}">
                <a16:creationId xmlns:a16="http://schemas.microsoft.com/office/drawing/2014/main" id="{C7183A02-0FAB-2288-3191-302072203E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8563" y="5785256"/>
            <a:ext cx="2381486" cy="728890"/>
          </a:xfrm>
          <a:prstGeom prst="rect">
            <a:avLst/>
          </a:prstGeom>
          <a:ln>
            <a:noFill/>
          </a:ln>
        </p:spPr>
      </p:pic>
      <p:sp>
        <p:nvSpPr>
          <p:cNvPr id="41" name="Title 1">
            <a:extLst>
              <a:ext uri="{FF2B5EF4-FFF2-40B4-BE49-F238E27FC236}">
                <a16:creationId xmlns:a16="http://schemas.microsoft.com/office/drawing/2014/main" id="{539092E9-2D91-4DF8-977F-3CD70F67853D}"/>
              </a:ext>
            </a:extLst>
          </p:cNvPr>
          <p:cNvSpPr>
            <a:spLocks noGrp="1"/>
          </p:cNvSpPr>
          <p:nvPr/>
        </p:nvSpPr>
        <p:spPr>
          <a:xfrm>
            <a:off x="5502110" y="354456"/>
            <a:ext cx="5579378" cy="4410291"/>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000">
              <a:solidFill>
                <a:srgbClr val="D5127B"/>
              </a:solidFill>
              <a:latin typeface="Arial"/>
              <a:cs typeface="Arial"/>
            </a:endParaRPr>
          </a:p>
        </p:txBody>
      </p:sp>
      <p:sp>
        <p:nvSpPr>
          <p:cNvPr id="42" name="TextBox 9">
            <a:extLst>
              <a:ext uri="{FF2B5EF4-FFF2-40B4-BE49-F238E27FC236}">
                <a16:creationId xmlns:a16="http://schemas.microsoft.com/office/drawing/2014/main" id="{3A1DE533-73EB-12A4-0A64-87DC44E57EA3}"/>
              </a:ext>
            </a:extLst>
          </p:cNvPr>
          <p:cNvSpPr txBox="1"/>
          <p:nvPr/>
        </p:nvSpPr>
        <p:spPr>
          <a:xfrm>
            <a:off x="5094045" y="148685"/>
            <a:ext cx="6529261" cy="7232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dirty="0">
                <a:solidFill>
                  <a:srgbClr val="EB8B2D"/>
                </a:solidFill>
                <a:latin typeface="Arial"/>
                <a:cs typeface="Arial"/>
              </a:rPr>
              <a:t>talk</a:t>
            </a:r>
            <a:r>
              <a:rPr lang="en-GB" sz="2000" b="1" dirty="0">
                <a:solidFill>
                  <a:srgbClr val="EB8B2D"/>
                </a:solidFill>
                <a:latin typeface="Arial"/>
                <a:cs typeface="Arial"/>
              </a:rPr>
              <a:t> </a:t>
            </a:r>
            <a:r>
              <a:rPr lang="en-GB" sz="4000" b="1" dirty="0">
                <a:solidFill>
                  <a:srgbClr val="EB8B2D"/>
                </a:solidFill>
                <a:latin typeface="Arial"/>
                <a:cs typeface="Arial"/>
              </a:rPr>
              <a:t>about</a:t>
            </a:r>
            <a:r>
              <a:rPr lang="en-GB" sz="2000" b="1" dirty="0">
                <a:solidFill>
                  <a:srgbClr val="8D2456"/>
                </a:solidFill>
                <a:latin typeface="Arial"/>
                <a:cs typeface="Arial"/>
              </a:rPr>
              <a:t> </a:t>
            </a:r>
            <a:r>
              <a:rPr lang="en-GB" sz="4000" dirty="0">
                <a:solidFill>
                  <a:srgbClr val="8D2456"/>
                </a:solidFill>
                <a:latin typeface="Arial"/>
                <a:cs typeface="Arial"/>
              </a:rPr>
              <a:t>|</a:t>
            </a:r>
            <a:endParaRPr lang="en-US" sz="4000" dirty="0">
              <a:latin typeface="Arial"/>
              <a:ea typeface="Calibri" panose="020F0502020204030204"/>
              <a:cs typeface="Arial"/>
            </a:endParaRPr>
          </a:p>
        </p:txBody>
      </p:sp>
      <p:sp>
        <p:nvSpPr>
          <p:cNvPr id="43" name="TextBox 42">
            <a:extLst>
              <a:ext uri="{FF2B5EF4-FFF2-40B4-BE49-F238E27FC236}">
                <a16:creationId xmlns:a16="http://schemas.microsoft.com/office/drawing/2014/main" id="{C9C28258-165C-B7F5-4818-AE4239C461F4}"/>
              </a:ext>
            </a:extLst>
          </p:cNvPr>
          <p:cNvSpPr txBox="1"/>
          <p:nvPr/>
        </p:nvSpPr>
        <p:spPr>
          <a:xfrm>
            <a:off x="7713549" y="187332"/>
            <a:ext cx="1749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solidFill>
                  <a:srgbClr val="8D2456"/>
                </a:solidFill>
                <a:latin typeface="Arial"/>
                <a:cs typeface="Arial"/>
              </a:rPr>
              <a:t>vaping</a:t>
            </a:r>
            <a:endParaRPr lang="en-US" sz="3600" dirty="0">
              <a:latin typeface="Arial"/>
              <a:cs typeface="Arial"/>
            </a:endParaRPr>
          </a:p>
        </p:txBody>
      </p:sp>
      <p:sp>
        <p:nvSpPr>
          <p:cNvPr id="3" name="Oval 2">
            <a:extLst>
              <a:ext uri="{FF2B5EF4-FFF2-40B4-BE49-F238E27FC236}">
                <a16:creationId xmlns:a16="http://schemas.microsoft.com/office/drawing/2014/main" id="{D9231CC1-1EF9-79C3-3089-BBF1E3E2CBFB}"/>
              </a:ext>
            </a:extLst>
          </p:cNvPr>
          <p:cNvSpPr/>
          <p:nvPr/>
        </p:nvSpPr>
        <p:spPr>
          <a:xfrm>
            <a:off x="-2041730" y="-675441"/>
            <a:ext cx="6912112" cy="6809451"/>
          </a:xfrm>
          <a:prstGeom prst="ellipse">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yellow and orange text&#10;&#10;Description automatically generated with medium confidence">
            <a:extLst>
              <a:ext uri="{FF2B5EF4-FFF2-40B4-BE49-F238E27FC236}">
                <a16:creationId xmlns:a16="http://schemas.microsoft.com/office/drawing/2014/main" id="{4F74519F-000E-D9D4-0979-790427302B34}"/>
              </a:ext>
            </a:extLst>
          </p:cNvPr>
          <p:cNvPicPr>
            <a:picLocks noChangeAspect="1"/>
          </p:cNvPicPr>
          <p:nvPr/>
        </p:nvPicPr>
        <p:blipFill>
          <a:blip r:embed="rId4"/>
          <a:stretch>
            <a:fillRect/>
          </a:stretch>
        </p:blipFill>
        <p:spPr>
          <a:xfrm>
            <a:off x="517995" y="542796"/>
            <a:ext cx="3633709" cy="4145410"/>
          </a:xfrm>
          <a:prstGeom prst="rect">
            <a:avLst/>
          </a:prstGeom>
          <a:ln>
            <a:noFill/>
          </a:ln>
        </p:spPr>
      </p:pic>
      <p:sp>
        <p:nvSpPr>
          <p:cNvPr id="11" name="Oval 10">
            <a:extLst>
              <a:ext uri="{FF2B5EF4-FFF2-40B4-BE49-F238E27FC236}">
                <a16:creationId xmlns:a16="http://schemas.microsoft.com/office/drawing/2014/main" id="{884BB9CD-07AC-9418-6C8A-935BEE5C35A8}"/>
              </a:ext>
            </a:extLst>
          </p:cNvPr>
          <p:cNvSpPr/>
          <p:nvPr/>
        </p:nvSpPr>
        <p:spPr>
          <a:xfrm>
            <a:off x="3565741" y="-92619"/>
            <a:ext cx="1186188" cy="1270535"/>
          </a:xfrm>
          <a:prstGeom prst="ellipse">
            <a:avLst/>
          </a:prstGeom>
          <a:solidFill>
            <a:srgbClr val="8D2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71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C0155-19CE-37EC-7525-90D0B32FB83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9F62FA4-86DB-EADF-43A6-57B8377F02A7}"/>
              </a:ext>
            </a:extLst>
          </p:cNvPr>
          <p:cNvSpPr txBox="1"/>
          <p:nvPr/>
        </p:nvSpPr>
        <p:spPr>
          <a:xfrm>
            <a:off x="5089052" y="872688"/>
            <a:ext cx="6548114"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latin typeface="Arial"/>
                <a:cs typeface="Arial"/>
              </a:rPr>
              <a:t>How does vaping affect someone's health?</a:t>
            </a:r>
            <a:endParaRPr lang="en-US" sz="2800" dirty="0"/>
          </a:p>
          <a:p>
            <a:endParaRPr lang="en-GB" sz="2400">
              <a:latin typeface="Arial"/>
              <a:cs typeface="Arial"/>
            </a:endParaRPr>
          </a:p>
          <a:p>
            <a:endParaRPr lang="en-GB" sz="2400">
              <a:latin typeface="Arial"/>
              <a:ea typeface="+mn-lt"/>
              <a:cs typeface="+mn-lt"/>
            </a:endParaRPr>
          </a:p>
          <a:p>
            <a:r>
              <a:rPr lang="en-GB" sz="2400" dirty="0">
                <a:latin typeface="Arial"/>
                <a:ea typeface="+mn-lt"/>
                <a:cs typeface="+mn-lt"/>
              </a:rPr>
              <a:t>In this activity, you'll look at a group of </a:t>
            </a:r>
            <a:r>
              <a:rPr lang="en-GB" sz="2400" b="1" dirty="0">
                <a:latin typeface="Arial"/>
                <a:ea typeface="+mn-lt"/>
                <a:cs typeface="+mn-lt"/>
              </a:rPr>
              <a:t>emojis </a:t>
            </a:r>
            <a:r>
              <a:rPr lang="en-GB" sz="2400" dirty="0">
                <a:latin typeface="Arial"/>
                <a:ea typeface="+mn-lt"/>
                <a:cs typeface="+mn-lt"/>
              </a:rPr>
              <a:t>that give </a:t>
            </a:r>
            <a:r>
              <a:rPr lang="en-GB" sz="2400" b="1" dirty="0">
                <a:latin typeface="Arial"/>
                <a:ea typeface="+mn-lt"/>
                <a:cs typeface="+mn-lt"/>
              </a:rPr>
              <a:t>clues </a:t>
            </a:r>
            <a:r>
              <a:rPr lang="en-GB" sz="2400" dirty="0">
                <a:latin typeface="Arial"/>
                <a:ea typeface="+mn-lt"/>
                <a:cs typeface="+mn-lt"/>
              </a:rPr>
              <a:t>about what vaping might do to the body. Your job is to </a:t>
            </a:r>
            <a:r>
              <a:rPr lang="en-GB" sz="2400" b="1" dirty="0">
                <a:latin typeface="Arial"/>
                <a:ea typeface="+mn-lt"/>
                <a:cs typeface="+mn-lt"/>
              </a:rPr>
              <a:t>match the emojis to possible health effects</a:t>
            </a:r>
            <a:r>
              <a:rPr lang="en-GB" sz="2400" dirty="0">
                <a:latin typeface="Arial"/>
                <a:ea typeface="+mn-lt"/>
                <a:cs typeface="+mn-lt"/>
              </a:rPr>
              <a:t>. Let’s see how many you can figure out.</a:t>
            </a:r>
            <a:endParaRPr lang="en-GB" sz="2400">
              <a:latin typeface="Arial"/>
              <a:cs typeface="Arial"/>
            </a:endParaRPr>
          </a:p>
          <a:p>
            <a:endParaRPr lang="en-GB" sz="2400">
              <a:latin typeface="Arial"/>
              <a:cs typeface="Arial"/>
            </a:endParaRPr>
          </a:p>
        </p:txBody>
      </p:sp>
      <p:pic>
        <p:nvPicPr>
          <p:cNvPr id="12" name="Picture 11" descr="A close up of a logo&#10;&#10;Description automatically generated">
            <a:extLst>
              <a:ext uri="{FF2B5EF4-FFF2-40B4-BE49-F238E27FC236}">
                <a16:creationId xmlns:a16="http://schemas.microsoft.com/office/drawing/2014/main" id="{1665A7E5-2278-A132-B1E6-F74069E9F6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8563" y="5785256"/>
            <a:ext cx="2381486" cy="728890"/>
          </a:xfrm>
          <a:prstGeom prst="rect">
            <a:avLst/>
          </a:prstGeom>
          <a:ln>
            <a:noFill/>
          </a:ln>
        </p:spPr>
      </p:pic>
      <p:sp>
        <p:nvSpPr>
          <p:cNvPr id="41" name="Title 1">
            <a:extLst>
              <a:ext uri="{FF2B5EF4-FFF2-40B4-BE49-F238E27FC236}">
                <a16:creationId xmlns:a16="http://schemas.microsoft.com/office/drawing/2014/main" id="{1E9DBEEB-2671-FE78-4FF7-EB585C984D20}"/>
              </a:ext>
            </a:extLst>
          </p:cNvPr>
          <p:cNvSpPr>
            <a:spLocks noGrp="1"/>
          </p:cNvSpPr>
          <p:nvPr/>
        </p:nvSpPr>
        <p:spPr>
          <a:xfrm>
            <a:off x="5502110" y="354456"/>
            <a:ext cx="5579378" cy="4410291"/>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000">
              <a:solidFill>
                <a:srgbClr val="D5127B"/>
              </a:solidFill>
              <a:latin typeface="Arial"/>
              <a:cs typeface="Arial"/>
            </a:endParaRPr>
          </a:p>
        </p:txBody>
      </p:sp>
      <p:sp>
        <p:nvSpPr>
          <p:cNvPr id="3" name="Oval 2">
            <a:extLst>
              <a:ext uri="{FF2B5EF4-FFF2-40B4-BE49-F238E27FC236}">
                <a16:creationId xmlns:a16="http://schemas.microsoft.com/office/drawing/2014/main" id="{4F51446F-F27B-0EA7-B42B-064B92D8E191}"/>
              </a:ext>
            </a:extLst>
          </p:cNvPr>
          <p:cNvSpPr/>
          <p:nvPr/>
        </p:nvSpPr>
        <p:spPr>
          <a:xfrm>
            <a:off x="-2041730" y="-675441"/>
            <a:ext cx="6912112" cy="6809451"/>
          </a:xfrm>
          <a:prstGeom prst="ellipse">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yellow and orange text&#10;&#10;Description automatically generated with medium confidence">
            <a:extLst>
              <a:ext uri="{FF2B5EF4-FFF2-40B4-BE49-F238E27FC236}">
                <a16:creationId xmlns:a16="http://schemas.microsoft.com/office/drawing/2014/main" id="{0721A1F7-108B-BD5A-D6A4-39A976533709}"/>
              </a:ext>
            </a:extLst>
          </p:cNvPr>
          <p:cNvPicPr>
            <a:picLocks noChangeAspect="1"/>
          </p:cNvPicPr>
          <p:nvPr/>
        </p:nvPicPr>
        <p:blipFill>
          <a:blip r:embed="rId4"/>
          <a:stretch>
            <a:fillRect/>
          </a:stretch>
        </p:blipFill>
        <p:spPr>
          <a:xfrm>
            <a:off x="517995" y="542796"/>
            <a:ext cx="3633709" cy="4145410"/>
          </a:xfrm>
          <a:prstGeom prst="rect">
            <a:avLst/>
          </a:prstGeom>
          <a:ln>
            <a:noFill/>
          </a:ln>
        </p:spPr>
      </p:pic>
      <p:sp>
        <p:nvSpPr>
          <p:cNvPr id="11" name="Oval 10">
            <a:extLst>
              <a:ext uri="{FF2B5EF4-FFF2-40B4-BE49-F238E27FC236}">
                <a16:creationId xmlns:a16="http://schemas.microsoft.com/office/drawing/2014/main" id="{5E871ED1-AA4D-82BC-14E5-4ED2A278A030}"/>
              </a:ext>
            </a:extLst>
          </p:cNvPr>
          <p:cNvSpPr/>
          <p:nvPr/>
        </p:nvSpPr>
        <p:spPr>
          <a:xfrm>
            <a:off x="3565741" y="-92619"/>
            <a:ext cx="1186188" cy="1270535"/>
          </a:xfrm>
          <a:prstGeom prst="ellipse">
            <a:avLst/>
          </a:prstGeom>
          <a:solidFill>
            <a:srgbClr val="8D2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9">
            <a:extLst>
              <a:ext uri="{FF2B5EF4-FFF2-40B4-BE49-F238E27FC236}">
                <a16:creationId xmlns:a16="http://schemas.microsoft.com/office/drawing/2014/main" id="{F89F5CE5-B465-B649-9935-E41EC88A5B21}"/>
              </a:ext>
            </a:extLst>
          </p:cNvPr>
          <p:cNvSpPr txBox="1"/>
          <p:nvPr/>
        </p:nvSpPr>
        <p:spPr>
          <a:xfrm>
            <a:off x="5094045" y="148685"/>
            <a:ext cx="6529261" cy="7232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dirty="0">
                <a:solidFill>
                  <a:srgbClr val="EB8B2D"/>
                </a:solidFill>
                <a:latin typeface="Arial"/>
                <a:cs typeface="Arial"/>
              </a:rPr>
              <a:t>talk</a:t>
            </a:r>
            <a:r>
              <a:rPr lang="en-GB" sz="2000" b="1" dirty="0">
                <a:solidFill>
                  <a:srgbClr val="EB8B2D"/>
                </a:solidFill>
                <a:latin typeface="Arial"/>
                <a:cs typeface="Arial"/>
              </a:rPr>
              <a:t> </a:t>
            </a:r>
            <a:r>
              <a:rPr lang="en-GB" sz="4000" b="1" dirty="0">
                <a:solidFill>
                  <a:srgbClr val="EB8B2D"/>
                </a:solidFill>
                <a:latin typeface="Arial"/>
                <a:cs typeface="Arial"/>
              </a:rPr>
              <a:t>about</a:t>
            </a:r>
            <a:r>
              <a:rPr lang="en-GB" sz="2000" b="1" dirty="0">
                <a:solidFill>
                  <a:srgbClr val="8D2456"/>
                </a:solidFill>
                <a:latin typeface="Arial"/>
                <a:cs typeface="Arial"/>
              </a:rPr>
              <a:t> </a:t>
            </a:r>
            <a:r>
              <a:rPr lang="en-GB" sz="4000" dirty="0">
                <a:solidFill>
                  <a:srgbClr val="8D2456"/>
                </a:solidFill>
                <a:latin typeface="Arial"/>
                <a:cs typeface="Arial"/>
              </a:rPr>
              <a:t>|</a:t>
            </a:r>
            <a:endParaRPr lang="en-US" sz="4000" dirty="0">
              <a:latin typeface="Arial"/>
              <a:ea typeface="Calibri" panose="020F0502020204030204"/>
              <a:cs typeface="Arial"/>
            </a:endParaRPr>
          </a:p>
        </p:txBody>
      </p:sp>
      <p:sp>
        <p:nvSpPr>
          <p:cNvPr id="8" name="TextBox 7">
            <a:extLst>
              <a:ext uri="{FF2B5EF4-FFF2-40B4-BE49-F238E27FC236}">
                <a16:creationId xmlns:a16="http://schemas.microsoft.com/office/drawing/2014/main" id="{96F40951-FEBA-FB19-F4D0-5C7B9511B66F}"/>
              </a:ext>
            </a:extLst>
          </p:cNvPr>
          <p:cNvSpPr txBox="1"/>
          <p:nvPr/>
        </p:nvSpPr>
        <p:spPr>
          <a:xfrm>
            <a:off x="7713549" y="187332"/>
            <a:ext cx="1749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solidFill>
                  <a:srgbClr val="8D2456"/>
                </a:solidFill>
                <a:latin typeface="Arial"/>
                <a:cs typeface="Arial"/>
              </a:rPr>
              <a:t>vaping</a:t>
            </a:r>
            <a:endParaRPr lang="en-US" sz="3600" dirty="0">
              <a:latin typeface="Arial"/>
              <a:cs typeface="Arial"/>
            </a:endParaRPr>
          </a:p>
        </p:txBody>
      </p:sp>
    </p:spTree>
    <p:extLst>
      <p:ext uri="{BB962C8B-B14F-4D97-AF65-F5344CB8AC3E}">
        <p14:creationId xmlns:p14="http://schemas.microsoft.com/office/powerpoint/2010/main" val="236254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BDA4C5-E373-4A59-9639-5346446B2F5A}"/>
              </a:ext>
            </a:extLst>
          </p:cNvPr>
          <p:cNvSpPr txBox="1">
            <a:spLocks/>
          </p:cNvSpPr>
          <p:nvPr/>
        </p:nvSpPr>
        <p:spPr>
          <a:xfrm>
            <a:off x="0" y="0"/>
            <a:ext cx="12192000" cy="1045029"/>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a:effectLst>
                  <a:outerShdw blurRad="50800" dist="38100" dir="2700000" algn="tl" rotWithShape="0">
                    <a:prstClr val="black">
                      <a:alpha val="40000"/>
                    </a:prstClr>
                  </a:outerShdw>
                </a:effectLst>
                <a:latin typeface="Arial"/>
                <a:cs typeface="Arial"/>
              </a:rPr>
              <a:t>How can vaping affect someone's health? </a:t>
            </a:r>
            <a:endParaRPr lang="en-US" sz="3200" b="1">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02F699C3-5349-7903-FAB9-D2C0E15726A7}"/>
              </a:ext>
            </a:extLst>
          </p:cNvPr>
          <p:cNvGrpSpPr/>
          <p:nvPr/>
        </p:nvGrpSpPr>
        <p:grpSpPr>
          <a:xfrm>
            <a:off x="1121944" y="1342865"/>
            <a:ext cx="10169396" cy="5413439"/>
            <a:chOff x="1225266" y="1342865"/>
            <a:chExt cx="10169396" cy="5413439"/>
          </a:xfrm>
        </p:grpSpPr>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23B3E5C8-6423-8995-E1A2-B30DA752347B}"/>
                    </a:ext>
                  </a:extLst>
                </p14:cNvPr>
                <p14:cNvContentPartPr/>
                <p14:nvPr/>
              </p14:nvContentPartPr>
              <p14:xfrm>
                <a:off x="4212300" y="4429050"/>
                <a:ext cx="470880" cy="430920"/>
              </p14:xfrm>
            </p:contentPart>
          </mc:Choice>
          <mc:Fallback xmlns="">
            <p:pic>
              <p:nvPicPr>
                <p:cNvPr id="16" name="Ink 15">
                  <a:extLst>
                    <a:ext uri="{FF2B5EF4-FFF2-40B4-BE49-F238E27FC236}">
                      <a16:creationId xmlns:a16="http://schemas.microsoft.com/office/drawing/2014/main" id="{23B3E5C8-6423-8995-E1A2-B30DA752347B}"/>
                    </a:ext>
                  </a:extLst>
                </p:cNvPr>
                <p:cNvPicPr/>
                <p:nvPr/>
              </p:nvPicPr>
              <p:blipFill>
                <a:blip r:embed="rId5"/>
                <a:stretch>
                  <a:fillRect/>
                </a:stretch>
              </p:blipFill>
              <p:spPr>
                <a:xfrm>
                  <a:off x="4149300" y="4365997"/>
                  <a:ext cx="596520" cy="55666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4AC6DF1B-6C94-E9ED-D9D4-B16214723E96}"/>
                    </a:ext>
                  </a:extLst>
                </p14:cNvPr>
                <p14:cNvContentPartPr/>
                <p14:nvPr/>
              </p14:nvContentPartPr>
              <p14:xfrm>
                <a:off x="2521740" y="5155530"/>
                <a:ext cx="452160" cy="406080"/>
              </p14:xfrm>
            </p:contentPart>
          </mc:Choice>
          <mc:Fallback xmlns="">
            <p:pic>
              <p:nvPicPr>
                <p:cNvPr id="17" name="Ink 16">
                  <a:extLst>
                    <a:ext uri="{FF2B5EF4-FFF2-40B4-BE49-F238E27FC236}">
                      <a16:creationId xmlns:a16="http://schemas.microsoft.com/office/drawing/2014/main" id="{4AC6DF1B-6C94-E9ED-D9D4-B16214723E96}"/>
                    </a:ext>
                  </a:extLst>
                </p:cNvPr>
                <p:cNvPicPr/>
                <p:nvPr/>
              </p:nvPicPr>
              <p:blipFill>
                <a:blip r:embed="rId7"/>
                <a:stretch>
                  <a:fillRect/>
                </a:stretch>
              </p:blipFill>
              <p:spPr>
                <a:xfrm>
                  <a:off x="2458740" y="5092530"/>
                  <a:ext cx="57780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id="{C5583610-FBD5-80F7-F703-6DDE9E01D89F}"/>
                    </a:ext>
                  </a:extLst>
                </p14:cNvPr>
                <p14:cNvContentPartPr/>
                <p14:nvPr/>
              </p14:nvContentPartPr>
              <p14:xfrm>
                <a:off x="4138860" y="5920530"/>
                <a:ext cx="692640" cy="389160"/>
              </p14:xfrm>
            </p:contentPart>
          </mc:Choice>
          <mc:Fallback xmlns="">
            <p:pic>
              <p:nvPicPr>
                <p:cNvPr id="20" name="Ink 19">
                  <a:extLst>
                    <a:ext uri="{FF2B5EF4-FFF2-40B4-BE49-F238E27FC236}">
                      <a16:creationId xmlns:a16="http://schemas.microsoft.com/office/drawing/2014/main" id="{C5583610-FBD5-80F7-F703-6DDE9E01D89F}"/>
                    </a:ext>
                  </a:extLst>
                </p:cNvPr>
                <p:cNvPicPr/>
                <p:nvPr/>
              </p:nvPicPr>
              <p:blipFill>
                <a:blip r:embed="rId9"/>
                <a:stretch>
                  <a:fillRect/>
                </a:stretch>
              </p:blipFill>
              <p:spPr>
                <a:xfrm>
                  <a:off x="4075860" y="5857530"/>
                  <a:ext cx="81828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E188BC57-791A-7F35-F1F0-B029A6514811}"/>
                    </a:ext>
                  </a:extLst>
                </p14:cNvPr>
                <p14:cNvContentPartPr/>
                <p14:nvPr/>
              </p14:nvContentPartPr>
              <p14:xfrm>
                <a:off x="9142140" y="3255090"/>
                <a:ext cx="479520" cy="360000"/>
              </p14:xfrm>
            </p:contentPart>
          </mc:Choice>
          <mc:Fallback xmlns="">
            <p:pic>
              <p:nvPicPr>
                <p:cNvPr id="23" name="Ink 22">
                  <a:extLst>
                    <a:ext uri="{FF2B5EF4-FFF2-40B4-BE49-F238E27FC236}">
                      <a16:creationId xmlns:a16="http://schemas.microsoft.com/office/drawing/2014/main" id="{E188BC57-791A-7F35-F1F0-B029A6514811}"/>
                    </a:ext>
                  </a:extLst>
                </p:cNvPr>
                <p:cNvPicPr/>
                <p:nvPr/>
              </p:nvPicPr>
              <p:blipFill>
                <a:blip r:embed="rId11"/>
                <a:stretch>
                  <a:fillRect/>
                </a:stretch>
              </p:blipFill>
              <p:spPr>
                <a:xfrm>
                  <a:off x="9079140" y="3192090"/>
                  <a:ext cx="605160" cy="485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 name="Ink 25">
                  <a:extLst>
                    <a:ext uri="{FF2B5EF4-FFF2-40B4-BE49-F238E27FC236}">
                      <a16:creationId xmlns:a16="http://schemas.microsoft.com/office/drawing/2014/main" id="{94A976E1-8085-0860-2C23-4E10CD9CF8C1}"/>
                    </a:ext>
                  </a:extLst>
                </p14:cNvPr>
                <p14:cNvContentPartPr/>
                <p14:nvPr/>
              </p14:nvContentPartPr>
              <p14:xfrm>
                <a:off x="9587100" y="3975090"/>
                <a:ext cx="448920" cy="384840"/>
              </p14:xfrm>
            </p:contentPart>
          </mc:Choice>
          <mc:Fallback xmlns="">
            <p:pic>
              <p:nvPicPr>
                <p:cNvPr id="26" name="Ink 25">
                  <a:extLst>
                    <a:ext uri="{FF2B5EF4-FFF2-40B4-BE49-F238E27FC236}">
                      <a16:creationId xmlns:a16="http://schemas.microsoft.com/office/drawing/2014/main" id="{94A976E1-8085-0860-2C23-4E10CD9CF8C1}"/>
                    </a:ext>
                  </a:extLst>
                </p:cNvPr>
                <p:cNvPicPr/>
                <p:nvPr/>
              </p:nvPicPr>
              <p:blipFill>
                <a:blip r:embed="rId13"/>
                <a:stretch>
                  <a:fillRect/>
                </a:stretch>
              </p:blipFill>
              <p:spPr>
                <a:xfrm>
                  <a:off x="9524100" y="3912090"/>
                  <a:ext cx="57456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Ink 26">
                  <a:extLst>
                    <a:ext uri="{FF2B5EF4-FFF2-40B4-BE49-F238E27FC236}">
                      <a16:creationId xmlns:a16="http://schemas.microsoft.com/office/drawing/2014/main" id="{D1E23F41-9E0B-E084-2439-2B0D4943D5B4}"/>
                    </a:ext>
                  </a:extLst>
                </p14:cNvPr>
                <p14:cNvContentPartPr/>
                <p14:nvPr/>
              </p14:nvContentPartPr>
              <p14:xfrm>
                <a:off x="9189660" y="4699050"/>
                <a:ext cx="693000" cy="414720"/>
              </p14:xfrm>
            </p:contentPart>
          </mc:Choice>
          <mc:Fallback xmlns="">
            <p:pic>
              <p:nvPicPr>
                <p:cNvPr id="27" name="Ink 26">
                  <a:extLst>
                    <a:ext uri="{FF2B5EF4-FFF2-40B4-BE49-F238E27FC236}">
                      <a16:creationId xmlns:a16="http://schemas.microsoft.com/office/drawing/2014/main" id="{D1E23F41-9E0B-E084-2439-2B0D4943D5B4}"/>
                    </a:ext>
                  </a:extLst>
                </p:cNvPr>
                <p:cNvPicPr/>
                <p:nvPr/>
              </p:nvPicPr>
              <p:blipFill>
                <a:blip r:embed="rId15"/>
                <a:stretch>
                  <a:fillRect/>
                </a:stretch>
              </p:blipFill>
              <p:spPr>
                <a:xfrm>
                  <a:off x="9126660" y="4635995"/>
                  <a:ext cx="818640" cy="54046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 name="Ink 29">
                  <a:extLst>
                    <a:ext uri="{FF2B5EF4-FFF2-40B4-BE49-F238E27FC236}">
                      <a16:creationId xmlns:a16="http://schemas.microsoft.com/office/drawing/2014/main" id="{3A9CF228-6AFB-9EAE-FED9-8C4FD93D6B44}"/>
                    </a:ext>
                  </a:extLst>
                </p14:cNvPr>
                <p14:cNvContentPartPr/>
                <p14:nvPr/>
              </p14:nvContentPartPr>
              <p14:xfrm>
                <a:off x="4149660" y="3926490"/>
                <a:ext cx="360" cy="360"/>
              </p14:xfrm>
            </p:contentPart>
          </mc:Choice>
          <mc:Fallback xmlns="">
            <p:pic>
              <p:nvPicPr>
                <p:cNvPr id="30" name="Ink 29">
                  <a:extLst>
                    <a:ext uri="{FF2B5EF4-FFF2-40B4-BE49-F238E27FC236}">
                      <a16:creationId xmlns:a16="http://schemas.microsoft.com/office/drawing/2014/main" id="{3A9CF228-6AFB-9EAE-FED9-8C4FD93D6B44}"/>
                    </a:ext>
                  </a:extLst>
                </p:cNvPr>
                <p:cNvPicPr/>
                <p:nvPr/>
              </p:nvPicPr>
              <p:blipFill>
                <a:blip r:embed="rId17"/>
                <a:stretch>
                  <a:fillRect/>
                </a:stretch>
              </p:blipFill>
              <p:spPr>
                <a:xfrm>
                  <a:off x="4086660" y="386349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 name="Ink 30">
                  <a:extLst>
                    <a:ext uri="{FF2B5EF4-FFF2-40B4-BE49-F238E27FC236}">
                      <a16:creationId xmlns:a16="http://schemas.microsoft.com/office/drawing/2014/main" id="{C537A985-34BF-F67A-3F79-173B42D6CDCB}"/>
                    </a:ext>
                  </a:extLst>
                </p14:cNvPr>
                <p14:cNvContentPartPr/>
                <p14:nvPr/>
              </p14:nvContentPartPr>
              <p14:xfrm>
                <a:off x="3857731" y="3676666"/>
                <a:ext cx="559080" cy="480960"/>
              </p14:xfrm>
            </p:contentPart>
          </mc:Choice>
          <mc:Fallback xmlns="">
            <p:pic>
              <p:nvPicPr>
                <p:cNvPr id="31" name="Ink 30">
                  <a:extLst>
                    <a:ext uri="{FF2B5EF4-FFF2-40B4-BE49-F238E27FC236}">
                      <a16:creationId xmlns:a16="http://schemas.microsoft.com/office/drawing/2014/main" id="{C537A985-34BF-F67A-3F79-173B42D6CDCB}"/>
                    </a:ext>
                  </a:extLst>
                </p:cNvPr>
                <p:cNvPicPr/>
                <p:nvPr/>
              </p:nvPicPr>
              <p:blipFill>
                <a:blip r:embed="rId19"/>
                <a:stretch>
                  <a:fillRect/>
                </a:stretch>
              </p:blipFill>
              <p:spPr>
                <a:xfrm>
                  <a:off x="3794731" y="3613666"/>
                  <a:ext cx="68472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2" name="Ink 31">
                  <a:extLst>
                    <a:ext uri="{FF2B5EF4-FFF2-40B4-BE49-F238E27FC236}">
                      <a16:creationId xmlns:a16="http://schemas.microsoft.com/office/drawing/2014/main" id="{31355A7B-7478-1CE6-3F71-2DC57815D218}"/>
                    </a:ext>
                  </a:extLst>
                </p14:cNvPr>
                <p14:cNvContentPartPr/>
                <p14:nvPr/>
              </p14:nvContentPartPr>
              <p14:xfrm>
                <a:off x="3938340" y="2944050"/>
                <a:ext cx="540360" cy="401400"/>
              </p14:xfrm>
            </p:contentPart>
          </mc:Choice>
          <mc:Fallback xmlns="">
            <p:pic>
              <p:nvPicPr>
                <p:cNvPr id="32" name="Ink 31">
                  <a:extLst>
                    <a:ext uri="{FF2B5EF4-FFF2-40B4-BE49-F238E27FC236}">
                      <a16:creationId xmlns:a16="http://schemas.microsoft.com/office/drawing/2014/main" id="{31355A7B-7478-1CE6-3F71-2DC57815D218}"/>
                    </a:ext>
                  </a:extLst>
                </p:cNvPr>
                <p:cNvPicPr/>
                <p:nvPr/>
              </p:nvPicPr>
              <p:blipFill>
                <a:blip r:embed="rId21"/>
                <a:stretch>
                  <a:fillRect/>
                </a:stretch>
              </p:blipFill>
              <p:spPr>
                <a:xfrm>
                  <a:off x="3875340" y="2880993"/>
                  <a:ext cx="666000" cy="52715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3" name="Ink 32">
                  <a:extLst>
                    <a:ext uri="{FF2B5EF4-FFF2-40B4-BE49-F238E27FC236}">
                      <a16:creationId xmlns:a16="http://schemas.microsoft.com/office/drawing/2014/main" id="{58483CED-EBF2-9FD6-3291-2188018D35CF}"/>
                    </a:ext>
                  </a:extLst>
                </p14:cNvPr>
                <p14:cNvContentPartPr/>
                <p14:nvPr/>
              </p14:nvContentPartPr>
              <p14:xfrm>
                <a:off x="2786700" y="3184890"/>
                <a:ext cx="360" cy="360"/>
              </p14:xfrm>
            </p:contentPart>
          </mc:Choice>
          <mc:Fallback xmlns="">
            <p:pic>
              <p:nvPicPr>
                <p:cNvPr id="33" name="Ink 32">
                  <a:extLst>
                    <a:ext uri="{FF2B5EF4-FFF2-40B4-BE49-F238E27FC236}">
                      <a16:creationId xmlns:a16="http://schemas.microsoft.com/office/drawing/2014/main" id="{58483CED-EBF2-9FD6-3291-2188018D35CF}"/>
                    </a:ext>
                  </a:extLst>
                </p:cNvPr>
                <p:cNvPicPr/>
                <p:nvPr/>
              </p:nvPicPr>
              <p:blipFill>
                <a:blip r:embed="rId17"/>
                <a:stretch>
                  <a:fillRect/>
                </a:stretch>
              </p:blipFill>
              <p:spPr>
                <a:xfrm>
                  <a:off x="2723700" y="312189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5" name="Ink 34">
                  <a:extLst>
                    <a:ext uri="{FF2B5EF4-FFF2-40B4-BE49-F238E27FC236}">
                      <a16:creationId xmlns:a16="http://schemas.microsoft.com/office/drawing/2014/main" id="{F57BE183-230C-E81A-2408-CB9D3FF426A8}"/>
                    </a:ext>
                  </a:extLst>
                </p14:cNvPr>
                <p14:cNvContentPartPr/>
                <p14:nvPr/>
              </p14:nvContentPartPr>
              <p14:xfrm>
                <a:off x="2356500" y="2952330"/>
                <a:ext cx="497520" cy="376200"/>
              </p14:xfrm>
            </p:contentPart>
          </mc:Choice>
          <mc:Fallback xmlns="">
            <p:pic>
              <p:nvPicPr>
                <p:cNvPr id="35" name="Ink 34">
                  <a:extLst>
                    <a:ext uri="{FF2B5EF4-FFF2-40B4-BE49-F238E27FC236}">
                      <a16:creationId xmlns:a16="http://schemas.microsoft.com/office/drawing/2014/main" id="{F57BE183-230C-E81A-2408-CB9D3FF426A8}"/>
                    </a:ext>
                  </a:extLst>
                </p:cNvPr>
                <p:cNvPicPr/>
                <p:nvPr/>
              </p:nvPicPr>
              <p:blipFill>
                <a:blip r:embed="rId24"/>
                <a:stretch>
                  <a:fillRect/>
                </a:stretch>
              </p:blipFill>
              <p:spPr>
                <a:xfrm>
                  <a:off x="2293500" y="2889330"/>
                  <a:ext cx="62316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7" name="Ink 36">
                  <a:extLst>
                    <a:ext uri="{FF2B5EF4-FFF2-40B4-BE49-F238E27FC236}">
                      <a16:creationId xmlns:a16="http://schemas.microsoft.com/office/drawing/2014/main" id="{5568D9ED-493C-AFBF-56D3-E68AB5ABA62E}"/>
                    </a:ext>
                  </a:extLst>
                </p14:cNvPr>
                <p14:cNvContentPartPr/>
                <p14:nvPr/>
              </p14:nvContentPartPr>
              <p14:xfrm>
                <a:off x="2713980" y="2257530"/>
                <a:ext cx="561600" cy="357480"/>
              </p14:xfrm>
            </p:contentPart>
          </mc:Choice>
          <mc:Fallback xmlns="">
            <p:pic>
              <p:nvPicPr>
                <p:cNvPr id="37" name="Ink 36">
                  <a:extLst>
                    <a:ext uri="{FF2B5EF4-FFF2-40B4-BE49-F238E27FC236}">
                      <a16:creationId xmlns:a16="http://schemas.microsoft.com/office/drawing/2014/main" id="{5568D9ED-493C-AFBF-56D3-E68AB5ABA62E}"/>
                    </a:ext>
                  </a:extLst>
                </p:cNvPr>
                <p:cNvPicPr/>
                <p:nvPr/>
              </p:nvPicPr>
              <p:blipFill>
                <a:blip r:embed="rId26"/>
                <a:stretch>
                  <a:fillRect/>
                </a:stretch>
              </p:blipFill>
              <p:spPr>
                <a:xfrm>
                  <a:off x="2650980" y="2194530"/>
                  <a:ext cx="687240" cy="483120"/>
                </a:xfrm>
                <a:prstGeom prst="rect">
                  <a:avLst/>
                </a:prstGeom>
              </p:spPr>
            </p:pic>
          </mc:Fallback>
        </mc:AlternateContent>
        <p:pic>
          <p:nvPicPr>
            <p:cNvPr id="5" name="Picture 4" descr="A diagram of a human body&#10;&#10;AI-generated content may be incorrect.">
              <a:extLst>
                <a:ext uri="{FF2B5EF4-FFF2-40B4-BE49-F238E27FC236}">
                  <a16:creationId xmlns:a16="http://schemas.microsoft.com/office/drawing/2014/main" id="{D41AC050-6C04-D90B-6C39-C0EFBEC17F4F}"/>
                </a:ext>
              </a:extLst>
            </p:cNvPr>
            <p:cNvPicPr>
              <a:picLocks noChangeAspect="1"/>
            </p:cNvPicPr>
            <p:nvPr/>
          </p:nvPicPr>
          <p:blipFill>
            <a:blip r:embed="rId27"/>
            <a:srcRect t="11277" r="-396" b="12161"/>
            <a:stretch/>
          </p:blipFill>
          <p:spPr>
            <a:xfrm>
              <a:off x="1225266" y="1342865"/>
              <a:ext cx="9741954" cy="5250601"/>
            </a:xfrm>
            <a:prstGeom prst="rect">
              <a:avLst/>
            </a:prstGeom>
            <a:ln>
              <a:solidFill>
                <a:schemeClr val="bg1"/>
              </a:solidFill>
            </a:ln>
          </p:spPr>
        </p:pic>
        <p:pic>
          <p:nvPicPr>
            <p:cNvPr id="2" name="Picture 1">
              <a:extLst>
                <a:ext uri="{FF2B5EF4-FFF2-40B4-BE49-F238E27FC236}">
                  <a16:creationId xmlns:a16="http://schemas.microsoft.com/office/drawing/2014/main" id="{0498E107-1E15-D34D-5730-4316803CCBF3}"/>
                </a:ext>
              </a:extLst>
            </p:cNvPr>
            <p:cNvPicPr>
              <a:picLocks noChangeAspect="1"/>
            </p:cNvPicPr>
            <p:nvPr/>
          </p:nvPicPr>
          <p:blipFill>
            <a:blip r:embed="rId28"/>
            <a:stretch>
              <a:fillRect/>
            </a:stretch>
          </p:blipFill>
          <p:spPr>
            <a:xfrm>
              <a:off x="1867238" y="2904971"/>
              <a:ext cx="2984715" cy="1219522"/>
            </a:xfrm>
            <a:prstGeom prst="rect">
              <a:avLst/>
            </a:prstGeom>
          </p:spPr>
        </p:pic>
        <p:sp>
          <p:nvSpPr>
            <p:cNvPr id="7" name="Rectangle: Rounded Corners 6">
              <a:extLst>
                <a:ext uri="{FF2B5EF4-FFF2-40B4-BE49-F238E27FC236}">
                  <a16:creationId xmlns:a16="http://schemas.microsoft.com/office/drawing/2014/main" id="{2AAB328C-5783-6516-40C3-7E5AAB4013DC}"/>
                </a:ext>
              </a:extLst>
            </p:cNvPr>
            <p:cNvSpPr/>
            <p:nvPr/>
          </p:nvSpPr>
          <p:spPr>
            <a:xfrm>
              <a:off x="1528624" y="5213317"/>
              <a:ext cx="3463639" cy="1542987"/>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F2BB71A9-BA50-4AF5-7EA0-326335516AB8}"/>
                </a:ext>
              </a:extLst>
            </p:cNvPr>
            <p:cNvSpPr/>
            <p:nvPr/>
          </p:nvSpPr>
          <p:spPr>
            <a:xfrm>
              <a:off x="7678230" y="5183888"/>
              <a:ext cx="3716432" cy="1535350"/>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86D6B3F6-2C71-E92E-C182-AEF43D504B4E}"/>
                </a:ext>
              </a:extLst>
            </p:cNvPr>
            <p:cNvSpPr/>
            <p:nvPr/>
          </p:nvSpPr>
          <p:spPr>
            <a:xfrm>
              <a:off x="2083979" y="4154266"/>
              <a:ext cx="1151809" cy="961801"/>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1" name="Picture 10" descr="A cartoon of a broken heart&#10;&#10;AI-generated content may be incorrect.">
              <a:extLst>
                <a:ext uri="{FF2B5EF4-FFF2-40B4-BE49-F238E27FC236}">
                  <a16:creationId xmlns:a16="http://schemas.microsoft.com/office/drawing/2014/main" id="{296023D9-B164-195A-7F76-300CC46C4D1C}"/>
                </a:ext>
              </a:extLst>
            </p:cNvPr>
            <p:cNvPicPr>
              <a:picLocks noChangeAspect="1"/>
            </p:cNvPicPr>
            <p:nvPr/>
          </p:nvPicPr>
          <p:blipFill>
            <a:blip r:embed="rId29">
              <a:extLst>
                <a:ext uri="{BEBA8EAE-BF5A-486C-A8C5-ECC9F3942E4B}">
                  <a14:imgProps xmlns:a14="http://schemas.microsoft.com/office/drawing/2010/main">
                    <a14:imgLayer r:embed="rId30">
                      <a14:imgEffect>
                        <a14:backgroundRemoval t="10000" b="90000" l="10000" r="90000"/>
                      </a14:imgEffect>
                    </a14:imgLayer>
                  </a14:imgProps>
                </a:ext>
              </a:extLst>
            </a:blip>
            <a:stretch>
              <a:fillRect/>
            </a:stretch>
          </p:blipFill>
          <p:spPr>
            <a:xfrm>
              <a:off x="2044814" y="4158358"/>
              <a:ext cx="981288" cy="1056752"/>
            </a:xfrm>
            <a:prstGeom prst="rect">
              <a:avLst/>
            </a:prstGeom>
          </p:spPr>
        </p:pic>
        <p:pic>
          <p:nvPicPr>
            <p:cNvPr id="12" name="Picture 11" descr="A yellow face with black eyes and mouth&#10;&#10;AI-generated content may be incorrect.">
              <a:extLst>
                <a:ext uri="{FF2B5EF4-FFF2-40B4-BE49-F238E27FC236}">
                  <a16:creationId xmlns:a16="http://schemas.microsoft.com/office/drawing/2014/main" id="{005D9ACF-90E9-220E-084F-C7F57CE90804}"/>
                </a:ext>
              </a:extLst>
            </p:cNvPr>
            <p:cNvPicPr>
              <a:picLocks noChangeAspect="1"/>
            </p:cNvPicPr>
            <p:nvPr/>
          </p:nvPicPr>
          <p:blipFill>
            <a:blip r:embed="rId31"/>
            <a:stretch>
              <a:fillRect/>
            </a:stretch>
          </p:blipFill>
          <p:spPr>
            <a:xfrm>
              <a:off x="7913256" y="3506169"/>
              <a:ext cx="885825" cy="723900"/>
            </a:xfrm>
            <a:prstGeom prst="rect">
              <a:avLst/>
            </a:prstGeom>
          </p:spPr>
        </p:pic>
      </p:grpSp>
      <p:pic>
        <p:nvPicPr>
          <p:cNvPr id="4" name="Picture 3" descr="A close up of a logo&#10;&#10;Description automatically generated">
            <a:extLst>
              <a:ext uri="{FF2B5EF4-FFF2-40B4-BE49-F238E27FC236}">
                <a16:creationId xmlns:a16="http://schemas.microsoft.com/office/drawing/2014/main" id="{4EF7B651-CD92-68B7-714D-DD215EE69DF2}"/>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350691" y="5736618"/>
            <a:ext cx="2381486" cy="728890"/>
          </a:xfrm>
          <a:prstGeom prst="rect">
            <a:avLst/>
          </a:prstGeom>
          <a:ln>
            <a:noFill/>
          </a:ln>
        </p:spPr>
      </p:pic>
    </p:spTree>
    <p:extLst>
      <p:ext uri="{BB962C8B-B14F-4D97-AF65-F5344CB8AC3E}">
        <p14:creationId xmlns:p14="http://schemas.microsoft.com/office/powerpoint/2010/main" val="1186565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human body&#10;&#10;AI-generated content may be incorrect.">
            <a:extLst>
              <a:ext uri="{FF2B5EF4-FFF2-40B4-BE49-F238E27FC236}">
                <a16:creationId xmlns:a16="http://schemas.microsoft.com/office/drawing/2014/main" id="{794ADB3F-DB3D-AFBE-2C09-39AAADF9BA41}"/>
              </a:ext>
            </a:extLst>
          </p:cNvPr>
          <p:cNvPicPr>
            <a:picLocks noChangeAspect="1"/>
          </p:cNvPicPr>
          <p:nvPr/>
        </p:nvPicPr>
        <p:blipFill>
          <a:blip r:embed="rId3"/>
          <a:srcRect t="10855" r="-187" b="12113"/>
          <a:stretch/>
        </p:blipFill>
        <p:spPr>
          <a:xfrm>
            <a:off x="1048137" y="1166465"/>
            <a:ext cx="9761135" cy="5282862"/>
          </a:xfrm>
          <a:prstGeom prst="rect">
            <a:avLst/>
          </a:prstGeom>
          <a:ln>
            <a:solidFill>
              <a:schemeClr val="bg1"/>
            </a:solidFill>
          </a:ln>
        </p:spPr>
      </p:pic>
      <p:sp>
        <p:nvSpPr>
          <p:cNvPr id="4" name="Title 5">
            <a:extLst>
              <a:ext uri="{FF2B5EF4-FFF2-40B4-BE49-F238E27FC236}">
                <a16:creationId xmlns:a16="http://schemas.microsoft.com/office/drawing/2014/main" id="{2D23C640-78C8-429F-9B86-2AFBA9D940D2}"/>
              </a:ext>
            </a:extLst>
          </p:cNvPr>
          <p:cNvSpPr txBox="1">
            <a:spLocks/>
          </p:cNvSpPr>
          <p:nvPr/>
        </p:nvSpPr>
        <p:spPr>
          <a:xfrm>
            <a:off x="0" y="0"/>
            <a:ext cx="12192000" cy="1045029"/>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a:effectLst>
                  <a:outerShdw blurRad="50800" dist="38100" dir="2700000" algn="tl" rotWithShape="0">
                    <a:prstClr val="black">
                      <a:alpha val="40000"/>
                    </a:prstClr>
                  </a:outerShdw>
                </a:effectLst>
                <a:latin typeface="Arial"/>
                <a:cs typeface="Arial"/>
              </a:rPr>
              <a:t>How can vaping effect someone's health? </a:t>
            </a:r>
            <a:endParaRPr lang="en-US" sz="3200" b="1">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47E57B53-0D11-FB43-21DE-3DF3F530E88B}"/>
              </a:ext>
            </a:extLst>
          </p:cNvPr>
          <p:cNvGrpSpPr/>
          <p:nvPr/>
        </p:nvGrpSpPr>
        <p:grpSpPr>
          <a:xfrm>
            <a:off x="10820184" y="5611232"/>
            <a:ext cx="1261479" cy="1055490"/>
            <a:chOff x="10392674" y="3571002"/>
            <a:chExt cx="809446" cy="680948"/>
          </a:xfrm>
        </p:grpSpPr>
        <p:sp>
          <p:nvSpPr>
            <p:cNvPr id="3" name="Oval 2">
              <a:extLst>
                <a:ext uri="{FF2B5EF4-FFF2-40B4-BE49-F238E27FC236}">
                  <a16:creationId xmlns:a16="http://schemas.microsoft.com/office/drawing/2014/main" id="{774F697B-0148-1459-DA83-CEAD52E8CC78}"/>
                </a:ext>
              </a:extLst>
            </p:cNvPr>
            <p:cNvSpPr/>
            <p:nvPr/>
          </p:nvSpPr>
          <p:spPr>
            <a:xfrm>
              <a:off x="10459704" y="3571002"/>
              <a:ext cx="680948" cy="680948"/>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527BEBD-C314-C607-EA9D-15278288A814}"/>
                </a:ext>
              </a:extLst>
            </p:cNvPr>
            <p:cNvSpPr txBox="1"/>
            <p:nvPr/>
          </p:nvSpPr>
          <p:spPr>
            <a:xfrm>
              <a:off x="10392674" y="3710796"/>
              <a:ext cx="809446" cy="3504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latin typeface="Arial"/>
                  <a:cs typeface="Arial"/>
                </a:rPr>
                <a:t>TRUSTED</a:t>
              </a:r>
              <a:r>
                <a:rPr lang="en-US" sz="1400">
                  <a:latin typeface="Arial"/>
                  <a:cs typeface="Arial"/>
                </a:rPr>
                <a:t>​</a:t>
              </a:r>
              <a:br>
                <a:rPr lang="en-US" sz="1400">
                  <a:latin typeface="Arial"/>
                  <a:cs typeface="Arial"/>
                </a:rPr>
              </a:br>
              <a:r>
                <a:rPr lang="en-US" sz="1400" b="1">
                  <a:latin typeface="Arial"/>
                  <a:cs typeface="Arial"/>
                </a:rPr>
                <a:t>ADULT</a:t>
              </a:r>
              <a:endParaRPr lang="en-US" sz="1400">
                <a:ea typeface="Calibri"/>
                <a:cs typeface="Calibri"/>
              </a:endParaRPr>
            </a:p>
          </p:txBody>
        </p:sp>
      </p:grpSp>
      <p:sp>
        <p:nvSpPr>
          <p:cNvPr id="14" name="Rectangle: Rounded Corners 13">
            <a:extLst>
              <a:ext uri="{FF2B5EF4-FFF2-40B4-BE49-F238E27FC236}">
                <a16:creationId xmlns:a16="http://schemas.microsoft.com/office/drawing/2014/main" id="{ACE9ADB0-C211-E950-D262-CAF3E2B08246}"/>
              </a:ext>
            </a:extLst>
          </p:cNvPr>
          <p:cNvSpPr/>
          <p:nvPr/>
        </p:nvSpPr>
        <p:spPr>
          <a:xfrm>
            <a:off x="1319857" y="5119371"/>
            <a:ext cx="3463639" cy="1542987"/>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A4C87206-CA3D-290D-4ADD-F8B40F1F92CF}"/>
              </a:ext>
            </a:extLst>
          </p:cNvPr>
          <p:cNvSpPr/>
          <p:nvPr/>
        </p:nvSpPr>
        <p:spPr>
          <a:xfrm>
            <a:off x="1916965" y="4070759"/>
            <a:ext cx="2696685" cy="97224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C300B10F-08DC-13A5-9272-C93E33FD2F73}"/>
              </a:ext>
            </a:extLst>
          </p:cNvPr>
          <p:cNvSpPr/>
          <p:nvPr/>
        </p:nvSpPr>
        <p:spPr>
          <a:xfrm>
            <a:off x="7511217" y="5079503"/>
            <a:ext cx="3215391" cy="1535350"/>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9" name="Picture 18" descr="A close-up of a sign&#10;&#10;AI-generated content may be incorrect.">
            <a:extLst>
              <a:ext uri="{FF2B5EF4-FFF2-40B4-BE49-F238E27FC236}">
                <a16:creationId xmlns:a16="http://schemas.microsoft.com/office/drawing/2014/main" id="{DC6A566F-9A35-EE3F-C038-CF4CA6588813}"/>
              </a:ext>
            </a:extLst>
          </p:cNvPr>
          <p:cNvPicPr>
            <a:picLocks noChangeAspect="1"/>
          </p:cNvPicPr>
          <p:nvPr/>
        </p:nvPicPr>
        <p:blipFill>
          <a:blip r:embed="rId4"/>
          <a:stretch>
            <a:fillRect/>
          </a:stretch>
        </p:blipFill>
        <p:spPr>
          <a:xfrm>
            <a:off x="1693492" y="2767991"/>
            <a:ext cx="3084796" cy="1186319"/>
          </a:xfrm>
          <a:prstGeom prst="rect">
            <a:avLst/>
          </a:prstGeom>
        </p:spPr>
      </p:pic>
      <p:pic>
        <p:nvPicPr>
          <p:cNvPr id="21" name="Picture 20" descr="A cartoon of a broken heart&#10;&#10;AI-generated content may be incorrect.">
            <a:extLst>
              <a:ext uri="{FF2B5EF4-FFF2-40B4-BE49-F238E27FC236}">
                <a16:creationId xmlns:a16="http://schemas.microsoft.com/office/drawing/2014/main" id="{1B7A94C7-8333-B748-A01B-302C5C5E3EB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915662" y="4029205"/>
            <a:ext cx="1032949" cy="1043837"/>
          </a:xfrm>
          <a:prstGeom prst="rect">
            <a:avLst/>
          </a:prstGeom>
        </p:spPr>
      </p:pic>
      <p:sp>
        <p:nvSpPr>
          <p:cNvPr id="22" name="TextBox 21">
            <a:extLst>
              <a:ext uri="{FF2B5EF4-FFF2-40B4-BE49-F238E27FC236}">
                <a16:creationId xmlns:a16="http://schemas.microsoft.com/office/drawing/2014/main" id="{E4BE7B3C-11B7-312F-C347-0F68D3190BA3}"/>
              </a:ext>
            </a:extLst>
          </p:cNvPr>
          <p:cNvSpPr txBox="1"/>
          <p:nvPr/>
        </p:nvSpPr>
        <p:spPr>
          <a:xfrm>
            <a:off x="2904694" y="4228796"/>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May cause heart problems</a:t>
            </a:r>
          </a:p>
        </p:txBody>
      </p:sp>
      <p:sp>
        <p:nvSpPr>
          <p:cNvPr id="23" name="Rectangle: Rounded Corners 22">
            <a:extLst>
              <a:ext uri="{FF2B5EF4-FFF2-40B4-BE49-F238E27FC236}">
                <a16:creationId xmlns:a16="http://schemas.microsoft.com/office/drawing/2014/main" id="{E2D13A07-0792-1893-B801-58DCDF5AE256}"/>
              </a:ext>
            </a:extLst>
          </p:cNvPr>
          <p:cNvSpPr/>
          <p:nvPr/>
        </p:nvSpPr>
        <p:spPr>
          <a:xfrm>
            <a:off x="3052623" y="3010822"/>
            <a:ext cx="1542981" cy="634851"/>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4" name="TextBox 23">
            <a:extLst>
              <a:ext uri="{FF2B5EF4-FFF2-40B4-BE49-F238E27FC236}">
                <a16:creationId xmlns:a16="http://schemas.microsoft.com/office/drawing/2014/main" id="{772028C4-1478-1A48-3C1D-59E8453EF204}"/>
              </a:ext>
            </a:extLst>
          </p:cNvPr>
          <p:cNvSpPr txBox="1"/>
          <p:nvPr/>
        </p:nvSpPr>
        <p:spPr>
          <a:xfrm>
            <a:off x="2946446" y="3059700"/>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May cause mouth problems</a:t>
            </a:r>
          </a:p>
        </p:txBody>
      </p:sp>
      <p:pic>
        <p:nvPicPr>
          <p:cNvPr id="25" name="Picture 24" descr="A yellow face with black eyes and mouth&#10;&#10;AI-generated content may be incorrect.">
            <a:extLst>
              <a:ext uri="{FF2B5EF4-FFF2-40B4-BE49-F238E27FC236}">
                <a16:creationId xmlns:a16="http://schemas.microsoft.com/office/drawing/2014/main" id="{51568257-7A9C-7821-9425-BE8CE98F9D63}"/>
              </a:ext>
            </a:extLst>
          </p:cNvPr>
          <p:cNvPicPr>
            <a:picLocks noChangeAspect="1"/>
          </p:cNvPicPr>
          <p:nvPr/>
        </p:nvPicPr>
        <p:blipFill>
          <a:blip r:embed="rId7"/>
          <a:stretch>
            <a:fillRect/>
          </a:stretch>
        </p:blipFill>
        <p:spPr>
          <a:xfrm>
            <a:off x="7699006" y="3380201"/>
            <a:ext cx="885825" cy="723900"/>
          </a:xfrm>
          <a:prstGeom prst="rect">
            <a:avLst/>
          </a:prstGeom>
          <a:ln>
            <a:solidFill>
              <a:schemeClr val="bg1"/>
            </a:solidFill>
          </a:ln>
        </p:spPr>
      </p:pic>
    </p:spTree>
    <p:extLst>
      <p:ext uri="{BB962C8B-B14F-4D97-AF65-F5344CB8AC3E}">
        <p14:creationId xmlns:p14="http://schemas.microsoft.com/office/powerpoint/2010/main" val="3444549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9D8DBE-4A8D-CA4B-8F94-CEA96FEAE233}"/>
              </a:ext>
            </a:extLst>
          </p:cNvPr>
          <p:cNvSpPr/>
          <p:nvPr/>
        </p:nvSpPr>
        <p:spPr>
          <a:xfrm>
            <a:off x="0" y="-71696"/>
            <a:ext cx="4908162" cy="6929696"/>
          </a:xfrm>
          <a:prstGeom prst="rect">
            <a:avLst/>
          </a:prstGeom>
          <a:solidFill>
            <a:srgbClr val="8D24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1A3E4A0-5454-9344-84EE-232BA6918FE9}"/>
              </a:ext>
            </a:extLst>
          </p:cNvPr>
          <p:cNvSpPr>
            <a:spLocks noChangeArrowheads="1"/>
          </p:cNvSpPr>
          <p:nvPr/>
        </p:nvSpPr>
        <p:spPr bwMode="auto">
          <a:xfrm>
            <a:off x="1143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443AC1AD-4824-4904-B62A-45B6D9224C25">
            <a:extLst>
              <a:ext uri="{FF2B5EF4-FFF2-40B4-BE49-F238E27FC236}">
                <a16:creationId xmlns:a16="http://schemas.microsoft.com/office/drawing/2014/main" id="{A346769E-53FA-4A45-8E99-40EC89E62C0E}"/>
              </a:ext>
            </a:extLst>
          </p:cNvPr>
          <p:cNvSpPr>
            <a:spLocks noChangeAspect="1" noChangeArrowheads="1"/>
          </p:cNvSpPr>
          <p:nvPr/>
        </p:nvSpPr>
        <p:spPr bwMode="auto">
          <a:xfrm>
            <a:off x="1143000" y="457200"/>
            <a:ext cx="6819900" cy="5676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a:extLst>
              <a:ext uri="{FF2B5EF4-FFF2-40B4-BE49-F238E27FC236}">
                <a16:creationId xmlns:a16="http://schemas.microsoft.com/office/drawing/2014/main" id="{E7114234-D789-3B40-AB02-A34E12595DA1}"/>
              </a:ext>
            </a:extLst>
          </p:cNvPr>
          <p:cNvSpPr txBox="1">
            <a:spLocks/>
          </p:cNvSpPr>
          <p:nvPr/>
        </p:nvSpPr>
        <p:spPr>
          <a:xfrm>
            <a:off x="-6217" y="-79228"/>
            <a:ext cx="4912237" cy="201151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3200" b="1">
                <a:solidFill>
                  <a:schemeClr val="bg1"/>
                </a:solidFill>
                <a:effectLst>
                  <a:outerShdw blurRad="50800" dist="38100" dir="2700000" algn="tl" rotWithShape="0">
                    <a:prstClr val="black">
                      <a:alpha val="40000"/>
                    </a:prstClr>
                  </a:outerShdw>
                </a:effectLst>
                <a:latin typeface="Arial"/>
                <a:cs typeface="Arial"/>
              </a:rPr>
              <a:t>A bit more about </a:t>
            </a:r>
            <a:endParaRPr lang="en-US">
              <a:solidFill>
                <a:schemeClr val="bg1"/>
              </a:solidFill>
              <a:latin typeface="Arial"/>
              <a:cs typeface="Arial"/>
            </a:endParaRPr>
          </a:p>
          <a:p>
            <a:pPr>
              <a:spcAft>
                <a:spcPts val="600"/>
              </a:spcAft>
            </a:pPr>
            <a:r>
              <a:rPr lang="en-US" sz="3200" b="1">
                <a:solidFill>
                  <a:schemeClr val="bg1"/>
                </a:solidFill>
                <a:effectLst>
                  <a:outerShdw blurRad="50800" dist="38100" dir="2700000" algn="tl" rotWithShape="0">
                    <a:prstClr val="black">
                      <a:alpha val="40000"/>
                    </a:prstClr>
                  </a:outerShdw>
                </a:effectLst>
                <a:latin typeface="Arial"/>
                <a:cs typeface="Arial"/>
              </a:rPr>
              <a:t>nicotine…</a:t>
            </a:r>
            <a:endParaRPr lang="en-US">
              <a:solidFill>
                <a:schemeClr val="bg1"/>
              </a:solidFill>
              <a:latin typeface="Arial"/>
              <a:cs typeface="Arial"/>
            </a:endParaRPr>
          </a:p>
        </p:txBody>
      </p:sp>
      <p:sp>
        <p:nvSpPr>
          <p:cNvPr id="5" name="TextBox 4">
            <a:extLst>
              <a:ext uri="{FF2B5EF4-FFF2-40B4-BE49-F238E27FC236}">
                <a16:creationId xmlns:a16="http://schemas.microsoft.com/office/drawing/2014/main" id="{1E4A2066-2324-4560-BDE6-3F1C72C79EDF}"/>
              </a:ext>
            </a:extLst>
          </p:cNvPr>
          <p:cNvSpPr txBox="1"/>
          <p:nvPr/>
        </p:nvSpPr>
        <p:spPr>
          <a:xfrm>
            <a:off x="472155" y="1713086"/>
            <a:ext cx="3954528" cy="2862322"/>
          </a:xfrm>
          <a:prstGeom prst="rect">
            <a:avLst/>
          </a:prstGeom>
          <a:noFill/>
        </p:spPr>
        <p:txBody>
          <a:bodyPr wrap="square" lIns="91440" tIns="45720" rIns="91440" bIns="45720" rtlCol="0" anchor="t">
            <a:spAutoFit/>
          </a:bodyPr>
          <a:lstStyle/>
          <a:p>
            <a:pPr algn="ctr">
              <a:buClr>
                <a:srgbClr val="D5127B"/>
              </a:buClr>
              <a:buSzPct val="125000"/>
            </a:pPr>
            <a:r>
              <a:rPr lang="en-GB" sz="2000">
                <a:solidFill>
                  <a:schemeClr val="bg1"/>
                </a:solidFill>
                <a:latin typeface="Arial"/>
                <a:ea typeface="Calibri"/>
                <a:cs typeface="Calibri"/>
              </a:rPr>
              <a:t>Nicotine is a </a:t>
            </a:r>
            <a:r>
              <a:rPr lang="en-GB" sz="2000" b="1">
                <a:solidFill>
                  <a:schemeClr val="bg1"/>
                </a:solidFill>
                <a:latin typeface="Arial"/>
                <a:ea typeface="Calibri"/>
                <a:cs typeface="Calibri"/>
              </a:rPr>
              <a:t>drug </a:t>
            </a:r>
            <a:r>
              <a:rPr lang="en-GB" sz="2000">
                <a:solidFill>
                  <a:schemeClr val="bg1"/>
                </a:solidFill>
                <a:latin typeface="Arial"/>
                <a:ea typeface="Calibri"/>
                <a:cs typeface="Calibri"/>
              </a:rPr>
              <a:t>that makes our bodies release a </a:t>
            </a:r>
            <a:r>
              <a:rPr lang="en-GB" sz="2000" b="1">
                <a:solidFill>
                  <a:schemeClr val="bg1"/>
                </a:solidFill>
                <a:latin typeface="Arial"/>
                <a:ea typeface="Calibri"/>
                <a:cs typeface="Calibri"/>
              </a:rPr>
              <a:t>burst of energy</a:t>
            </a:r>
            <a:r>
              <a:rPr lang="en-GB" sz="2000">
                <a:solidFill>
                  <a:schemeClr val="bg1"/>
                </a:solidFill>
                <a:latin typeface="Arial"/>
                <a:ea typeface="Calibri"/>
                <a:cs typeface="Calibri"/>
              </a:rPr>
              <a:t>. This can make a person feel more awake, jumpy, and ready to react quickly. It also makes </a:t>
            </a:r>
            <a:r>
              <a:rPr lang="en-GB" sz="2000" b="1">
                <a:solidFill>
                  <a:schemeClr val="bg1"/>
                </a:solidFill>
                <a:latin typeface="Arial"/>
                <a:ea typeface="Calibri"/>
                <a:cs typeface="Calibri"/>
              </a:rPr>
              <a:t>a person's breathing and heartbeat faster. </a:t>
            </a:r>
            <a:r>
              <a:rPr lang="en-GB" sz="2000">
                <a:solidFill>
                  <a:schemeClr val="bg1"/>
                </a:solidFill>
                <a:latin typeface="Arial"/>
                <a:ea typeface="Calibri"/>
                <a:cs typeface="Calibri"/>
              </a:rPr>
              <a:t>This feeling wears of and it can make a person feel tired</a:t>
            </a:r>
            <a:r>
              <a:rPr lang="en-GB" sz="2000" b="1">
                <a:solidFill>
                  <a:schemeClr val="bg1"/>
                </a:solidFill>
                <a:latin typeface="Arial"/>
                <a:ea typeface="Calibri"/>
                <a:cs typeface="Calibri"/>
              </a:rPr>
              <a:t>.</a:t>
            </a:r>
            <a:endParaRPr lang="en-US">
              <a:solidFill>
                <a:schemeClr val="bg1"/>
              </a:solidFill>
              <a:latin typeface="Arial"/>
              <a:cs typeface="Arial"/>
            </a:endParaRPr>
          </a:p>
        </p:txBody>
      </p:sp>
      <p:pic>
        <p:nvPicPr>
          <p:cNvPr id="11" name="Picture 10" descr="A close up of a sign&#10;&#10;Description automatically generated">
            <a:extLst>
              <a:ext uri="{FF2B5EF4-FFF2-40B4-BE49-F238E27FC236}">
                <a16:creationId xmlns:a16="http://schemas.microsoft.com/office/drawing/2014/main" id="{D57B1E8A-9A5A-4A36-BE3E-826470725939}"/>
              </a:ext>
            </a:extLst>
          </p:cNvPr>
          <p:cNvPicPr>
            <a:picLocks noChangeAspect="1"/>
          </p:cNvPicPr>
          <p:nvPr/>
        </p:nvPicPr>
        <p:blipFill>
          <a:blip r:embed="rId3"/>
          <a:stretch>
            <a:fillRect/>
          </a:stretch>
        </p:blipFill>
        <p:spPr>
          <a:xfrm>
            <a:off x="299590" y="5912873"/>
            <a:ext cx="2419030" cy="646367"/>
          </a:xfrm>
          <a:prstGeom prst="rect">
            <a:avLst/>
          </a:prstGeom>
        </p:spPr>
      </p:pic>
      <p:sp>
        <p:nvSpPr>
          <p:cNvPr id="2" name="TextBox 1">
            <a:extLst>
              <a:ext uri="{FF2B5EF4-FFF2-40B4-BE49-F238E27FC236}">
                <a16:creationId xmlns:a16="http://schemas.microsoft.com/office/drawing/2014/main" id="{B6C269E5-1698-D0D6-A26C-F429E9F0EBC5}"/>
              </a:ext>
            </a:extLst>
          </p:cNvPr>
          <p:cNvSpPr txBox="1"/>
          <p:nvPr/>
        </p:nvSpPr>
        <p:spPr>
          <a:xfrm>
            <a:off x="5220994" y="49488"/>
            <a:ext cx="665854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Segoe UI"/>
              </a:rPr>
              <a:t>If someone stops using nicotine, their body can react in uncomfortable ways, called </a:t>
            </a:r>
            <a:r>
              <a:rPr lang="en-GB" b="1">
                <a:latin typeface="Arial"/>
                <a:cs typeface="Segoe UI"/>
              </a:rPr>
              <a:t>withdrawal</a:t>
            </a:r>
            <a:r>
              <a:rPr lang="en-GB">
                <a:latin typeface="Arial"/>
                <a:cs typeface="Segoe UI"/>
              </a:rPr>
              <a:t>. </a:t>
            </a:r>
            <a:endParaRPr lang="en-US"/>
          </a:p>
          <a:p>
            <a:endParaRPr lang="en-US" sz="2000">
              <a:latin typeface="Arial"/>
              <a:ea typeface="Calibri"/>
              <a:cs typeface="Arial"/>
            </a:endParaRPr>
          </a:p>
          <a:p>
            <a:pPr algn="ctr"/>
            <a:r>
              <a:rPr lang="en-US" sz="2000" b="1">
                <a:latin typeface="Arial"/>
                <a:ea typeface="Calibri"/>
                <a:cs typeface="Arial"/>
              </a:rPr>
              <a:t>Use the emojis to work out how a person might feel when they stop using nicotine. </a:t>
            </a:r>
          </a:p>
        </p:txBody>
      </p:sp>
      <p:sp>
        <p:nvSpPr>
          <p:cNvPr id="8" name="TextBox 7">
            <a:extLst>
              <a:ext uri="{FF2B5EF4-FFF2-40B4-BE49-F238E27FC236}">
                <a16:creationId xmlns:a16="http://schemas.microsoft.com/office/drawing/2014/main" id="{8629B097-E45A-2515-BCC8-0466F6A93C9E}"/>
              </a:ext>
            </a:extLst>
          </p:cNvPr>
          <p:cNvSpPr txBox="1"/>
          <p:nvPr/>
        </p:nvSpPr>
        <p:spPr>
          <a:xfrm>
            <a:off x="5407777" y="1727929"/>
            <a:ext cx="2002716"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Feeling restless or jumpy</a:t>
            </a:r>
            <a:r>
              <a:rPr lang="en-US" sz="1600">
                <a:latin typeface="Arial"/>
                <a:cs typeface="Arial"/>
              </a:rPr>
              <a:t>​​</a:t>
            </a:r>
            <a:endParaRPr lang="en-US" sz="1600"/>
          </a:p>
        </p:txBody>
      </p:sp>
      <p:sp>
        <p:nvSpPr>
          <p:cNvPr id="9" name="TextBox 8">
            <a:extLst>
              <a:ext uri="{FF2B5EF4-FFF2-40B4-BE49-F238E27FC236}">
                <a16:creationId xmlns:a16="http://schemas.microsoft.com/office/drawing/2014/main" id="{9EC520B4-F67D-860F-F3A8-A47085D8979E}"/>
              </a:ext>
            </a:extLst>
          </p:cNvPr>
          <p:cNvSpPr txBox="1"/>
          <p:nvPr/>
        </p:nvSpPr>
        <p:spPr>
          <a:xfrm>
            <a:off x="9739737" y="1729880"/>
            <a:ext cx="1057357"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Arial"/>
                <a:cs typeface="Arial"/>
              </a:rPr>
              <a:t>Feeling sick</a:t>
            </a:r>
            <a:r>
              <a:rPr lang="en-US" sz="1600">
                <a:latin typeface="Arial"/>
                <a:cs typeface="Arial"/>
              </a:rPr>
              <a:t>​​​</a:t>
            </a:r>
            <a:endParaRPr lang="en-US" sz="1600"/>
          </a:p>
        </p:txBody>
      </p:sp>
      <p:sp>
        <p:nvSpPr>
          <p:cNvPr id="12" name="TextBox 11">
            <a:extLst>
              <a:ext uri="{FF2B5EF4-FFF2-40B4-BE49-F238E27FC236}">
                <a16:creationId xmlns:a16="http://schemas.microsoft.com/office/drawing/2014/main" id="{B4C48C75-96C5-6423-7139-568885078393}"/>
              </a:ext>
            </a:extLst>
          </p:cNvPr>
          <p:cNvSpPr txBox="1"/>
          <p:nvPr/>
        </p:nvSpPr>
        <p:spPr>
          <a:xfrm>
            <a:off x="10486906" y="2688213"/>
            <a:ext cx="1716312"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Arial"/>
                <a:cs typeface="Arial"/>
              </a:rPr>
              <a:t>Having trouble focusing</a:t>
            </a:r>
            <a:r>
              <a:rPr lang="en-US" sz="1600">
                <a:latin typeface="Arial"/>
                <a:cs typeface="Arial"/>
              </a:rPr>
              <a:t>​​​​</a:t>
            </a:r>
            <a:endParaRPr lang="en-US" sz="1600"/>
          </a:p>
        </p:txBody>
      </p:sp>
      <p:sp>
        <p:nvSpPr>
          <p:cNvPr id="13" name="TextBox 12">
            <a:extLst>
              <a:ext uri="{FF2B5EF4-FFF2-40B4-BE49-F238E27FC236}">
                <a16:creationId xmlns:a16="http://schemas.microsoft.com/office/drawing/2014/main" id="{0E675E3E-234A-2EAF-7FDA-532508F0808D}"/>
              </a:ext>
            </a:extLst>
          </p:cNvPr>
          <p:cNvSpPr txBox="1"/>
          <p:nvPr/>
        </p:nvSpPr>
        <p:spPr>
          <a:xfrm>
            <a:off x="10424119" y="3921781"/>
            <a:ext cx="1702504"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Arial"/>
                <a:cs typeface="Arial"/>
              </a:rPr>
              <a:t>Feeling </a:t>
            </a:r>
          </a:p>
          <a:p>
            <a:pPr algn="ctr"/>
            <a:r>
              <a:rPr lang="en-US" sz="1600">
                <a:latin typeface="Arial"/>
                <a:cs typeface="Arial"/>
              </a:rPr>
              <a:t>bad-tempered​</a:t>
            </a:r>
          </a:p>
        </p:txBody>
      </p:sp>
      <p:sp>
        <p:nvSpPr>
          <p:cNvPr id="15" name="TextBox 14">
            <a:extLst>
              <a:ext uri="{FF2B5EF4-FFF2-40B4-BE49-F238E27FC236}">
                <a16:creationId xmlns:a16="http://schemas.microsoft.com/office/drawing/2014/main" id="{A08FFEA6-9EC3-1CF0-E6B9-B09B1E65E56C}"/>
              </a:ext>
            </a:extLst>
          </p:cNvPr>
          <p:cNvSpPr txBox="1"/>
          <p:nvPr/>
        </p:nvSpPr>
        <p:spPr>
          <a:xfrm>
            <a:off x="5062343" y="3565568"/>
            <a:ext cx="1631533" cy="86177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Getting headaches or shaky hands</a:t>
            </a:r>
            <a:r>
              <a:rPr lang="en-US">
                <a:latin typeface="Arial"/>
                <a:cs typeface="Arial"/>
              </a:rPr>
              <a:t> </a:t>
            </a:r>
            <a:endParaRPr lang="en-US"/>
          </a:p>
        </p:txBody>
      </p:sp>
      <p:sp>
        <p:nvSpPr>
          <p:cNvPr id="14" name="TextBox 13">
            <a:extLst>
              <a:ext uri="{FF2B5EF4-FFF2-40B4-BE49-F238E27FC236}">
                <a16:creationId xmlns:a16="http://schemas.microsoft.com/office/drawing/2014/main" id="{B3EEB6B9-7904-0612-3170-C94E0DA87DB5}"/>
              </a:ext>
            </a:extLst>
          </p:cNvPr>
          <p:cNvSpPr txBox="1"/>
          <p:nvPr/>
        </p:nvSpPr>
        <p:spPr>
          <a:xfrm>
            <a:off x="5465385" y="2605163"/>
            <a:ext cx="1259360"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Problems sleeping​​​​​</a:t>
            </a:r>
            <a:endParaRPr lang="en-US" sz="1600"/>
          </a:p>
        </p:txBody>
      </p:sp>
      <p:sp>
        <p:nvSpPr>
          <p:cNvPr id="22" name="Flowchart: Connector 21">
            <a:extLst>
              <a:ext uri="{FF2B5EF4-FFF2-40B4-BE49-F238E27FC236}">
                <a16:creationId xmlns:a16="http://schemas.microsoft.com/office/drawing/2014/main" id="{AC3EF093-7CC4-FE3B-EF22-EE5226A26D06}"/>
              </a:ext>
            </a:extLst>
          </p:cNvPr>
          <p:cNvSpPr/>
          <p:nvPr/>
        </p:nvSpPr>
        <p:spPr>
          <a:xfrm>
            <a:off x="6905486" y="1907415"/>
            <a:ext cx="3312399" cy="345233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CCB19F99-0F01-2492-B864-FB08A22FF226}"/>
              </a:ext>
            </a:extLst>
          </p:cNvPr>
          <p:cNvSpPr/>
          <p:nvPr/>
        </p:nvSpPr>
        <p:spPr>
          <a:xfrm>
            <a:off x="6985039" y="1946144"/>
            <a:ext cx="3188071" cy="3263842"/>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erson sitting in front of a circle of emojis&#10;&#10;Description automatically generated">
            <a:extLst>
              <a:ext uri="{FF2B5EF4-FFF2-40B4-BE49-F238E27FC236}">
                <a16:creationId xmlns:a16="http://schemas.microsoft.com/office/drawing/2014/main" id="{C697B18F-8CA4-ABCE-AF26-790A01C9C9BE}"/>
              </a:ext>
            </a:extLst>
          </p:cNvPr>
          <p:cNvPicPr>
            <a:picLocks noChangeAspect="1"/>
          </p:cNvPicPr>
          <p:nvPr/>
        </p:nvPicPr>
        <p:blipFill>
          <a:blip r:embed="rId4"/>
          <a:srcRect l="26593" t="28652" r="28850" b="13561"/>
          <a:stretch/>
        </p:blipFill>
        <p:spPr>
          <a:xfrm>
            <a:off x="7492983" y="2453811"/>
            <a:ext cx="2138433" cy="2225421"/>
          </a:xfrm>
          <a:prstGeom prst="ellipse">
            <a:avLst/>
          </a:prstGeom>
        </p:spPr>
      </p:pic>
      <p:sp>
        <p:nvSpPr>
          <p:cNvPr id="24" name="Rectangle 23">
            <a:extLst>
              <a:ext uri="{FF2B5EF4-FFF2-40B4-BE49-F238E27FC236}">
                <a16:creationId xmlns:a16="http://schemas.microsoft.com/office/drawing/2014/main" id="{DABFE5A7-D7FD-764D-FA82-AFFD02643306}"/>
              </a:ext>
            </a:extLst>
          </p:cNvPr>
          <p:cNvSpPr/>
          <p:nvPr/>
        </p:nvSpPr>
        <p:spPr>
          <a:xfrm>
            <a:off x="7026246" y="4737782"/>
            <a:ext cx="3190982" cy="8420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yellow emoticon with a hand on its face&#10;&#10;Description automatically generated">
            <a:extLst>
              <a:ext uri="{FF2B5EF4-FFF2-40B4-BE49-F238E27FC236}">
                <a16:creationId xmlns:a16="http://schemas.microsoft.com/office/drawing/2014/main" id="{733FED87-A170-4EE6-025D-318BACDF6929}"/>
              </a:ext>
            </a:extLst>
          </p:cNvPr>
          <p:cNvPicPr>
            <a:picLocks noChangeAspect="1"/>
          </p:cNvPicPr>
          <p:nvPr/>
        </p:nvPicPr>
        <p:blipFill>
          <a:blip r:embed="rId5"/>
          <a:stretch>
            <a:fillRect/>
          </a:stretch>
        </p:blipFill>
        <p:spPr>
          <a:xfrm>
            <a:off x="6615816" y="3565357"/>
            <a:ext cx="741044" cy="709864"/>
          </a:xfrm>
          <a:prstGeom prst="rect">
            <a:avLst/>
          </a:prstGeom>
          <a:ln>
            <a:solidFill>
              <a:schemeClr val="bg1"/>
            </a:solidFill>
          </a:ln>
        </p:spPr>
      </p:pic>
      <p:pic>
        <p:nvPicPr>
          <p:cNvPr id="26" name="Picture 25" descr="A yellow cartoon face with blue eyes and a blue zigzag&#10;&#10;Description automatically generated">
            <a:extLst>
              <a:ext uri="{FF2B5EF4-FFF2-40B4-BE49-F238E27FC236}">
                <a16:creationId xmlns:a16="http://schemas.microsoft.com/office/drawing/2014/main" id="{3FFF880B-197C-4530-E576-A1F773DCDEE9}"/>
              </a:ext>
            </a:extLst>
          </p:cNvPr>
          <p:cNvPicPr>
            <a:picLocks noChangeAspect="1"/>
          </p:cNvPicPr>
          <p:nvPr/>
        </p:nvPicPr>
        <p:blipFill>
          <a:blip r:embed="rId6"/>
          <a:stretch>
            <a:fillRect/>
          </a:stretch>
        </p:blipFill>
        <p:spPr>
          <a:xfrm>
            <a:off x="6613748" y="2606841"/>
            <a:ext cx="717103" cy="749970"/>
          </a:xfrm>
          <a:prstGeom prst="rect">
            <a:avLst/>
          </a:prstGeom>
          <a:ln>
            <a:solidFill>
              <a:schemeClr val="bg1"/>
            </a:solidFill>
          </a:ln>
        </p:spPr>
      </p:pic>
      <p:pic>
        <p:nvPicPr>
          <p:cNvPr id="28" name="Picture 27" descr="A yellow emoji with green liquid sticking out of it&#10;&#10;Description automatically generated">
            <a:extLst>
              <a:ext uri="{FF2B5EF4-FFF2-40B4-BE49-F238E27FC236}">
                <a16:creationId xmlns:a16="http://schemas.microsoft.com/office/drawing/2014/main" id="{5698D44F-65BC-4956-105C-ECE9D10FDDF2}"/>
              </a:ext>
            </a:extLst>
          </p:cNvPr>
          <p:cNvPicPr>
            <a:picLocks noChangeAspect="1"/>
          </p:cNvPicPr>
          <p:nvPr/>
        </p:nvPicPr>
        <p:blipFill>
          <a:blip r:embed="rId7"/>
          <a:srcRect l="16717" t="4288" r="15112" b="8425"/>
          <a:stretch/>
        </p:blipFill>
        <p:spPr>
          <a:xfrm>
            <a:off x="8989864" y="1800727"/>
            <a:ext cx="693602" cy="908616"/>
          </a:xfrm>
          <a:prstGeom prst="rect">
            <a:avLst/>
          </a:prstGeom>
          <a:ln>
            <a:solidFill>
              <a:schemeClr val="bg1"/>
            </a:solidFill>
          </a:ln>
        </p:spPr>
      </p:pic>
      <p:pic>
        <p:nvPicPr>
          <p:cNvPr id="29" name="Picture 28" descr="A yellow emoji with a weird expression&#10;&#10;Description automatically generated">
            <a:extLst>
              <a:ext uri="{FF2B5EF4-FFF2-40B4-BE49-F238E27FC236}">
                <a16:creationId xmlns:a16="http://schemas.microsoft.com/office/drawing/2014/main" id="{0CDF4474-9065-F6AC-9040-265B8F09FEED}"/>
              </a:ext>
            </a:extLst>
          </p:cNvPr>
          <p:cNvPicPr>
            <a:picLocks noChangeAspect="1"/>
          </p:cNvPicPr>
          <p:nvPr/>
        </p:nvPicPr>
        <p:blipFill>
          <a:blip r:embed="rId8"/>
          <a:srcRect t="2471" b="11594"/>
          <a:stretch/>
        </p:blipFill>
        <p:spPr>
          <a:xfrm>
            <a:off x="9749590" y="2651225"/>
            <a:ext cx="822158" cy="706516"/>
          </a:xfrm>
          <a:prstGeom prst="rect">
            <a:avLst/>
          </a:prstGeom>
          <a:ln>
            <a:solidFill>
              <a:schemeClr val="bg1"/>
            </a:solidFill>
          </a:ln>
        </p:spPr>
      </p:pic>
      <p:pic>
        <p:nvPicPr>
          <p:cNvPr id="30" name="Picture 29" descr="A yellow cartoon face with blue eyes&#10;&#10;Description automatically generated">
            <a:extLst>
              <a:ext uri="{FF2B5EF4-FFF2-40B4-BE49-F238E27FC236}">
                <a16:creationId xmlns:a16="http://schemas.microsoft.com/office/drawing/2014/main" id="{ECFAC1D0-F8A5-86C1-A0C9-B60EEADFF4C1}"/>
              </a:ext>
            </a:extLst>
          </p:cNvPr>
          <p:cNvPicPr>
            <a:picLocks noChangeAspect="1"/>
          </p:cNvPicPr>
          <p:nvPr/>
        </p:nvPicPr>
        <p:blipFill>
          <a:blip r:embed="rId9"/>
          <a:stretch>
            <a:fillRect/>
          </a:stretch>
        </p:blipFill>
        <p:spPr>
          <a:xfrm>
            <a:off x="9797716" y="3633536"/>
            <a:ext cx="689812" cy="701843"/>
          </a:xfrm>
          <a:prstGeom prst="rect">
            <a:avLst/>
          </a:prstGeom>
          <a:ln>
            <a:solidFill>
              <a:schemeClr val="bg1"/>
            </a:solidFill>
          </a:ln>
        </p:spPr>
      </p:pic>
      <p:sp>
        <p:nvSpPr>
          <p:cNvPr id="6" name="TextBox 5">
            <a:extLst>
              <a:ext uri="{FF2B5EF4-FFF2-40B4-BE49-F238E27FC236}">
                <a16:creationId xmlns:a16="http://schemas.microsoft.com/office/drawing/2014/main" id="{588BDEFF-32F2-623C-48A2-FA411030E650}"/>
              </a:ext>
            </a:extLst>
          </p:cNvPr>
          <p:cNvSpPr txBox="1"/>
          <p:nvPr/>
        </p:nvSpPr>
        <p:spPr>
          <a:xfrm>
            <a:off x="5063964" y="4918212"/>
            <a:ext cx="701660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Arial"/>
                <a:cs typeface="Arial"/>
              </a:rPr>
              <a:t>These uncomfortable feelings can lead a person to need more nicotine to stop these withdrawal feelings. </a:t>
            </a:r>
            <a:r>
              <a:rPr lang="en-GB" b="1">
                <a:latin typeface="Arial"/>
                <a:cs typeface="Arial"/>
              </a:rPr>
              <a:t>This makes nicotine addictive</a:t>
            </a:r>
            <a:r>
              <a:rPr lang="en-GB">
                <a:latin typeface="Arial"/>
                <a:cs typeface="Arial"/>
              </a:rPr>
              <a:t>. </a:t>
            </a:r>
            <a:r>
              <a:rPr lang="en-US">
                <a:latin typeface="Arial"/>
                <a:cs typeface="Arial"/>
              </a:rPr>
              <a:t>​​</a:t>
            </a:r>
            <a:br>
              <a:rPr lang="en-US">
                <a:latin typeface="Arial"/>
                <a:cs typeface="Arial"/>
              </a:rPr>
            </a:br>
            <a:r>
              <a:rPr lang="en-GB">
                <a:solidFill>
                  <a:srgbClr val="D5127B"/>
                </a:solidFill>
                <a:latin typeface="Arial"/>
                <a:cs typeface="Arial"/>
              </a:rPr>
              <a:t>Nicotine is found in </a:t>
            </a:r>
            <a:r>
              <a:rPr lang="en-GB" b="1">
                <a:solidFill>
                  <a:srgbClr val="D5127B"/>
                </a:solidFill>
                <a:latin typeface="Arial"/>
                <a:cs typeface="Arial"/>
              </a:rPr>
              <a:t>vapes, </a:t>
            </a:r>
            <a:endParaRPr lang="en-US" b="1">
              <a:solidFill>
                <a:srgbClr val="D5127B"/>
              </a:solidFill>
              <a:latin typeface="Arial"/>
              <a:cs typeface="Arial"/>
            </a:endParaRPr>
          </a:p>
          <a:p>
            <a:pPr algn="ctr"/>
            <a:r>
              <a:rPr lang="en-GB" b="1">
                <a:solidFill>
                  <a:srgbClr val="D5127B"/>
                </a:solidFill>
                <a:latin typeface="Arial"/>
                <a:cs typeface="Arial"/>
              </a:rPr>
              <a:t>as well as in cigarettes</a:t>
            </a:r>
            <a:endParaRPr lang="en-US" b="1">
              <a:solidFill>
                <a:srgbClr val="D5127B"/>
              </a:solidFill>
              <a:latin typeface="Arial"/>
              <a:cs typeface="Arial"/>
            </a:endParaRPr>
          </a:p>
        </p:txBody>
      </p:sp>
      <p:grpSp>
        <p:nvGrpSpPr>
          <p:cNvPr id="32" name="Group 31">
            <a:extLst>
              <a:ext uri="{FF2B5EF4-FFF2-40B4-BE49-F238E27FC236}">
                <a16:creationId xmlns:a16="http://schemas.microsoft.com/office/drawing/2014/main" id="{98BA4804-EF73-F9BB-EF04-9AB26531FE34}"/>
              </a:ext>
            </a:extLst>
          </p:cNvPr>
          <p:cNvGrpSpPr/>
          <p:nvPr/>
        </p:nvGrpSpPr>
        <p:grpSpPr>
          <a:xfrm>
            <a:off x="11272217" y="6063265"/>
            <a:ext cx="809446" cy="680948"/>
            <a:chOff x="10392674" y="3571002"/>
            <a:chExt cx="809446" cy="680948"/>
          </a:xfrm>
        </p:grpSpPr>
        <p:sp>
          <p:nvSpPr>
            <p:cNvPr id="19" name="Oval 18">
              <a:extLst>
                <a:ext uri="{FF2B5EF4-FFF2-40B4-BE49-F238E27FC236}">
                  <a16:creationId xmlns:a16="http://schemas.microsoft.com/office/drawing/2014/main" id="{02AC8AF7-5892-5950-F265-599CE5663898}"/>
                </a:ext>
              </a:extLst>
            </p:cNvPr>
            <p:cNvSpPr/>
            <p:nvPr/>
          </p:nvSpPr>
          <p:spPr>
            <a:xfrm>
              <a:off x="10459704" y="3571002"/>
              <a:ext cx="680948" cy="680948"/>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EB36C2B-23E9-E309-8BF1-E5E144831654}"/>
                </a:ext>
              </a:extLst>
            </p:cNvPr>
            <p:cNvSpPr txBox="1"/>
            <p:nvPr/>
          </p:nvSpPr>
          <p:spPr>
            <a:xfrm>
              <a:off x="10392674" y="3710796"/>
              <a:ext cx="8094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a:latin typeface="Arial"/>
                  <a:cs typeface="Arial"/>
                </a:rPr>
                <a:t>TRUSTED</a:t>
              </a:r>
              <a:r>
                <a:rPr lang="en-US" sz="1000">
                  <a:latin typeface="Arial"/>
                  <a:cs typeface="Arial"/>
                </a:rPr>
                <a:t>​</a:t>
              </a:r>
              <a:br>
                <a:rPr lang="en-US" sz="1000">
                  <a:latin typeface="Arial"/>
                  <a:cs typeface="Arial"/>
                </a:rPr>
              </a:br>
              <a:r>
                <a:rPr lang="en-US" sz="1000" b="1">
                  <a:latin typeface="Arial"/>
                  <a:cs typeface="Arial"/>
                </a:rPr>
                <a:t>ADULT</a:t>
              </a:r>
              <a:endParaRPr lang="en-US"/>
            </a:p>
          </p:txBody>
        </p:sp>
      </p:grpSp>
      <p:pic>
        <p:nvPicPr>
          <p:cNvPr id="16" name="Picture 15" descr="A yellow face with black eyes and mouth&#10;&#10;AI-generated content may be incorrect.">
            <a:extLst>
              <a:ext uri="{FF2B5EF4-FFF2-40B4-BE49-F238E27FC236}">
                <a16:creationId xmlns:a16="http://schemas.microsoft.com/office/drawing/2014/main" id="{73A1E226-389C-9DF9-9DD7-B458A0981CAA}"/>
              </a:ext>
            </a:extLst>
          </p:cNvPr>
          <p:cNvPicPr>
            <a:picLocks noChangeAspect="1"/>
          </p:cNvPicPr>
          <p:nvPr/>
        </p:nvPicPr>
        <p:blipFill>
          <a:blip r:embed="rId10"/>
          <a:stretch>
            <a:fillRect/>
          </a:stretch>
        </p:blipFill>
        <p:spPr>
          <a:xfrm>
            <a:off x="7393107" y="1789980"/>
            <a:ext cx="885108" cy="718870"/>
          </a:xfrm>
          <a:prstGeom prst="rect">
            <a:avLst/>
          </a:prstGeom>
        </p:spPr>
      </p:pic>
    </p:spTree>
    <p:extLst>
      <p:ext uri="{BB962C8B-B14F-4D97-AF65-F5344CB8AC3E}">
        <p14:creationId xmlns:p14="http://schemas.microsoft.com/office/powerpoint/2010/main" val="317971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p"/>
      <p:bldP spid="8" grpId="0" animBg="1"/>
      <p:bldP spid="9" grpId="0" animBg="1"/>
      <p:bldP spid="12" grpId="0" animBg="1"/>
      <p:bldP spid="13" grpId="0" animBg="1"/>
      <p:bldP spid="15" grpId="0" animBg="1"/>
      <p:bldP spid="14" grpId="0" animBg="1"/>
      <p:bldP spid="22" grpId="0" animBg="1"/>
      <p:bldP spid="23" grpId="0" animBg="1"/>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29364-61D9-9D2F-73F5-E8A81FBCD8CA}"/>
            </a:ext>
          </a:extLst>
        </p:cNvPr>
        <p:cNvGrpSpPr/>
        <p:nvPr/>
      </p:nvGrpSpPr>
      <p:grpSpPr>
        <a:xfrm>
          <a:off x="0" y="0"/>
          <a:ext cx="0" cy="0"/>
          <a:chOff x="0" y="0"/>
          <a:chExt cx="0" cy="0"/>
        </a:xfrm>
      </p:grpSpPr>
      <p:sp>
        <p:nvSpPr>
          <p:cNvPr id="3" name="Title 5">
            <a:extLst>
              <a:ext uri="{FF2B5EF4-FFF2-40B4-BE49-F238E27FC236}">
                <a16:creationId xmlns:a16="http://schemas.microsoft.com/office/drawing/2014/main" id="{9940240C-9413-EF21-C231-BCC4E4E17312}"/>
              </a:ext>
            </a:extLst>
          </p:cNvPr>
          <p:cNvSpPr txBox="1">
            <a:spLocks/>
          </p:cNvSpPr>
          <p:nvPr/>
        </p:nvSpPr>
        <p:spPr>
          <a:xfrm>
            <a:off x="0" y="0"/>
            <a:ext cx="12192000" cy="1045029"/>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a:effectLst>
                  <a:outerShdw blurRad="50800" dist="38100" dir="2700000" algn="tl" rotWithShape="0">
                    <a:prstClr val="black">
                      <a:alpha val="40000"/>
                    </a:prstClr>
                  </a:outerShdw>
                </a:effectLst>
                <a:latin typeface="Arial"/>
                <a:cs typeface="Arial"/>
              </a:rPr>
              <a:t>Why vapes are illegal for children and young people </a:t>
            </a:r>
            <a:endParaRPr lang="en-US" sz="3200" b="1">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93E750C-1B35-BCBA-5ABA-BC9ED3D13B8B}"/>
              </a:ext>
            </a:extLst>
          </p:cNvPr>
          <p:cNvSpPr txBox="1"/>
          <p:nvPr/>
        </p:nvSpPr>
        <p:spPr>
          <a:xfrm>
            <a:off x="299409" y="1401174"/>
            <a:ext cx="948447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ea typeface="Calibri"/>
                <a:cs typeface="Calibri"/>
              </a:rPr>
              <a:t>Vapes are not meant to be used by children and young people. </a:t>
            </a:r>
            <a:endParaRPr lang="en-US" sz="2400" dirty="0">
              <a:solidFill>
                <a:srgbClr val="444444"/>
              </a:solidFill>
              <a:latin typeface="Arial"/>
              <a:ea typeface="Calibri"/>
              <a:cs typeface="Calibri"/>
            </a:endParaRPr>
          </a:p>
          <a:p>
            <a:endParaRPr lang="en-US" sz="2400" b="1" dirty="0">
              <a:latin typeface="Arial"/>
              <a:ea typeface="Calibri"/>
              <a:cs typeface="Calibri"/>
            </a:endParaRPr>
          </a:p>
          <a:p>
            <a:r>
              <a:rPr lang="en-US" sz="2400" b="1" dirty="0">
                <a:latin typeface="Arial"/>
                <a:ea typeface="Calibri"/>
                <a:cs typeface="Calibri"/>
              </a:rPr>
              <a:t>Why?</a:t>
            </a:r>
            <a:endParaRPr lang="en-US" sz="2400">
              <a:latin typeface="Arial"/>
              <a:cs typeface="Arial"/>
            </a:endParaRPr>
          </a:p>
          <a:p>
            <a:endParaRPr lang="en-US" sz="2400" dirty="0">
              <a:latin typeface="Arial"/>
              <a:ea typeface="Calibri"/>
              <a:cs typeface="Calibri"/>
            </a:endParaRPr>
          </a:p>
          <a:p>
            <a:pPr marL="342900" indent="-342900">
              <a:buFont typeface="Arial"/>
              <a:buChar char="•"/>
            </a:pPr>
            <a:r>
              <a:rPr lang="en-US" sz="2400" dirty="0">
                <a:latin typeface="Arial"/>
                <a:ea typeface="Calibri"/>
                <a:cs typeface="Calibri"/>
              </a:rPr>
              <a:t>Nicotine can harm children's brain development, affecting the parts of the brain that influence concentration levels, learning ability, mood, and self-control.</a:t>
            </a:r>
            <a:endParaRPr lang="en-US" sz="2400" dirty="0">
              <a:solidFill>
                <a:srgbClr val="444444"/>
              </a:solidFill>
              <a:latin typeface="Arial"/>
              <a:ea typeface="Calibri"/>
              <a:cs typeface="Calibri"/>
            </a:endParaRPr>
          </a:p>
          <a:p>
            <a:endParaRPr lang="en-US" sz="2400" dirty="0">
              <a:solidFill>
                <a:srgbClr val="444444"/>
              </a:solidFill>
              <a:latin typeface="Arial"/>
              <a:ea typeface="Calibri"/>
              <a:cs typeface="Calibri"/>
            </a:endParaRPr>
          </a:p>
          <a:p>
            <a:pPr marL="342900" indent="-342900" algn="just">
              <a:buFont typeface="Arial"/>
              <a:buChar char="•"/>
            </a:pPr>
            <a:r>
              <a:rPr lang="en-US" sz="2400" dirty="0">
                <a:latin typeface="Arial"/>
                <a:ea typeface="Calibri"/>
                <a:cs typeface="Calibri"/>
              </a:rPr>
              <a:t>Nicotine is drug which is addictive. </a:t>
            </a:r>
            <a:endParaRPr lang="en-US" sz="2400" dirty="0">
              <a:solidFill>
                <a:srgbClr val="000000"/>
              </a:solidFill>
              <a:latin typeface="Arial"/>
              <a:ea typeface="Calibri"/>
              <a:cs typeface="Calibri"/>
            </a:endParaRPr>
          </a:p>
          <a:p>
            <a:pPr algn="just"/>
            <a:endParaRPr lang="en-US" sz="2400">
              <a:latin typeface="Arial"/>
              <a:ea typeface="Calibri"/>
              <a:cs typeface="Calibri"/>
            </a:endParaRPr>
          </a:p>
        </p:txBody>
      </p:sp>
      <p:pic>
        <p:nvPicPr>
          <p:cNvPr id="2" name="Picture 1" descr="A sign with a red circle and a black and white text&#10;&#10;AI-generated content may be incorrect.">
            <a:extLst>
              <a:ext uri="{FF2B5EF4-FFF2-40B4-BE49-F238E27FC236}">
                <a16:creationId xmlns:a16="http://schemas.microsoft.com/office/drawing/2014/main" id="{4A8E8809-EB6D-A50B-D4C6-1A4CE1A75F75}"/>
              </a:ext>
            </a:extLst>
          </p:cNvPr>
          <p:cNvPicPr>
            <a:picLocks noChangeAspect="1"/>
          </p:cNvPicPr>
          <p:nvPr/>
        </p:nvPicPr>
        <p:blipFill>
          <a:blip r:embed="rId3"/>
          <a:stretch>
            <a:fillRect/>
          </a:stretch>
        </p:blipFill>
        <p:spPr>
          <a:xfrm>
            <a:off x="9789514" y="1715378"/>
            <a:ext cx="1943100" cy="1895475"/>
          </a:xfrm>
          <a:prstGeom prst="rect">
            <a:avLst/>
          </a:prstGeom>
        </p:spPr>
      </p:pic>
      <p:pic>
        <p:nvPicPr>
          <p:cNvPr id="10" name="Picture 9" descr="A close up of a logo&#10;&#10;Description automatically generated">
            <a:extLst>
              <a:ext uri="{FF2B5EF4-FFF2-40B4-BE49-F238E27FC236}">
                <a16:creationId xmlns:a16="http://schemas.microsoft.com/office/drawing/2014/main" id="{D4E5B483-6B3D-073C-712C-4D53BA2FB1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691" y="5736618"/>
            <a:ext cx="2381486" cy="728890"/>
          </a:xfrm>
          <a:prstGeom prst="rect">
            <a:avLst/>
          </a:prstGeom>
          <a:ln>
            <a:noFill/>
          </a:ln>
        </p:spPr>
      </p:pic>
    </p:spTree>
    <p:extLst>
      <p:ext uri="{BB962C8B-B14F-4D97-AF65-F5344CB8AC3E}">
        <p14:creationId xmlns:p14="http://schemas.microsoft.com/office/powerpoint/2010/main" val="2652375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F8C5B-A412-2647-F05F-C8E3D765766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6B51141-EFD0-27EB-2A21-DB65F79F1C04}"/>
              </a:ext>
            </a:extLst>
          </p:cNvPr>
          <p:cNvSpPr txBox="1">
            <a:spLocks/>
          </p:cNvSpPr>
          <p:nvPr/>
        </p:nvSpPr>
        <p:spPr>
          <a:xfrm>
            <a:off x="0" y="-104617"/>
            <a:ext cx="12192000" cy="1093445"/>
          </a:xfrm>
          <a:prstGeom prst="rect">
            <a:avLst/>
          </a:prstGeom>
          <a:solidFill>
            <a:srgbClr val="F8941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3200" b="1" dirty="0">
                <a:solidFill>
                  <a:schemeClr val="bg1"/>
                </a:solidFill>
                <a:effectLst>
                  <a:outerShdw blurRad="50800" dist="38100" dir="2700000" algn="tl" rotWithShape="0">
                    <a:prstClr val="black">
                      <a:alpha val="40000"/>
                    </a:prstClr>
                  </a:outerShdw>
                </a:effectLst>
                <a:latin typeface="Arial"/>
                <a:cs typeface="Arial"/>
              </a:rPr>
              <a:t>What can you remember?</a:t>
            </a:r>
            <a:endParaRPr lang="en-US" dirty="0">
              <a:solidFill>
                <a:schemeClr val="bg1"/>
              </a:solidFill>
            </a:endParaRPr>
          </a:p>
        </p:txBody>
      </p:sp>
      <p:sp>
        <p:nvSpPr>
          <p:cNvPr id="11" name="Speech Bubble: Oval 10">
            <a:extLst>
              <a:ext uri="{FF2B5EF4-FFF2-40B4-BE49-F238E27FC236}">
                <a16:creationId xmlns:a16="http://schemas.microsoft.com/office/drawing/2014/main" id="{5EF891C7-1B94-6E24-B009-A6FC2BEC8C66}"/>
              </a:ext>
            </a:extLst>
          </p:cNvPr>
          <p:cNvSpPr/>
          <p:nvPr/>
        </p:nvSpPr>
        <p:spPr>
          <a:xfrm rot="16200000" flipH="1">
            <a:off x="4319086" y="3586482"/>
            <a:ext cx="2704735" cy="3333388"/>
          </a:xfrm>
          <a:prstGeom prst="wedgeEllipseCallout">
            <a:avLst/>
          </a:prstGeom>
          <a:solidFill>
            <a:schemeClr val="bg1"/>
          </a:solidFill>
          <a:ln w="7620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t>Na</a:t>
            </a:r>
          </a:p>
        </p:txBody>
      </p:sp>
      <p:sp>
        <p:nvSpPr>
          <p:cNvPr id="13" name="TextBox 12">
            <a:extLst>
              <a:ext uri="{FF2B5EF4-FFF2-40B4-BE49-F238E27FC236}">
                <a16:creationId xmlns:a16="http://schemas.microsoft.com/office/drawing/2014/main" id="{0F9A0881-EA5C-4452-011D-CEB4F2385CDF}"/>
              </a:ext>
            </a:extLst>
          </p:cNvPr>
          <p:cNvSpPr txBox="1"/>
          <p:nvPr/>
        </p:nvSpPr>
        <p:spPr>
          <a:xfrm>
            <a:off x="4314975" y="4391279"/>
            <a:ext cx="276976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Arial"/>
                <a:ea typeface="Calibri"/>
                <a:cs typeface="Calibri"/>
              </a:rPr>
              <a:t>Give one reason why people under the age of 18 should not vape</a:t>
            </a:r>
            <a:endParaRPr lang="en-US" dirty="0"/>
          </a:p>
        </p:txBody>
      </p:sp>
      <p:sp>
        <p:nvSpPr>
          <p:cNvPr id="15" name="Speech Bubble: Oval 14">
            <a:extLst>
              <a:ext uri="{FF2B5EF4-FFF2-40B4-BE49-F238E27FC236}">
                <a16:creationId xmlns:a16="http://schemas.microsoft.com/office/drawing/2014/main" id="{A3BE2DB2-4CF1-87F3-6F16-2C57FB11FB33}"/>
              </a:ext>
            </a:extLst>
          </p:cNvPr>
          <p:cNvSpPr/>
          <p:nvPr/>
        </p:nvSpPr>
        <p:spPr>
          <a:xfrm rot="16380000" flipH="1">
            <a:off x="1220024" y="633957"/>
            <a:ext cx="2601413" cy="4159963"/>
          </a:xfrm>
          <a:prstGeom prst="wedgeEllipseCallout">
            <a:avLst/>
          </a:prstGeom>
          <a:solidFill>
            <a:schemeClr val="bg1"/>
          </a:solidFill>
          <a:ln w="7620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t>Na</a:t>
            </a:r>
          </a:p>
        </p:txBody>
      </p:sp>
      <p:sp>
        <p:nvSpPr>
          <p:cNvPr id="17" name="TextBox 16">
            <a:extLst>
              <a:ext uri="{FF2B5EF4-FFF2-40B4-BE49-F238E27FC236}">
                <a16:creationId xmlns:a16="http://schemas.microsoft.com/office/drawing/2014/main" id="{B42B79C7-E14A-D5F2-B95F-C4FE008DD87C}"/>
              </a:ext>
            </a:extLst>
          </p:cNvPr>
          <p:cNvSpPr txBox="1"/>
          <p:nvPr/>
        </p:nvSpPr>
        <p:spPr>
          <a:xfrm>
            <a:off x="864020" y="1986458"/>
            <a:ext cx="350593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Arial"/>
                <a:ea typeface="Calibri"/>
                <a:cs typeface="Calibri"/>
              </a:rPr>
              <a:t>Name two </a:t>
            </a:r>
            <a:r>
              <a:rPr lang="en-GB" sz="2400" b="1" u="sng" dirty="0">
                <a:latin typeface="Arial"/>
                <a:ea typeface="Calibri"/>
                <a:cs typeface="Calibri"/>
              </a:rPr>
              <a:t>immediate </a:t>
            </a:r>
            <a:r>
              <a:rPr lang="en-GB" sz="2400" b="1" dirty="0">
                <a:latin typeface="Arial"/>
                <a:ea typeface="Calibri"/>
                <a:cs typeface="Calibri"/>
              </a:rPr>
              <a:t>effects of vaping on a person's health</a:t>
            </a:r>
          </a:p>
        </p:txBody>
      </p:sp>
      <p:sp>
        <p:nvSpPr>
          <p:cNvPr id="18" name="Speech Bubble: Oval 17">
            <a:extLst>
              <a:ext uri="{FF2B5EF4-FFF2-40B4-BE49-F238E27FC236}">
                <a16:creationId xmlns:a16="http://schemas.microsoft.com/office/drawing/2014/main" id="{B9AD8810-098C-F29C-6886-5E25559B8482}"/>
              </a:ext>
            </a:extLst>
          </p:cNvPr>
          <p:cNvSpPr/>
          <p:nvPr/>
        </p:nvSpPr>
        <p:spPr>
          <a:xfrm rot="16380000" flipH="1">
            <a:off x="7582427" y="438896"/>
            <a:ext cx="2420599" cy="4289116"/>
          </a:xfrm>
          <a:prstGeom prst="wedgeEllipseCallout">
            <a:avLst/>
          </a:prstGeom>
          <a:solidFill>
            <a:schemeClr val="bg1"/>
          </a:solidFill>
          <a:ln w="7620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t>Na</a:t>
            </a:r>
          </a:p>
        </p:txBody>
      </p:sp>
      <p:sp>
        <p:nvSpPr>
          <p:cNvPr id="19" name="TextBox 12">
            <a:extLst>
              <a:ext uri="{FF2B5EF4-FFF2-40B4-BE49-F238E27FC236}">
                <a16:creationId xmlns:a16="http://schemas.microsoft.com/office/drawing/2014/main" id="{3F0E357A-0037-2139-2D18-01639369788F}"/>
              </a:ext>
            </a:extLst>
          </p:cNvPr>
          <p:cNvSpPr txBox="1"/>
          <p:nvPr/>
        </p:nvSpPr>
        <p:spPr>
          <a:xfrm>
            <a:off x="7040096" y="1989041"/>
            <a:ext cx="3505937"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a:latin typeface="Arial"/>
                <a:ea typeface="Calibri"/>
                <a:cs typeface="Arial"/>
              </a:rPr>
              <a:t>Name two </a:t>
            </a:r>
            <a:r>
              <a:rPr lang="en-GB" sz="2400" b="1" u="sng" dirty="0">
                <a:latin typeface="Arial"/>
                <a:ea typeface="Calibri"/>
                <a:cs typeface="Arial"/>
              </a:rPr>
              <a:t>long term</a:t>
            </a:r>
            <a:r>
              <a:rPr lang="en-GB" sz="2400" b="1" dirty="0">
                <a:latin typeface="Arial"/>
                <a:ea typeface="Calibri"/>
                <a:cs typeface="Arial"/>
              </a:rPr>
              <a:t> effects of vaping on a person's health</a:t>
            </a:r>
            <a:endParaRPr lang="en-GB" sz="2400" dirty="0">
              <a:latin typeface="Arial"/>
              <a:cs typeface="Arial"/>
            </a:endParaRPr>
          </a:p>
        </p:txBody>
      </p:sp>
      <p:pic>
        <p:nvPicPr>
          <p:cNvPr id="3" name="Picture 2" descr="A close up of a logo&#10;&#10;Description automatically generated">
            <a:extLst>
              <a:ext uri="{FF2B5EF4-FFF2-40B4-BE49-F238E27FC236}">
                <a16:creationId xmlns:a16="http://schemas.microsoft.com/office/drawing/2014/main" id="{CCF38B86-756A-6FAA-ED88-C6A6A4F342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691" y="5736618"/>
            <a:ext cx="2381486" cy="728890"/>
          </a:xfrm>
          <a:prstGeom prst="rect">
            <a:avLst/>
          </a:prstGeom>
          <a:ln>
            <a:noFill/>
          </a:ln>
        </p:spPr>
      </p:pic>
    </p:spTree>
    <p:extLst>
      <p:ext uri="{BB962C8B-B14F-4D97-AF65-F5344CB8AC3E}">
        <p14:creationId xmlns:p14="http://schemas.microsoft.com/office/powerpoint/2010/main" val="59993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animBg="1"/>
      <p:bldP spid="17" grpId="0"/>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B9401-DF6F-470D-DE84-58B2F98EFB9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03BB9F6-1513-E5D9-D5E3-41D68F9C1231}"/>
              </a:ext>
            </a:extLst>
          </p:cNvPr>
          <p:cNvSpPr txBox="1">
            <a:spLocks/>
          </p:cNvSpPr>
          <p:nvPr/>
        </p:nvSpPr>
        <p:spPr>
          <a:xfrm>
            <a:off x="0" y="-104617"/>
            <a:ext cx="12192000" cy="1093445"/>
          </a:xfrm>
          <a:prstGeom prst="rect">
            <a:avLst/>
          </a:prstGeom>
          <a:solidFill>
            <a:srgbClr val="F8941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3200" b="1" dirty="0">
                <a:solidFill>
                  <a:schemeClr val="bg1"/>
                </a:solidFill>
                <a:effectLst>
                  <a:outerShdw blurRad="50800" dist="38100" dir="2700000" algn="tl" rotWithShape="0">
                    <a:prstClr val="black">
                      <a:alpha val="40000"/>
                    </a:prstClr>
                  </a:outerShdw>
                </a:effectLst>
                <a:latin typeface="Arial"/>
                <a:cs typeface="Arial"/>
              </a:rPr>
              <a:t>What can you remember?</a:t>
            </a:r>
            <a:endParaRPr lang="en-US" dirty="0">
              <a:solidFill>
                <a:schemeClr val="bg1"/>
              </a:solidFill>
            </a:endParaRPr>
          </a:p>
        </p:txBody>
      </p:sp>
      <p:sp>
        <p:nvSpPr>
          <p:cNvPr id="11" name="Speech Bubble: Oval 10">
            <a:extLst>
              <a:ext uri="{FF2B5EF4-FFF2-40B4-BE49-F238E27FC236}">
                <a16:creationId xmlns:a16="http://schemas.microsoft.com/office/drawing/2014/main" id="{0508DCBF-2617-9F29-0442-4D960097F3E3}"/>
              </a:ext>
            </a:extLst>
          </p:cNvPr>
          <p:cNvSpPr/>
          <p:nvPr/>
        </p:nvSpPr>
        <p:spPr>
          <a:xfrm rot="5400000" flipH="1">
            <a:off x="4650651" y="3044710"/>
            <a:ext cx="2704735" cy="3733760"/>
          </a:xfrm>
          <a:prstGeom prst="wedgeEllipseCallout">
            <a:avLst/>
          </a:prstGeom>
          <a:solidFill>
            <a:schemeClr val="bg1"/>
          </a:solidFill>
          <a:ln w="7620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t>Na</a:t>
            </a:r>
          </a:p>
        </p:txBody>
      </p:sp>
      <p:sp>
        <p:nvSpPr>
          <p:cNvPr id="13" name="TextBox 12">
            <a:extLst>
              <a:ext uri="{FF2B5EF4-FFF2-40B4-BE49-F238E27FC236}">
                <a16:creationId xmlns:a16="http://schemas.microsoft.com/office/drawing/2014/main" id="{A3F74157-212B-F925-F054-05144E541675}"/>
              </a:ext>
            </a:extLst>
          </p:cNvPr>
          <p:cNvSpPr txBox="1"/>
          <p:nvPr/>
        </p:nvSpPr>
        <p:spPr>
          <a:xfrm>
            <a:off x="4603742" y="3903439"/>
            <a:ext cx="276976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latin typeface="Arial"/>
                <a:ea typeface="Calibri"/>
                <a:cs typeface="Calibri"/>
              </a:rPr>
              <a:t>Give one reason why people under the age of 18 should not vape:</a:t>
            </a:r>
            <a:endParaRPr lang="en-US">
              <a:latin typeface="Arial"/>
              <a:ea typeface="Calibri"/>
              <a:cs typeface="Calibri"/>
            </a:endParaRPr>
          </a:p>
          <a:p>
            <a:pPr algn="ctr"/>
            <a:r>
              <a:rPr lang="en-GB" dirty="0">
                <a:latin typeface="Arial"/>
                <a:ea typeface="Calibri"/>
                <a:cs typeface="Calibri"/>
              </a:rPr>
              <a:t>Damages brain development, learning development, concentration levels</a:t>
            </a:r>
          </a:p>
        </p:txBody>
      </p:sp>
      <p:sp>
        <p:nvSpPr>
          <p:cNvPr id="15" name="Speech Bubble: Oval 14">
            <a:extLst>
              <a:ext uri="{FF2B5EF4-FFF2-40B4-BE49-F238E27FC236}">
                <a16:creationId xmlns:a16="http://schemas.microsoft.com/office/drawing/2014/main" id="{96EB8723-3811-369C-1820-B3C5F21637EF}"/>
              </a:ext>
            </a:extLst>
          </p:cNvPr>
          <p:cNvSpPr/>
          <p:nvPr/>
        </p:nvSpPr>
        <p:spPr>
          <a:xfrm rot="16380000" flipH="1">
            <a:off x="1220024" y="633957"/>
            <a:ext cx="2601413" cy="4159963"/>
          </a:xfrm>
          <a:prstGeom prst="wedgeEllipseCallout">
            <a:avLst/>
          </a:prstGeom>
          <a:solidFill>
            <a:schemeClr val="bg1"/>
          </a:solidFill>
          <a:ln w="7620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t>Na</a:t>
            </a:r>
          </a:p>
        </p:txBody>
      </p:sp>
      <p:sp>
        <p:nvSpPr>
          <p:cNvPr id="17" name="TextBox 16">
            <a:extLst>
              <a:ext uri="{FF2B5EF4-FFF2-40B4-BE49-F238E27FC236}">
                <a16:creationId xmlns:a16="http://schemas.microsoft.com/office/drawing/2014/main" id="{DA323923-77CE-E040-C952-F2C321D33AF6}"/>
              </a:ext>
            </a:extLst>
          </p:cNvPr>
          <p:cNvSpPr txBox="1"/>
          <p:nvPr/>
        </p:nvSpPr>
        <p:spPr>
          <a:xfrm>
            <a:off x="864020" y="1986458"/>
            <a:ext cx="350593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Arial"/>
                <a:ea typeface="Calibri"/>
                <a:cs typeface="Calibri"/>
              </a:rPr>
              <a:t>Name two </a:t>
            </a:r>
            <a:r>
              <a:rPr lang="en-GB" sz="2400" b="1" u="sng" dirty="0">
                <a:latin typeface="Arial"/>
                <a:ea typeface="Calibri"/>
                <a:cs typeface="Calibri"/>
              </a:rPr>
              <a:t>immediate </a:t>
            </a:r>
            <a:r>
              <a:rPr lang="en-GB" sz="2400" b="1" dirty="0">
                <a:latin typeface="Arial"/>
                <a:ea typeface="Calibri"/>
                <a:cs typeface="Calibri"/>
              </a:rPr>
              <a:t>effects of vaping:</a:t>
            </a:r>
            <a:br>
              <a:rPr lang="en-GB" sz="2400" b="1" dirty="0">
                <a:latin typeface="Arial"/>
                <a:ea typeface="Calibri"/>
                <a:cs typeface="Calibri"/>
              </a:rPr>
            </a:br>
            <a:r>
              <a:rPr lang="en-GB" sz="2400" dirty="0">
                <a:latin typeface="Arial"/>
                <a:ea typeface="Calibri"/>
                <a:cs typeface="Calibri"/>
              </a:rPr>
              <a:t>Feeling sick, jittery, headache, dizzy</a:t>
            </a:r>
          </a:p>
        </p:txBody>
      </p:sp>
      <p:sp>
        <p:nvSpPr>
          <p:cNvPr id="18" name="Speech Bubble: Oval 17">
            <a:extLst>
              <a:ext uri="{FF2B5EF4-FFF2-40B4-BE49-F238E27FC236}">
                <a16:creationId xmlns:a16="http://schemas.microsoft.com/office/drawing/2014/main" id="{0508DCBF-2617-9F29-0442-4D960097F3E3}"/>
              </a:ext>
            </a:extLst>
          </p:cNvPr>
          <p:cNvSpPr/>
          <p:nvPr/>
        </p:nvSpPr>
        <p:spPr>
          <a:xfrm rot="16380000" flipH="1">
            <a:off x="7582427" y="438896"/>
            <a:ext cx="2420599" cy="4289116"/>
          </a:xfrm>
          <a:prstGeom prst="wedgeEllipseCallout">
            <a:avLst/>
          </a:prstGeom>
          <a:solidFill>
            <a:schemeClr val="bg1"/>
          </a:solidFill>
          <a:ln w="7620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t>Na</a:t>
            </a:r>
          </a:p>
        </p:txBody>
      </p:sp>
      <p:sp>
        <p:nvSpPr>
          <p:cNvPr id="19" name="TextBox 12">
            <a:extLst>
              <a:ext uri="{FF2B5EF4-FFF2-40B4-BE49-F238E27FC236}">
                <a16:creationId xmlns:a16="http://schemas.microsoft.com/office/drawing/2014/main" id="{A3F74157-212B-F925-F054-05144E541675}"/>
              </a:ext>
            </a:extLst>
          </p:cNvPr>
          <p:cNvSpPr txBox="1"/>
          <p:nvPr/>
        </p:nvSpPr>
        <p:spPr>
          <a:xfrm>
            <a:off x="7092288" y="1634137"/>
            <a:ext cx="3505937" cy="19389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a:latin typeface="Arial"/>
                <a:ea typeface="Calibri"/>
                <a:cs typeface="Arial"/>
              </a:rPr>
              <a:t>Name two </a:t>
            </a:r>
            <a:r>
              <a:rPr lang="en-GB" sz="2400" b="1" u="sng" dirty="0">
                <a:latin typeface="Arial"/>
                <a:ea typeface="Calibri"/>
                <a:cs typeface="Arial"/>
              </a:rPr>
              <a:t>long term</a:t>
            </a:r>
            <a:r>
              <a:rPr lang="en-GB" sz="2400" b="1" dirty="0">
                <a:latin typeface="Arial"/>
                <a:ea typeface="Calibri"/>
                <a:cs typeface="Arial"/>
              </a:rPr>
              <a:t> effects of vaping:</a:t>
            </a:r>
          </a:p>
          <a:p>
            <a:pPr algn="ctr"/>
            <a:r>
              <a:rPr lang="en-GB" sz="2400" dirty="0">
                <a:latin typeface="Arial"/>
                <a:ea typeface="Calibri"/>
                <a:cs typeface="Arial"/>
              </a:rPr>
              <a:t>Lung problems, mouth problems, heart problems</a:t>
            </a:r>
          </a:p>
        </p:txBody>
      </p:sp>
      <p:pic>
        <p:nvPicPr>
          <p:cNvPr id="3" name="Picture 2" descr="A close up of a logo&#10;&#10;Description automatically generated">
            <a:extLst>
              <a:ext uri="{FF2B5EF4-FFF2-40B4-BE49-F238E27FC236}">
                <a16:creationId xmlns:a16="http://schemas.microsoft.com/office/drawing/2014/main" id="{59A2DED3-7F50-3807-4179-E3330358CD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691" y="5736618"/>
            <a:ext cx="2381486" cy="728890"/>
          </a:xfrm>
          <a:prstGeom prst="rect">
            <a:avLst/>
          </a:prstGeom>
          <a:ln>
            <a:noFill/>
          </a:ln>
        </p:spPr>
      </p:pic>
    </p:spTree>
    <p:extLst>
      <p:ext uri="{BB962C8B-B14F-4D97-AF65-F5344CB8AC3E}">
        <p14:creationId xmlns:p14="http://schemas.microsoft.com/office/powerpoint/2010/main" val="334352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animBg="1"/>
      <p:bldP spid="17" grpId="0"/>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EB3A3-073F-01A1-90A0-192CBB5FBA1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1963799-84C0-F4E4-2F20-8E446133501F}"/>
              </a:ext>
            </a:extLst>
          </p:cNvPr>
          <p:cNvSpPr txBox="1"/>
          <p:nvPr/>
        </p:nvSpPr>
        <p:spPr>
          <a:xfrm>
            <a:off x="5063575" y="561507"/>
            <a:ext cx="5669748" cy="5714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Arial"/>
                <a:ea typeface="Calibri"/>
                <a:cs typeface="Calibri"/>
              </a:rPr>
              <a:t>If you are worried about anything we have talked about today, you can find support or information from Childline or talk to a trusted adult. </a:t>
            </a:r>
            <a:endParaRPr lang="en-GB" sz="2400">
              <a:latin typeface="Arial"/>
              <a:ea typeface="Calibri"/>
              <a:cs typeface="Segoe UI"/>
            </a:endParaRPr>
          </a:p>
          <a:p>
            <a:endParaRPr lang="en-US" sz="2400" dirty="0">
              <a:latin typeface="Arial"/>
              <a:ea typeface="Calibri"/>
              <a:cs typeface="Segoe UI"/>
            </a:endParaRPr>
          </a:p>
          <a:p>
            <a:r>
              <a:rPr lang="en-US" sz="2400" dirty="0">
                <a:latin typeface="Arial"/>
                <a:ea typeface="Calibri"/>
                <a:cs typeface="Segoe UI"/>
              </a:rPr>
              <a:t>Childline has a website and a free, confidential telephone counselling service for children. Call: 0800 1111 </a:t>
            </a:r>
          </a:p>
          <a:p>
            <a:r>
              <a:rPr lang="en-US" sz="2400" dirty="0">
                <a:latin typeface="Arial"/>
                <a:ea typeface="Calibri"/>
                <a:cs typeface="Segoe UI"/>
                <a:hlinkClick r:id="rId4">
                  <a:extLst>
                    <a:ext uri="{A12FA001-AC4F-418D-AE19-62706E023703}">
                      <ahyp:hlinkClr xmlns:ahyp="http://schemas.microsoft.com/office/drawing/2018/hyperlinkcolor" val="tx"/>
                    </a:ext>
                  </a:extLst>
                </a:hlinkClick>
              </a:rPr>
              <a:t>https://www.childline.org.uk/</a:t>
            </a:r>
            <a:endParaRPr lang="en-US" sz="2400">
              <a:latin typeface="Arial"/>
              <a:ea typeface="Calibri"/>
              <a:cs typeface="Calibri"/>
            </a:endParaRPr>
          </a:p>
          <a:p>
            <a:endParaRPr lang="en-US" sz="2400" dirty="0">
              <a:latin typeface="Arial"/>
              <a:ea typeface="Calibri"/>
              <a:cs typeface="Segoe UI"/>
            </a:endParaRPr>
          </a:p>
          <a:p>
            <a:r>
              <a:rPr lang="en-US" sz="2400" dirty="0">
                <a:latin typeface="Arial"/>
                <a:ea typeface="Calibri"/>
                <a:cs typeface="Segoe UI"/>
              </a:rPr>
              <a:t>Children aged 10+ can visit </a:t>
            </a:r>
            <a:r>
              <a:rPr lang="en-US" sz="2400" err="1">
                <a:latin typeface="Arial"/>
                <a:ea typeface="Calibri"/>
                <a:cs typeface="Segoe UI"/>
              </a:rPr>
              <a:t>Kooth</a:t>
            </a:r>
            <a:r>
              <a:rPr lang="en-US" sz="2400" dirty="0">
                <a:latin typeface="Arial"/>
                <a:ea typeface="Calibri"/>
                <a:cs typeface="Segoe UI"/>
              </a:rPr>
              <a:t>. </a:t>
            </a:r>
          </a:p>
          <a:p>
            <a:r>
              <a:rPr lang="en-US" sz="2400" err="1">
                <a:latin typeface="Arial"/>
                <a:ea typeface="+mn-lt"/>
                <a:cs typeface="+mn-lt"/>
              </a:rPr>
              <a:t>Kooth</a:t>
            </a:r>
            <a:r>
              <a:rPr lang="en-US" sz="2400" dirty="0">
                <a:latin typeface="Arial"/>
                <a:ea typeface="+mn-lt"/>
                <a:cs typeface="+mn-lt"/>
              </a:rPr>
              <a:t> is a free, safe, and anonymous online mental health and wellbeing platform. </a:t>
            </a:r>
            <a:r>
              <a:rPr lang="en-US" sz="2400" dirty="0">
                <a:latin typeface="Arial"/>
                <a:ea typeface="+mn-lt"/>
                <a:cs typeface="+mn-lt"/>
                <a:hlinkClick r:id="rId5">
                  <a:extLst>
                    <a:ext uri="{A12FA001-AC4F-418D-AE19-62706E023703}">
                      <ahyp:hlinkClr xmlns:ahyp="http://schemas.microsoft.com/office/drawing/2018/hyperlinkcolor" val="tx"/>
                    </a:ext>
                  </a:extLst>
                </a:hlinkClick>
              </a:rPr>
              <a:t>https://www.kooth.com/</a:t>
            </a:r>
            <a:r>
              <a:rPr lang="en-US" sz="2400" dirty="0">
                <a:latin typeface="Arial"/>
                <a:ea typeface="+mn-lt"/>
                <a:cs typeface="+mn-lt"/>
              </a:rPr>
              <a:t> </a:t>
            </a:r>
            <a:endParaRPr lang="en-US" sz="2400" dirty="0">
              <a:latin typeface="Arial"/>
              <a:ea typeface="Calibri"/>
              <a:cs typeface="Segoe UI"/>
            </a:endParaRPr>
          </a:p>
          <a:p>
            <a:endParaRPr lang="en-GB" sz="2800" dirty="0">
              <a:latin typeface="Arial"/>
              <a:ea typeface="Calibri"/>
              <a:cs typeface="Calibri"/>
            </a:endParaRPr>
          </a:p>
        </p:txBody>
      </p:sp>
      <p:sp>
        <p:nvSpPr>
          <p:cNvPr id="6" name="Oval 5">
            <a:extLst>
              <a:ext uri="{FF2B5EF4-FFF2-40B4-BE49-F238E27FC236}">
                <a16:creationId xmlns:a16="http://schemas.microsoft.com/office/drawing/2014/main" id="{5C943F98-5A06-D028-3C72-3C314D61F9D6}"/>
              </a:ext>
            </a:extLst>
          </p:cNvPr>
          <p:cNvSpPr/>
          <p:nvPr/>
        </p:nvSpPr>
        <p:spPr>
          <a:xfrm>
            <a:off x="-2041730" y="-675441"/>
            <a:ext cx="6912112" cy="6809451"/>
          </a:xfrm>
          <a:prstGeom prst="ellipse">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yellow and orange text&#10;&#10;Description automatically generated with medium confidence">
            <a:extLst>
              <a:ext uri="{FF2B5EF4-FFF2-40B4-BE49-F238E27FC236}">
                <a16:creationId xmlns:a16="http://schemas.microsoft.com/office/drawing/2014/main" id="{D62C4BF4-E05A-26C6-E6E2-B49A6C358A22}"/>
              </a:ext>
            </a:extLst>
          </p:cNvPr>
          <p:cNvPicPr>
            <a:picLocks noChangeAspect="1"/>
          </p:cNvPicPr>
          <p:nvPr/>
        </p:nvPicPr>
        <p:blipFill>
          <a:blip r:embed="rId6"/>
          <a:stretch>
            <a:fillRect/>
          </a:stretch>
        </p:blipFill>
        <p:spPr>
          <a:xfrm>
            <a:off x="517995" y="542796"/>
            <a:ext cx="3633709" cy="4145410"/>
          </a:xfrm>
          <a:prstGeom prst="rect">
            <a:avLst/>
          </a:prstGeom>
          <a:ln>
            <a:noFill/>
          </a:ln>
        </p:spPr>
      </p:pic>
      <p:sp>
        <p:nvSpPr>
          <p:cNvPr id="12" name="Oval 11">
            <a:extLst>
              <a:ext uri="{FF2B5EF4-FFF2-40B4-BE49-F238E27FC236}">
                <a16:creationId xmlns:a16="http://schemas.microsoft.com/office/drawing/2014/main" id="{CFCC6241-A614-E095-244A-2BEE31AE3D4A}"/>
              </a:ext>
            </a:extLst>
          </p:cNvPr>
          <p:cNvSpPr/>
          <p:nvPr/>
        </p:nvSpPr>
        <p:spPr>
          <a:xfrm>
            <a:off x="3565741" y="-92619"/>
            <a:ext cx="1186188" cy="1270535"/>
          </a:xfrm>
          <a:prstGeom prst="ellipse">
            <a:avLst/>
          </a:prstGeom>
          <a:solidFill>
            <a:srgbClr val="8D2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943F1558-F095-2E98-3B34-3AE49B089362}"/>
              </a:ext>
            </a:extLst>
          </p:cNvPr>
          <p:cNvSpPr txBox="1">
            <a:spLocks/>
          </p:cNvSpPr>
          <p:nvPr/>
        </p:nvSpPr>
        <p:spPr>
          <a:xfrm>
            <a:off x="49582" y="-2004"/>
            <a:ext cx="6216082" cy="3815042"/>
          </a:xfrm>
          <a:prstGeom prst="rect">
            <a:avLst/>
          </a:prstGeom>
          <a:ln>
            <a:noFill/>
          </a:ln>
        </p:spPr>
        <p:txBody>
          <a:bodyPr vert="horz" lIns="91440" tIns="45720" rIns="91440" bIns="45720" rtlCol="0" anchor="b">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a:ln>
                <a:noFill/>
              </a:ln>
              <a:solidFill>
                <a:srgbClr val="8D2456"/>
              </a:solidFill>
              <a:effectLst>
                <a:outerShdw blurRad="50800" dist="38100" dir="2700000" algn="tl" rotWithShape="0">
                  <a:prstClr val="black">
                    <a:alpha val="40000"/>
                  </a:prstClr>
                </a:outerShdw>
              </a:effectLst>
              <a:uLnTx/>
              <a:uFillTx/>
              <a:latin typeface="All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a:ln>
                <a:noFill/>
              </a:ln>
              <a:solidFill>
                <a:srgbClr val="8D2456"/>
              </a:solidFill>
              <a:effectLst>
                <a:outerShdw blurRad="50800" dist="38100" dir="2700000" algn="tl" rotWithShape="0">
                  <a:prstClr val="black">
                    <a:alpha val="40000"/>
                  </a:prstClr>
                </a:outerShdw>
              </a:effectLst>
              <a:uLnTx/>
              <a:uFillTx/>
              <a:latin typeface="All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a:ln>
                <a:noFill/>
              </a:ln>
              <a:solidFill>
                <a:srgbClr val="FF0000"/>
              </a:solidFill>
              <a:effectLst>
                <a:outerShdw blurRad="50800" dist="38100" dir="2700000" algn="tl" rotWithShape="0">
                  <a:prstClr val="black">
                    <a:alpha val="40000"/>
                  </a:prstClr>
                </a:outerShdw>
              </a:effectLst>
              <a:uLnTx/>
              <a:uFillTx/>
              <a:latin typeface="Aller"/>
              <a:ea typeface="Helvetica Neue" panose="02000503000000020004"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GB" sz="5400" b="0" i="0" u="none" strike="noStrike" kern="1200" cap="none" spc="0" normalizeH="0" baseline="0" noProof="0">
                <a:ln>
                  <a:noFill/>
                </a:ln>
                <a:effectLst/>
                <a:uLnTx/>
                <a:uFillTx/>
                <a:latin typeface="Aller" panose="02000503030000020004" pitchFamily="2" charset="77"/>
              </a:rPr>
            </a:br>
            <a:r>
              <a:rPr kumimoji="0" lang="en-GB" sz="5400" b="0" i="0" u="none" strike="noStrike" kern="1200" cap="none" spc="0" normalizeH="0" baseline="0" noProof="0">
                <a:ln>
                  <a:noFill/>
                </a:ln>
                <a:solidFill>
                  <a:srgbClr val="8D2456"/>
                </a:solidFill>
                <a:effectLst/>
                <a:uLnTx/>
                <a:uFillTx/>
                <a:latin typeface="Aller"/>
                <a:ea typeface="+mn-ea"/>
                <a:cs typeface="+mn-cs"/>
              </a:rPr>
              <a:t> </a:t>
            </a:r>
          </a:p>
          <a:p>
            <a:pPr>
              <a:defRPr/>
            </a:pPr>
            <a:endParaRPr lang="en-GB" sz="5400">
              <a:solidFill>
                <a:srgbClr val="8D2456"/>
              </a:solidFill>
              <a:latin typeface="Aller" panose="02000503030000020004" pitchFamily="2" charset="77"/>
            </a:endParaRPr>
          </a:p>
        </p:txBody>
      </p:sp>
      <p:sp>
        <p:nvSpPr>
          <p:cNvPr id="17" name="Title 1">
            <a:extLst>
              <a:ext uri="{FF2B5EF4-FFF2-40B4-BE49-F238E27FC236}">
                <a16:creationId xmlns:a16="http://schemas.microsoft.com/office/drawing/2014/main" id="{A0A6956B-7458-3924-95D2-32B42B552E45}"/>
              </a:ext>
            </a:extLst>
          </p:cNvPr>
          <p:cNvSpPr txBox="1">
            <a:spLocks/>
          </p:cNvSpPr>
          <p:nvPr/>
        </p:nvSpPr>
        <p:spPr>
          <a:xfrm>
            <a:off x="498049" y="1612124"/>
            <a:ext cx="3909233" cy="19161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b="1">
                <a:solidFill>
                  <a:schemeClr val="bg1"/>
                </a:solidFill>
                <a:latin typeface="Segoe UI"/>
                <a:ea typeface="Calibri Light"/>
                <a:cs typeface="Segoe UI"/>
              </a:rPr>
              <a:t>Need to talk?</a:t>
            </a:r>
            <a:r>
              <a:rPr lang="en-GB" sz="3200" b="1">
                <a:solidFill>
                  <a:schemeClr val="bg1"/>
                </a:solidFill>
                <a:latin typeface="Segoe UI"/>
                <a:ea typeface="Calibri Light"/>
                <a:cs typeface="Segoe UI"/>
              </a:rPr>
              <a:t> </a:t>
            </a:r>
            <a:br>
              <a:rPr lang="en-GB" sz="3200">
                <a:latin typeface="Segoe UI" panose="020B0502040204020203" pitchFamily="34" charset="0"/>
                <a:cs typeface="Segoe UI" panose="020B0502040204020203" pitchFamily="34" charset="0"/>
              </a:rPr>
            </a:br>
            <a:endParaRPr lang="en-GB" sz="3200">
              <a:latin typeface="Segoe UI" panose="020B0502040204020203" pitchFamily="34" charset="0"/>
              <a:ea typeface="Calibri Light"/>
              <a:cs typeface="Segoe UI" panose="020B0502040204020203" pitchFamily="34" charset="0"/>
            </a:endParaRPr>
          </a:p>
        </p:txBody>
      </p:sp>
      <p:pic>
        <p:nvPicPr>
          <p:cNvPr id="4" name="Picture 3" descr="A yellow circle with black text&#10;&#10;AI-generated content may be incorrect.">
            <a:extLst>
              <a:ext uri="{FF2B5EF4-FFF2-40B4-BE49-F238E27FC236}">
                <a16:creationId xmlns:a16="http://schemas.microsoft.com/office/drawing/2014/main" id="{58057DF4-D335-5804-F676-5A804139BE53}"/>
              </a:ext>
            </a:extLst>
          </p:cNvPr>
          <p:cNvPicPr>
            <a:picLocks noChangeAspect="1"/>
          </p:cNvPicPr>
          <p:nvPr/>
        </p:nvPicPr>
        <p:blipFill>
          <a:blip r:embed="rId7"/>
          <a:stretch>
            <a:fillRect/>
          </a:stretch>
        </p:blipFill>
        <p:spPr>
          <a:xfrm>
            <a:off x="10741686" y="1713920"/>
            <a:ext cx="1453409" cy="1264844"/>
          </a:xfrm>
          <a:prstGeom prst="rect">
            <a:avLst/>
          </a:prstGeom>
          <a:ln>
            <a:solidFill>
              <a:schemeClr val="bg1"/>
            </a:solidFill>
          </a:ln>
        </p:spPr>
      </p:pic>
      <p:pic>
        <p:nvPicPr>
          <p:cNvPr id="8" name="Picture 7" descr="A close up of a sign&#10;&#10;Description automatically generated">
            <a:extLst>
              <a:ext uri="{FF2B5EF4-FFF2-40B4-BE49-F238E27FC236}">
                <a16:creationId xmlns:a16="http://schemas.microsoft.com/office/drawing/2014/main" id="{F6C913D1-7B9D-1AD9-19C8-3E0556B2135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296" y="6191051"/>
            <a:ext cx="1835210" cy="490935"/>
          </a:xfrm>
          <a:prstGeom prst="rect">
            <a:avLst/>
          </a:prstGeom>
        </p:spPr>
      </p:pic>
    </p:spTree>
    <p:custDataLst>
      <p:tags r:id="rId1"/>
    </p:custDataLst>
    <p:extLst>
      <p:ext uri="{BB962C8B-B14F-4D97-AF65-F5344CB8AC3E}">
        <p14:creationId xmlns:p14="http://schemas.microsoft.com/office/powerpoint/2010/main" val="29507563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AE24FF560251419F994932156E1A7B" ma:contentTypeVersion="19" ma:contentTypeDescription="Create a new document." ma:contentTypeScope="" ma:versionID="1b624eff876430af496f908f03f33916">
  <xsd:schema xmlns:xsd="http://www.w3.org/2001/XMLSchema" xmlns:xs="http://www.w3.org/2001/XMLSchema" xmlns:p="http://schemas.microsoft.com/office/2006/metadata/properties" xmlns:ns2="7c018c91-8c3e-4273-991e-cd83a2252de2" xmlns:ns3="e5eba343-45e7-4b06-b0d4-1724b516bedd" targetNamespace="http://schemas.microsoft.com/office/2006/metadata/properties" ma:root="true" ma:fieldsID="5818d20852c1c75c8e7173e3e66cc066" ns2:_="" ns3:_="">
    <xsd:import namespace="7c018c91-8c3e-4273-991e-cd83a2252de2"/>
    <xsd:import namespace="e5eba343-45e7-4b06-b0d4-1724b516be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Comme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18c91-8c3e-4273-991e-cd83a2252d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Comments" ma:index="15" nillable="true" ma:displayName="Comments" ma:format="Dropdown" ma:internalName="Comments">
      <xsd:simpleType>
        <xsd:restriction base="dms:Text">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2587771-b97d-4f8f-a128-1a1aaef264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eba343-45e7-4b06-b0d4-1724b516bed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280afb4-37b2-4f1b-bdd1-078353812f6b}" ma:internalName="TaxCatchAll" ma:showField="CatchAllData" ma:web="e5eba343-45e7-4b06-b0d4-1724b516be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s xmlns="7c018c91-8c3e-4273-991e-cd83a2252de2" xsi:nil="true"/>
    <lcf76f155ced4ddcb4097134ff3c332f xmlns="7c018c91-8c3e-4273-991e-cd83a2252de2">
      <Terms xmlns="http://schemas.microsoft.com/office/infopath/2007/PartnerControls"/>
    </lcf76f155ced4ddcb4097134ff3c332f>
    <TaxCatchAll xmlns="e5eba343-45e7-4b06-b0d4-1724b516bedd" xsi:nil="true"/>
  </documentManagement>
</p:properties>
</file>

<file path=customXml/itemProps1.xml><?xml version="1.0" encoding="utf-8"?>
<ds:datastoreItem xmlns:ds="http://schemas.openxmlformats.org/officeDocument/2006/customXml" ds:itemID="{6FC344CB-7CD6-461A-A12F-FA710220D224}">
  <ds:schemaRefs>
    <ds:schemaRef ds:uri="7c018c91-8c3e-4273-991e-cd83a2252de2"/>
    <ds:schemaRef ds:uri="e5eba343-45e7-4b06-b0d4-1724b516be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C13B63C-D3DB-43A8-9CF3-1B8AE82FDF35}">
  <ds:schemaRefs>
    <ds:schemaRef ds:uri="http://schemas.microsoft.com/sharepoint/v3/contenttype/forms"/>
  </ds:schemaRefs>
</ds:datastoreItem>
</file>

<file path=customXml/itemProps3.xml><?xml version="1.0" encoding="utf-8"?>
<ds:datastoreItem xmlns:ds="http://schemas.openxmlformats.org/officeDocument/2006/customXml" ds:itemID="{C0DC2A31-49E8-4D1D-9822-B704E4320CA4}">
  <ds:schemaRefs>
    <ds:schemaRef ds:uri="http://www.w3.org/XML/1998/namespace"/>
    <ds:schemaRef ds:uri="http://purl.org/dc/terms/"/>
    <ds:schemaRef ds:uri="http://schemas.microsoft.com/office/2006/documentManagement/types"/>
    <ds:schemaRef ds:uri="7c018c91-8c3e-4273-991e-cd83a2252de2"/>
    <ds:schemaRef ds:uri="http://schemas.microsoft.com/office/infopath/2007/PartnerControls"/>
    <ds:schemaRef ds:uri="e5eba343-45e7-4b06-b0d4-1724b516bedd"/>
    <ds:schemaRef ds:uri="http://purl.org/dc/elements/1.1/"/>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1271</Words>
  <Application>Microsoft Office PowerPoint</Application>
  <PresentationFormat>Widescreen</PresentationFormat>
  <Paragraphs>67</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Helena Conibear</cp:lastModifiedBy>
  <cp:revision>188</cp:revision>
  <dcterms:created xsi:type="dcterms:W3CDTF">2025-05-27T12:15:50Z</dcterms:created>
  <dcterms:modified xsi:type="dcterms:W3CDTF">2025-08-01T13:17:27Z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0x0101006DAE24FF560251419F994932156E1A7B</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