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1445" r:id="rId5"/>
    <p:sldId id="1482" r:id="rId6"/>
    <p:sldId id="1505" r:id="rId7"/>
    <p:sldId id="1490" r:id="rId8"/>
    <p:sldId id="1506" r:id="rId9"/>
    <p:sldId id="1491" r:id="rId10"/>
    <p:sldId id="1507" r:id="rId11"/>
    <p:sldId id="1508" r:id="rId12"/>
    <p:sldId id="1483" r:id="rId13"/>
    <p:sldId id="1509" r:id="rId14"/>
    <p:sldId id="1510" r:id="rId15"/>
    <p:sldId id="1511" r:id="rId16"/>
    <p:sldId id="1512" r:id="rId17"/>
    <p:sldId id="1513" r:id="rId18"/>
    <p:sldId id="1514" r:id="rId19"/>
    <p:sldId id="1515"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128372-6DDB-3CD6-2C9F-EC98DC67B7C1}" name="Sophie Whitcombe" initials="" userId="S::sophie@talkabouttrust.org::96b93879-58c2-43c8-8be0-05735f70e199" providerId="AD"/>
  <p188:author id="{43D5E991-F6D5-0ECE-6CB6-F9ABF44FF63E}" name="Helena Conibear" initials="HC" userId="S::helena@talkabouttrust.org::14702610-6db2-485a-bfee-48fdd19d9556" providerId="AD"/>
  <p188:author id="{9D5027B9-6023-4A5E-D15A-704C9F06DAEF}" name="Guest User" initials="GU" userId="S::urn:spo:anon#4672aaa01869fbda382185d7e1c0d770496c6bcc21b69dfe8c0724a2b33c40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B067C-1081-4E95-0C3D-6476D2B60C4B}" v="26" dt="2025-08-01T13:18:56.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Whitcombe" userId="S::sophie@talkabouttrust.org::96b93879-58c2-43c8-8be0-05735f70e199" providerId="AD" clId="Web-{9FB409BA-D6E6-0CC7-E46C-63B9D1683990}"/>
    <pc:docChg chg="modSld">
      <pc:chgData name="Sophie Whitcombe" userId="S::sophie@talkabouttrust.org::96b93879-58c2-43c8-8be0-05735f70e199" providerId="AD" clId="Web-{9FB409BA-D6E6-0CC7-E46C-63B9D1683990}" dt="2025-07-08T09:27:08.649" v="126" actId="1076"/>
      <pc:docMkLst>
        <pc:docMk/>
      </pc:docMkLst>
      <pc:sldChg chg="modSp">
        <pc:chgData name="Sophie Whitcombe" userId="S::sophie@talkabouttrust.org::96b93879-58c2-43c8-8be0-05735f70e199" providerId="AD" clId="Web-{9FB409BA-D6E6-0CC7-E46C-63B9D1683990}" dt="2025-07-08T09:26:10.864" v="114" actId="1076"/>
        <pc:sldMkLst>
          <pc:docMk/>
          <pc:sldMk cId="1626932606" sldId="1483"/>
        </pc:sldMkLst>
        <pc:spChg chg="mod">
          <ac:chgData name="Sophie Whitcombe" userId="S::sophie@talkabouttrust.org::96b93879-58c2-43c8-8be0-05735f70e199" providerId="AD" clId="Web-{9FB409BA-D6E6-0CC7-E46C-63B9D1683990}" dt="2025-07-08T09:26:10.864" v="114" actId="1076"/>
          <ac:spMkLst>
            <pc:docMk/>
            <pc:sldMk cId="1626932606" sldId="1483"/>
            <ac:spMk id="12" creationId="{16296E98-1677-6578-BE10-713C485A2327}"/>
          </ac:spMkLst>
        </pc:spChg>
      </pc:sldChg>
      <pc:sldChg chg="addSp delSp modSp">
        <pc:chgData name="Sophie Whitcombe" userId="S::sophie@talkabouttrust.org::96b93879-58c2-43c8-8be0-05735f70e199" providerId="AD" clId="Web-{9FB409BA-D6E6-0CC7-E46C-63B9D1683990}" dt="2025-07-08T09:25:44.159" v="104" actId="1076"/>
        <pc:sldMkLst>
          <pc:docMk/>
          <pc:sldMk cId="2036884160" sldId="1506"/>
        </pc:sldMkLst>
        <pc:spChg chg="mod">
          <ac:chgData name="Sophie Whitcombe" userId="S::sophie@talkabouttrust.org::96b93879-58c2-43c8-8be0-05735f70e199" providerId="AD" clId="Web-{9FB409BA-D6E6-0CC7-E46C-63B9D1683990}" dt="2025-07-08T09:25:44.159" v="104" actId="1076"/>
          <ac:spMkLst>
            <pc:docMk/>
            <pc:sldMk cId="2036884160" sldId="1506"/>
            <ac:spMk id="20" creationId="{474199E1-CDD4-92BE-B287-27989EFEDF23}"/>
          </ac:spMkLst>
        </pc:spChg>
      </pc:sldChg>
      <pc:sldChg chg="modSp">
        <pc:chgData name="Sophie Whitcombe" userId="S::sophie@talkabouttrust.org::96b93879-58c2-43c8-8be0-05735f70e199" providerId="AD" clId="Web-{9FB409BA-D6E6-0CC7-E46C-63B9D1683990}" dt="2025-07-08T09:25:54.550" v="108" actId="14100"/>
        <pc:sldMkLst>
          <pc:docMk/>
          <pc:sldMk cId="2513256856" sldId="1507"/>
        </pc:sldMkLst>
        <pc:spChg chg="mod">
          <ac:chgData name="Sophie Whitcombe" userId="S::sophie@talkabouttrust.org::96b93879-58c2-43c8-8be0-05735f70e199" providerId="AD" clId="Web-{9FB409BA-D6E6-0CC7-E46C-63B9D1683990}" dt="2025-07-08T09:25:54.550" v="108" actId="14100"/>
          <ac:spMkLst>
            <pc:docMk/>
            <pc:sldMk cId="2513256856" sldId="1507"/>
            <ac:spMk id="17" creationId="{89790B7E-8AFD-EA8D-2FC2-86A6FD158FA5}"/>
          </ac:spMkLst>
        </pc:spChg>
      </pc:sldChg>
      <pc:sldChg chg="modSp">
        <pc:chgData name="Sophie Whitcombe" userId="S::sophie@talkabouttrust.org::96b93879-58c2-43c8-8be0-05735f70e199" providerId="AD" clId="Web-{9FB409BA-D6E6-0CC7-E46C-63B9D1683990}" dt="2025-07-08T09:26:20.036" v="118" actId="20577"/>
        <pc:sldMkLst>
          <pc:docMk/>
          <pc:sldMk cId="1086823096" sldId="1510"/>
        </pc:sldMkLst>
        <pc:spChg chg="mod">
          <ac:chgData name="Sophie Whitcombe" userId="S::sophie@talkabouttrust.org::96b93879-58c2-43c8-8be0-05735f70e199" providerId="AD" clId="Web-{9FB409BA-D6E6-0CC7-E46C-63B9D1683990}" dt="2025-07-08T09:26:20.036" v="118" actId="20577"/>
          <ac:spMkLst>
            <pc:docMk/>
            <pc:sldMk cId="1086823096" sldId="1510"/>
            <ac:spMk id="15" creationId="{BAC1538C-D304-DC00-60ED-33FF0437E03C}"/>
          </ac:spMkLst>
        </pc:spChg>
      </pc:sldChg>
      <pc:sldChg chg="modSp">
        <pc:chgData name="Sophie Whitcombe" userId="S::sophie@talkabouttrust.org::96b93879-58c2-43c8-8be0-05735f70e199" providerId="AD" clId="Web-{9FB409BA-D6E6-0CC7-E46C-63B9D1683990}" dt="2025-07-08T09:26:32.256" v="121" actId="1076"/>
        <pc:sldMkLst>
          <pc:docMk/>
          <pc:sldMk cId="2815214790" sldId="1512"/>
        </pc:sldMkLst>
        <pc:spChg chg="mod">
          <ac:chgData name="Sophie Whitcombe" userId="S::sophie@talkabouttrust.org::96b93879-58c2-43c8-8be0-05735f70e199" providerId="AD" clId="Web-{9FB409BA-D6E6-0CC7-E46C-63B9D1683990}" dt="2025-07-08T09:26:32.256" v="121" actId="1076"/>
          <ac:spMkLst>
            <pc:docMk/>
            <pc:sldMk cId="2815214790" sldId="1512"/>
            <ac:spMk id="17" creationId="{EEC55EDE-24C1-6913-85EB-A582639C5B4E}"/>
          </ac:spMkLst>
        </pc:spChg>
      </pc:sldChg>
      <pc:sldChg chg="modSp">
        <pc:chgData name="Sophie Whitcombe" userId="S::sophie@talkabouttrust.org::96b93879-58c2-43c8-8be0-05735f70e199" providerId="AD" clId="Web-{9FB409BA-D6E6-0CC7-E46C-63B9D1683990}" dt="2025-07-08T09:27:08.649" v="126" actId="1076"/>
        <pc:sldMkLst>
          <pc:docMk/>
          <pc:sldMk cId="2079173805" sldId="1514"/>
        </pc:sldMkLst>
        <pc:spChg chg="mod">
          <ac:chgData name="Sophie Whitcombe" userId="S::sophie@talkabouttrust.org::96b93879-58c2-43c8-8be0-05735f70e199" providerId="AD" clId="Web-{9FB409BA-D6E6-0CC7-E46C-63B9D1683990}" dt="2025-07-08T09:27:08.649" v="126" actId="1076"/>
          <ac:spMkLst>
            <pc:docMk/>
            <pc:sldMk cId="2079173805" sldId="1514"/>
            <ac:spMk id="12" creationId="{6E0B8215-BC5F-16E0-21DA-6EDD90B8ACDE}"/>
          </ac:spMkLst>
        </pc:spChg>
      </pc:sldChg>
    </pc:docChg>
  </pc:docChgLst>
  <pc:docChgLst>
    <pc:chgData name="Sophie Whitcombe" userId="S::sophie@talkabouttrust.org::96b93879-58c2-43c8-8be0-05735f70e199" providerId="AD" clId="Web-{EFF820DB-B847-E33A-895D-1E7921947842}"/>
    <pc:docChg chg="modSld">
      <pc:chgData name="Sophie Whitcombe" userId="S::sophie@talkabouttrust.org::96b93879-58c2-43c8-8be0-05735f70e199" providerId="AD" clId="Web-{EFF820DB-B847-E33A-895D-1E7921947842}" dt="2025-05-27T10:48:38.493" v="511"/>
      <pc:docMkLst>
        <pc:docMk/>
      </pc:docMkLst>
      <pc:sldChg chg="addSp modSp modNotes">
        <pc:chgData name="Sophie Whitcombe" userId="S::sophie@talkabouttrust.org::96b93879-58c2-43c8-8be0-05735f70e199" providerId="AD" clId="Web-{EFF820DB-B847-E33A-895D-1E7921947842}" dt="2025-05-27T10:48:38.493" v="511"/>
        <pc:sldMkLst>
          <pc:docMk/>
          <pc:sldMk cId="418515684" sldId="1445"/>
        </pc:sldMkLst>
      </pc:sldChg>
      <pc:sldChg chg="modSp">
        <pc:chgData name="Sophie Whitcombe" userId="S::sophie@talkabouttrust.org::96b93879-58c2-43c8-8be0-05735f70e199" providerId="AD" clId="Web-{EFF820DB-B847-E33A-895D-1E7921947842}" dt="2025-05-27T10:41:55.259" v="21" actId="20577"/>
        <pc:sldMkLst>
          <pc:docMk/>
          <pc:sldMk cId="2815214790" sldId="1512"/>
        </pc:sldMkLst>
      </pc:sldChg>
    </pc:docChg>
  </pc:docChgLst>
  <pc:docChgLst>
    <pc:chgData name="Sophie Whitcombe" userId="S::sophie@talkabouttrust.org::96b93879-58c2-43c8-8be0-05735f70e199" providerId="AD" clId="Web-{77EB9D5B-4E34-2F01-4B21-233166407721}"/>
    <pc:docChg chg="modSld">
      <pc:chgData name="Sophie Whitcombe" userId="S::sophie@talkabouttrust.org::96b93879-58c2-43c8-8be0-05735f70e199" providerId="AD" clId="Web-{77EB9D5B-4E34-2F01-4B21-233166407721}" dt="2025-05-27T15:16:30.432" v="86"/>
      <pc:docMkLst>
        <pc:docMk/>
      </pc:docMkLst>
      <pc:sldChg chg="modNotes">
        <pc:chgData name="Sophie Whitcombe" userId="S::sophie@talkabouttrust.org::96b93879-58c2-43c8-8be0-05735f70e199" providerId="AD" clId="Web-{77EB9D5B-4E34-2F01-4B21-233166407721}" dt="2025-05-27T15:11:42.624" v="4"/>
        <pc:sldMkLst>
          <pc:docMk/>
          <pc:sldMk cId="418515684" sldId="1445"/>
        </pc:sldMkLst>
      </pc:sldChg>
      <pc:sldChg chg="modNotes">
        <pc:chgData name="Sophie Whitcombe" userId="S::sophie@talkabouttrust.org::96b93879-58c2-43c8-8be0-05735f70e199" providerId="AD" clId="Web-{77EB9D5B-4E34-2F01-4B21-233166407721}" dt="2025-05-27T15:16:30.432" v="86"/>
        <pc:sldMkLst>
          <pc:docMk/>
          <pc:sldMk cId="2591427818" sldId="1482"/>
        </pc:sldMkLst>
      </pc:sldChg>
      <pc:sldChg chg="modSp modNotes">
        <pc:chgData name="Sophie Whitcombe" userId="S::sophie@talkabouttrust.org::96b93879-58c2-43c8-8be0-05735f70e199" providerId="AD" clId="Web-{77EB9D5B-4E34-2F01-4B21-233166407721}" dt="2025-05-27T15:15:55.775" v="70"/>
        <pc:sldMkLst>
          <pc:docMk/>
          <pc:sldMk cId="1626932606" sldId="1483"/>
        </pc:sldMkLst>
      </pc:sldChg>
      <pc:sldChg chg="modSp modNotes">
        <pc:chgData name="Sophie Whitcombe" userId="S::sophie@talkabouttrust.org::96b93879-58c2-43c8-8be0-05735f70e199" providerId="AD" clId="Web-{77EB9D5B-4E34-2F01-4B21-233166407721}" dt="2025-05-27T15:16:21.901" v="83"/>
        <pc:sldMkLst>
          <pc:docMk/>
          <pc:sldMk cId="2378870333" sldId="1490"/>
        </pc:sldMkLst>
      </pc:sldChg>
      <pc:sldChg chg="modSp modNotes">
        <pc:chgData name="Sophie Whitcombe" userId="S::sophie@talkabouttrust.org::96b93879-58c2-43c8-8be0-05735f70e199" providerId="AD" clId="Web-{77EB9D5B-4E34-2F01-4B21-233166407721}" dt="2025-05-27T15:16:13.244" v="80"/>
        <pc:sldMkLst>
          <pc:docMk/>
          <pc:sldMk cId="3015304675" sldId="1491"/>
        </pc:sldMkLst>
      </pc:sldChg>
      <pc:sldChg chg="modSp modNotes">
        <pc:chgData name="Sophie Whitcombe" userId="S::sophie@talkabouttrust.org::96b93879-58c2-43c8-8be0-05735f70e199" providerId="AD" clId="Web-{77EB9D5B-4E34-2F01-4B21-233166407721}" dt="2025-05-27T15:16:27.745" v="85"/>
        <pc:sldMkLst>
          <pc:docMk/>
          <pc:sldMk cId="3545427618" sldId="1505"/>
        </pc:sldMkLst>
      </pc:sldChg>
      <pc:sldChg chg="modSp modNotes">
        <pc:chgData name="Sophie Whitcombe" userId="S::sophie@talkabouttrust.org::96b93879-58c2-43c8-8be0-05735f70e199" providerId="AD" clId="Web-{77EB9D5B-4E34-2F01-4B21-233166407721}" dt="2025-05-27T15:16:19.682" v="82"/>
        <pc:sldMkLst>
          <pc:docMk/>
          <pc:sldMk cId="2036884160" sldId="1506"/>
        </pc:sldMkLst>
      </pc:sldChg>
      <pc:sldChg chg="modSp modNotes">
        <pc:chgData name="Sophie Whitcombe" userId="S::sophie@talkabouttrust.org::96b93879-58c2-43c8-8be0-05735f70e199" providerId="AD" clId="Web-{77EB9D5B-4E34-2F01-4B21-233166407721}" dt="2025-05-27T15:16:10.166" v="78"/>
        <pc:sldMkLst>
          <pc:docMk/>
          <pc:sldMk cId="2513256856" sldId="1507"/>
        </pc:sldMkLst>
      </pc:sldChg>
      <pc:sldChg chg="modSp modNotes">
        <pc:chgData name="Sophie Whitcombe" userId="S::sophie@talkabouttrust.org::96b93879-58c2-43c8-8be0-05735f70e199" providerId="AD" clId="Web-{77EB9D5B-4E34-2F01-4B21-233166407721}" dt="2025-05-27T15:16:01.025" v="74"/>
        <pc:sldMkLst>
          <pc:docMk/>
          <pc:sldMk cId="1110503478" sldId="1508"/>
        </pc:sldMkLst>
      </pc:sldChg>
      <pc:sldChg chg="modNotes">
        <pc:chgData name="Sophie Whitcombe" userId="S::sophie@talkabouttrust.org::96b93879-58c2-43c8-8be0-05735f70e199" providerId="AD" clId="Web-{77EB9D5B-4E34-2F01-4B21-233166407721}" dt="2025-05-27T15:15:23.883" v="57"/>
        <pc:sldMkLst>
          <pc:docMk/>
          <pc:sldMk cId="115883500" sldId="1509"/>
        </pc:sldMkLst>
      </pc:sldChg>
      <pc:sldChg chg="modSp modNotes">
        <pc:chgData name="Sophie Whitcombe" userId="S::sophie@talkabouttrust.org::96b93879-58c2-43c8-8be0-05735f70e199" providerId="AD" clId="Web-{77EB9D5B-4E34-2F01-4B21-233166407721}" dt="2025-05-27T15:15:21.039" v="54"/>
        <pc:sldMkLst>
          <pc:docMk/>
          <pc:sldMk cId="1086823096" sldId="1510"/>
        </pc:sldMkLst>
      </pc:sldChg>
      <pc:sldChg chg="modNotes">
        <pc:chgData name="Sophie Whitcombe" userId="S::sophie@talkabouttrust.org::96b93879-58c2-43c8-8be0-05735f70e199" providerId="AD" clId="Web-{77EB9D5B-4E34-2F01-4B21-233166407721}" dt="2025-05-27T15:15:13.804" v="51"/>
        <pc:sldMkLst>
          <pc:docMk/>
          <pc:sldMk cId="343061476" sldId="1511"/>
        </pc:sldMkLst>
      </pc:sldChg>
      <pc:sldChg chg="modSp modNotes">
        <pc:chgData name="Sophie Whitcombe" userId="S::sophie@talkabouttrust.org::96b93879-58c2-43c8-8be0-05735f70e199" providerId="AD" clId="Web-{77EB9D5B-4E34-2F01-4B21-233166407721}" dt="2025-05-27T15:15:11.398" v="49"/>
        <pc:sldMkLst>
          <pc:docMk/>
          <pc:sldMk cId="2815214790" sldId="1512"/>
        </pc:sldMkLst>
      </pc:sldChg>
      <pc:sldChg chg="modSp modNotes">
        <pc:chgData name="Sophie Whitcombe" userId="S::sophie@talkabouttrust.org::96b93879-58c2-43c8-8be0-05735f70e199" providerId="AD" clId="Web-{77EB9D5B-4E34-2F01-4B21-233166407721}" dt="2025-05-27T15:14:50.194" v="37"/>
        <pc:sldMkLst>
          <pc:docMk/>
          <pc:sldMk cId="4289044574" sldId="1513"/>
        </pc:sldMkLst>
      </pc:sldChg>
      <pc:sldChg chg="modSp modNotes">
        <pc:chgData name="Sophie Whitcombe" userId="S::sophie@talkabouttrust.org::96b93879-58c2-43c8-8be0-05735f70e199" providerId="AD" clId="Web-{77EB9D5B-4E34-2F01-4B21-233166407721}" dt="2025-05-27T15:14:41.537" v="34"/>
        <pc:sldMkLst>
          <pc:docMk/>
          <pc:sldMk cId="2079173805" sldId="1514"/>
        </pc:sldMkLst>
      </pc:sldChg>
    </pc:docChg>
  </pc:docChgLst>
  <pc:docChgLst>
    <pc:chgData name="Sophie Whitcombe" userId="S::sophie@talkabouttrust.org::96b93879-58c2-43c8-8be0-05735f70e199" providerId="AD" clId="Web-{1DD3BF5F-5590-F181-CB91-C0073F3F9BC5}"/>
    <pc:docChg chg="addSld delSld modSld">
      <pc:chgData name="Sophie Whitcombe" userId="S::sophie@talkabouttrust.org::96b93879-58c2-43c8-8be0-05735f70e199" providerId="AD" clId="Web-{1DD3BF5F-5590-F181-CB91-C0073F3F9BC5}" dt="2025-05-27T10:34:06.750" v="35" actId="1076"/>
      <pc:docMkLst>
        <pc:docMk/>
      </pc:docMkLst>
      <pc:sldChg chg="del">
        <pc:chgData name="Sophie Whitcombe" userId="S::sophie@talkabouttrust.org::96b93879-58c2-43c8-8be0-05735f70e199" providerId="AD" clId="Web-{1DD3BF5F-5590-F181-CB91-C0073F3F9BC5}" dt="2025-05-27T10:33:30.999" v="15"/>
        <pc:sldMkLst>
          <pc:docMk/>
          <pc:sldMk cId="109857222" sldId="256"/>
        </pc:sldMkLst>
      </pc:sldChg>
      <pc:sldChg chg="delSp modSp add">
        <pc:chgData name="Sophie Whitcombe" userId="S::sophie@talkabouttrust.org::96b93879-58c2-43c8-8be0-05735f70e199" providerId="AD" clId="Web-{1DD3BF5F-5590-F181-CB91-C0073F3F9BC5}" dt="2025-05-27T10:34:06.750" v="35" actId="1076"/>
        <pc:sldMkLst>
          <pc:docMk/>
          <pc:sldMk cId="418515684" sldId="1445"/>
        </pc:sldMkLst>
      </pc:sldChg>
      <pc:sldChg chg="add">
        <pc:chgData name="Sophie Whitcombe" userId="S::sophie@talkabouttrust.org::96b93879-58c2-43c8-8be0-05735f70e199" providerId="AD" clId="Web-{1DD3BF5F-5590-F181-CB91-C0073F3F9BC5}" dt="2025-05-27T10:33:13.264" v="1"/>
        <pc:sldMkLst>
          <pc:docMk/>
          <pc:sldMk cId="2591427818" sldId="1482"/>
        </pc:sldMkLst>
      </pc:sldChg>
      <pc:sldChg chg="add">
        <pc:chgData name="Sophie Whitcombe" userId="S::sophie@talkabouttrust.org::96b93879-58c2-43c8-8be0-05735f70e199" providerId="AD" clId="Web-{1DD3BF5F-5590-F181-CB91-C0073F3F9BC5}" dt="2025-05-27T10:33:13.373" v="8"/>
        <pc:sldMkLst>
          <pc:docMk/>
          <pc:sldMk cId="1626932606" sldId="1483"/>
        </pc:sldMkLst>
      </pc:sldChg>
      <pc:sldChg chg="add">
        <pc:chgData name="Sophie Whitcombe" userId="S::sophie@talkabouttrust.org::96b93879-58c2-43c8-8be0-05735f70e199" providerId="AD" clId="Web-{1DD3BF5F-5590-F181-CB91-C0073F3F9BC5}" dt="2025-05-27T10:33:13.295" v="3"/>
        <pc:sldMkLst>
          <pc:docMk/>
          <pc:sldMk cId="2378870333" sldId="1490"/>
        </pc:sldMkLst>
      </pc:sldChg>
      <pc:sldChg chg="add">
        <pc:chgData name="Sophie Whitcombe" userId="S::sophie@talkabouttrust.org::96b93879-58c2-43c8-8be0-05735f70e199" providerId="AD" clId="Web-{1DD3BF5F-5590-F181-CB91-C0073F3F9BC5}" dt="2025-05-27T10:33:13.311" v="5"/>
        <pc:sldMkLst>
          <pc:docMk/>
          <pc:sldMk cId="3015304675" sldId="1491"/>
        </pc:sldMkLst>
      </pc:sldChg>
      <pc:sldChg chg="add">
        <pc:chgData name="Sophie Whitcombe" userId="S::sophie@talkabouttrust.org::96b93879-58c2-43c8-8be0-05735f70e199" providerId="AD" clId="Web-{1DD3BF5F-5590-F181-CB91-C0073F3F9BC5}" dt="2025-05-27T10:33:13.280" v="2"/>
        <pc:sldMkLst>
          <pc:docMk/>
          <pc:sldMk cId="3545427618" sldId="1505"/>
        </pc:sldMkLst>
      </pc:sldChg>
      <pc:sldChg chg="add">
        <pc:chgData name="Sophie Whitcombe" userId="S::sophie@talkabouttrust.org::96b93879-58c2-43c8-8be0-05735f70e199" providerId="AD" clId="Web-{1DD3BF5F-5590-F181-CB91-C0073F3F9BC5}" dt="2025-05-27T10:33:13.311" v="4"/>
        <pc:sldMkLst>
          <pc:docMk/>
          <pc:sldMk cId="2036884160" sldId="1506"/>
        </pc:sldMkLst>
      </pc:sldChg>
      <pc:sldChg chg="add">
        <pc:chgData name="Sophie Whitcombe" userId="S::sophie@talkabouttrust.org::96b93879-58c2-43c8-8be0-05735f70e199" providerId="AD" clId="Web-{1DD3BF5F-5590-F181-CB91-C0073F3F9BC5}" dt="2025-05-27T10:33:13.327" v="6"/>
        <pc:sldMkLst>
          <pc:docMk/>
          <pc:sldMk cId="2513256856" sldId="1507"/>
        </pc:sldMkLst>
      </pc:sldChg>
      <pc:sldChg chg="add">
        <pc:chgData name="Sophie Whitcombe" userId="S::sophie@talkabouttrust.org::96b93879-58c2-43c8-8be0-05735f70e199" providerId="AD" clId="Web-{1DD3BF5F-5590-F181-CB91-C0073F3F9BC5}" dt="2025-05-27T10:33:13.358" v="7"/>
        <pc:sldMkLst>
          <pc:docMk/>
          <pc:sldMk cId="1110503478" sldId="1508"/>
        </pc:sldMkLst>
      </pc:sldChg>
      <pc:sldChg chg="add">
        <pc:chgData name="Sophie Whitcombe" userId="S::sophie@talkabouttrust.org::96b93879-58c2-43c8-8be0-05735f70e199" providerId="AD" clId="Web-{1DD3BF5F-5590-F181-CB91-C0073F3F9BC5}" dt="2025-05-27T10:33:13.389" v="9"/>
        <pc:sldMkLst>
          <pc:docMk/>
          <pc:sldMk cId="115883500" sldId="1509"/>
        </pc:sldMkLst>
      </pc:sldChg>
      <pc:sldChg chg="add">
        <pc:chgData name="Sophie Whitcombe" userId="S::sophie@talkabouttrust.org::96b93879-58c2-43c8-8be0-05735f70e199" providerId="AD" clId="Web-{1DD3BF5F-5590-F181-CB91-C0073F3F9BC5}" dt="2025-05-27T10:33:13.405" v="10"/>
        <pc:sldMkLst>
          <pc:docMk/>
          <pc:sldMk cId="1086823096" sldId="1510"/>
        </pc:sldMkLst>
      </pc:sldChg>
      <pc:sldChg chg="add">
        <pc:chgData name="Sophie Whitcombe" userId="S::sophie@talkabouttrust.org::96b93879-58c2-43c8-8be0-05735f70e199" providerId="AD" clId="Web-{1DD3BF5F-5590-F181-CB91-C0073F3F9BC5}" dt="2025-05-27T10:33:13.420" v="11"/>
        <pc:sldMkLst>
          <pc:docMk/>
          <pc:sldMk cId="343061476" sldId="1511"/>
        </pc:sldMkLst>
      </pc:sldChg>
      <pc:sldChg chg="add">
        <pc:chgData name="Sophie Whitcombe" userId="S::sophie@talkabouttrust.org::96b93879-58c2-43c8-8be0-05735f70e199" providerId="AD" clId="Web-{1DD3BF5F-5590-F181-CB91-C0073F3F9BC5}" dt="2025-05-27T10:33:13.436" v="12"/>
        <pc:sldMkLst>
          <pc:docMk/>
          <pc:sldMk cId="2815214790" sldId="1512"/>
        </pc:sldMkLst>
      </pc:sldChg>
      <pc:sldChg chg="add">
        <pc:chgData name="Sophie Whitcombe" userId="S::sophie@talkabouttrust.org::96b93879-58c2-43c8-8be0-05735f70e199" providerId="AD" clId="Web-{1DD3BF5F-5590-F181-CB91-C0073F3F9BC5}" dt="2025-05-27T10:33:13.452" v="13"/>
        <pc:sldMkLst>
          <pc:docMk/>
          <pc:sldMk cId="4289044574" sldId="1513"/>
        </pc:sldMkLst>
      </pc:sldChg>
      <pc:sldChg chg="add">
        <pc:chgData name="Sophie Whitcombe" userId="S::sophie@talkabouttrust.org::96b93879-58c2-43c8-8be0-05735f70e199" providerId="AD" clId="Web-{1DD3BF5F-5590-F181-CB91-C0073F3F9BC5}" dt="2025-05-27T10:33:13.467" v="14"/>
        <pc:sldMkLst>
          <pc:docMk/>
          <pc:sldMk cId="2079173805" sldId="1514"/>
        </pc:sldMkLst>
      </pc:sldChg>
    </pc:docChg>
  </pc:docChgLst>
  <pc:docChgLst>
    <pc:chgData name="Sophie Whitcombe" userId="S::sophie@talkabouttrust.org::96b93879-58c2-43c8-8be0-05735f70e199" providerId="AD" clId="Web-{C7679280-E37E-9E07-ACF3-67AB8DD63745}"/>
    <pc:docChg chg="modSld">
      <pc:chgData name="Sophie Whitcombe" userId="S::sophie@talkabouttrust.org::96b93879-58c2-43c8-8be0-05735f70e199" providerId="AD" clId="Web-{C7679280-E37E-9E07-ACF3-67AB8DD63745}" dt="2025-06-04T15:03:14.123" v="1" actId="1076"/>
      <pc:docMkLst>
        <pc:docMk/>
      </pc:docMkLst>
      <pc:sldChg chg="modSp">
        <pc:chgData name="Sophie Whitcombe" userId="S::sophie@talkabouttrust.org::96b93879-58c2-43c8-8be0-05735f70e199" providerId="AD" clId="Web-{C7679280-E37E-9E07-ACF3-67AB8DD63745}" dt="2025-06-04T15:03:14.123" v="1" actId="1076"/>
        <pc:sldMkLst>
          <pc:docMk/>
          <pc:sldMk cId="1626932606" sldId="1483"/>
        </pc:sldMkLst>
      </pc:sldChg>
    </pc:docChg>
  </pc:docChgLst>
  <pc:docChgLst>
    <pc:chgData name="Helena Conibear" userId="S::helena@talkabouttrust.org::14702610-6db2-485a-bfee-48fdd19d9556" providerId="AD" clId="Web-{1B147152-49CA-ADF1-1A28-2B2E1C792304}"/>
    <pc:docChg chg="mod modSld">
      <pc:chgData name="Helena Conibear" userId="S::helena@talkabouttrust.org::14702610-6db2-485a-bfee-48fdd19d9556" providerId="AD" clId="Web-{1B147152-49CA-ADF1-1A28-2B2E1C792304}" dt="2025-06-04T12:05:17.094" v="105"/>
      <pc:docMkLst>
        <pc:docMk/>
      </pc:docMkLst>
      <pc:sldChg chg="addSp delSp modSp modNotes">
        <pc:chgData name="Helena Conibear" userId="S::helena@talkabouttrust.org::14702610-6db2-485a-bfee-48fdd19d9556" providerId="AD" clId="Web-{1B147152-49CA-ADF1-1A28-2B2E1C792304}" dt="2025-06-04T11:56:49.858" v="29"/>
        <pc:sldMkLst>
          <pc:docMk/>
          <pc:sldMk cId="1626932606" sldId="1483"/>
        </pc:sldMkLst>
      </pc:sldChg>
      <pc:sldChg chg="modSp">
        <pc:chgData name="Helena Conibear" userId="S::helena@talkabouttrust.org::14702610-6db2-485a-bfee-48fdd19d9556" providerId="AD" clId="Web-{1B147152-49CA-ADF1-1A28-2B2E1C792304}" dt="2025-06-04T11:59:29.442" v="66" actId="20577"/>
        <pc:sldMkLst>
          <pc:docMk/>
          <pc:sldMk cId="1086823096" sldId="1510"/>
        </pc:sldMkLst>
      </pc:sldChg>
      <pc:sldChg chg="modSp">
        <pc:chgData name="Helena Conibear" userId="S::helena@talkabouttrust.org::14702610-6db2-485a-bfee-48fdd19d9556" providerId="AD" clId="Web-{1B147152-49CA-ADF1-1A28-2B2E1C792304}" dt="2025-06-04T12:02:14.307" v="104" actId="20577"/>
        <pc:sldMkLst>
          <pc:docMk/>
          <pc:sldMk cId="2815214790" sldId="1512"/>
        </pc:sldMkLst>
      </pc:sldChg>
    </pc:docChg>
  </pc:docChgLst>
  <pc:docChgLst>
    <pc:chgData name="Alison Rees" userId="S::alison@talkabouttrust.org::643807b7-95c8-4d06-bfbd-2c8a4c2b8f9b" providerId="AD" clId="Web-{C3513873-66F4-2F56-4279-EF17297829E3}"/>
    <pc:docChg chg="modSld">
      <pc:chgData name="Alison Rees" userId="S::alison@talkabouttrust.org::643807b7-95c8-4d06-bfbd-2c8a4c2b8f9b" providerId="AD" clId="Web-{C3513873-66F4-2F56-4279-EF17297829E3}" dt="2025-07-18T21:50:05.749" v="107"/>
      <pc:docMkLst>
        <pc:docMk/>
      </pc:docMkLst>
      <pc:sldChg chg="addSp delSp modSp">
        <pc:chgData name="Alison Rees" userId="S::alison@talkabouttrust.org::643807b7-95c8-4d06-bfbd-2c8a4c2b8f9b" providerId="AD" clId="Web-{C3513873-66F4-2F56-4279-EF17297829E3}" dt="2025-07-18T21:44:53.376" v="91" actId="1076"/>
        <pc:sldMkLst>
          <pc:docMk/>
          <pc:sldMk cId="418515684" sldId="1445"/>
        </pc:sldMkLst>
        <pc:spChg chg="mod">
          <ac:chgData name="Alison Rees" userId="S::alison@talkabouttrust.org::643807b7-95c8-4d06-bfbd-2c8a4c2b8f9b" providerId="AD" clId="Web-{C3513873-66F4-2F56-4279-EF17297829E3}" dt="2025-07-18T21:44:49.422" v="90" actId="14100"/>
          <ac:spMkLst>
            <pc:docMk/>
            <pc:sldMk cId="418515684" sldId="1445"/>
            <ac:spMk id="4" creationId="{94AE0CBF-1E41-4D26-AA1D-FF141EDEF5C3}"/>
          </ac:spMkLst>
        </pc:spChg>
        <pc:spChg chg="mod">
          <ac:chgData name="Alison Rees" userId="S::alison@talkabouttrust.org::643807b7-95c8-4d06-bfbd-2c8a4c2b8f9b" providerId="AD" clId="Web-{C3513873-66F4-2F56-4279-EF17297829E3}" dt="2025-07-18T21:44:53.376" v="91" actId="1076"/>
          <ac:spMkLst>
            <pc:docMk/>
            <pc:sldMk cId="418515684" sldId="1445"/>
            <ac:spMk id="12" creationId="{C8410915-B9EE-7EF7-AF14-650C801F2BC0}"/>
          </ac:spMkLst>
        </pc:spChg>
        <pc:picChg chg="mod">
          <ac:chgData name="Alison Rees" userId="S::alison@talkabouttrust.org::643807b7-95c8-4d06-bfbd-2c8a4c2b8f9b" providerId="AD" clId="Web-{C3513873-66F4-2F56-4279-EF17297829E3}" dt="2025-07-18T21:38:25.286" v="3"/>
          <ac:picMkLst>
            <pc:docMk/>
            <pc:sldMk cId="418515684" sldId="1445"/>
            <ac:picMk id="3" creationId="{7246BF6E-B65F-8CF8-38B6-D642F0B35E1D}"/>
          </ac:picMkLst>
        </pc:picChg>
        <pc:picChg chg="add">
          <ac:chgData name="Alison Rees" userId="S::alison@talkabouttrust.org::643807b7-95c8-4d06-bfbd-2c8a4c2b8f9b" providerId="AD" clId="Web-{C3513873-66F4-2F56-4279-EF17297829E3}" dt="2025-07-18T21:43:49.046" v="85"/>
          <ac:picMkLst>
            <pc:docMk/>
            <pc:sldMk cId="418515684" sldId="1445"/>
            <ac:picMk id="7" creationId="{11DCA155-AE26-2F30-08F8-E9C648C719E7}"/>
          </ac:picMkLst>
        </pc:picChg>
        <pc:picChg chg="mod">
          <ac:chgData name="Alison Rees" userId="S::alison@talkabouttrust.org::643807b7-95c8-4d06-bfbd-2c8a4c2b8f9b" providerId="AD" clId="Web-{C3513873-66F4-2F56-4279-EF17297829E3}" dt="2025-07-18T21:38:25.364" v="4"/>
          <ac:picMkLst>
            <pc:docMk/>
            <pc:sldMk cId="418515684" sldId="1445"/>
            <ac:picMk id="8" creationId="{6CC21622-25C0-0B1A-A5A4-E2B7140C6A24}"/>
          </ac:picMkLst>
        </pc:picChg>
        <pc:picChg chg="mod">
          <ac:chgData name="Alison Rees" userId="S::alison@talkabouttrust.org::643807b7-95c8-4d06-bfbd-2c8a4c2b8f9b" providerId="AD" clId="Web-{C3513873-66F4-2F56-4279-EF17297829E3}" dt="2025-07-18T21:38:49.084" v="9"/>
          <ac:picMkLst>
            <pc:docMk/>
            <pc:sldMk cId="418515684" sldId="1445"/>
            <ac:picMk id="11" creationId="{95ED5AC3-1ACD-D5EC-5C3E-514403E35570}"/>
          </ac:picMkLst>
        </pc:picChg>
        <pc:picChg chg="mod">
          <ac:chgData name="Alison Rees" userId="S::alison@talkabouttrust.org::643807b7-95c8-4d06-bfbd-2c8a4c2b8f9b" providerId="AD" clId="Web-{C3513873-66F4-2F56-4279-EF17297829E3}" dt="2025-07-18T21:43:26.154" v="84" actId="1076"/>
          <ac:picMkLst>
            <pc:docMk/>
            <pc:sldMk cId="418515684" sldId="1445"/>
            <ac:picMk id="19" creationId="{6DDD5224-D563-75FB-7AB9-731E1B195F88}"/>
          </ac:picMkLst>
        </pc:picChg>
      </pc:sldChg>
      <pc:sldChg chg="modSp">
        <pc:chgData name="Alison Rees" userId="S::alison@talkabouttrust.org::643807b7-95c8-4d06-bfbd-2c8a4c2b8f9b" providerId="AD" clId="Web-{C3513873-66F4-2F56-4279-EF17297829E3}" dt="2025-07-18T21:45:19.064" v="94"/>
        <pc:sldMkLst>
          <pc:docMk/>
          <pc:sldMk cId="2591427818" sldId="1482"/>
        </pc:sldMkLst>
        <pc:spChg chg="mod">
          <ac:chgData name="Alison Rees" userId="S::alison@talkabouttrust.org::643807b7-95c8-4d06-bfbd-2c8a4c2b8f9b" providerId="AD" clId="Web-{C3513873-66F4-2F56-4279-EF17297829E3}" dt="2025-07-18T21:45:19.064" v="94"/>
          <ac:spMkLst>
            <pc:docMk/>
            <pc:sldMk cId="2591427818" sldId="1482"/>
            <ac:spMk id="5" creationId="{76C4F474-64A9-BB8E-2B3B-44B3CC907B8A}"/>
          </ac:spMkLst>
        </pc:spChg>
        <pc:spChg chg="mod">
          <ac:chgData name="Alison Rees" userId="S::alison@talkabouttrust.org::643807b7-95c8-4d06-bfbd-2c8a4c2b8f9b" providerId="AD" clId="Web-{C3513873-66F4-2F56-4279-EF17297829E3}" dt="2025-07-18T21:45:14.907" v="93"/>
          <ac:spMkLst>
            <pc:docMk/>
            <pc:sldMk cId="2591427818" sldId="1482"/>
            <ac:spMk id="7" creationId="{A3BA8BA9-27C4-C732-3CA2-1EF419A6BBA5}"/>
          </ac:spMkLst>
        </pc:spChg>
        <pc:picChg chg="mod">
          <ac:chgData name="Alison Rees" userId="S::alison@talkabouttrust.org::643807b7-95c8-4d06-bfbd-2c8a4c2b8f9b" providerId="AD" clId="Web-{C3513873-66F4-2F56-4279-EF17297829E3}" dt="2025-07-18T21:39:08.990" v="11"/>
          <ac:picMkLst>
            <pc:docMk/>
            <pc:sldMk cId="2591427818" sldId="1482"/>
            <ac:picMk id="12" creationId="{725CF366-1165-B632-B133-52B692817C11}"/>
          </ac:picMkLst>
        </pc:picChg>
        <pc:picChg chg="mod">
          <ac:chgData name="Alison Rees" userId="S::alison@talkabouttrust.org::643807b7-95c8-4d06-bfbd-2c8a4c2b8f9b" providerId="AD" clId="Web-{C3513873-66F4-2F56-4279-EF17297829E3}" dt="2025-07-18T21:39:08.928" v="10"/>
          <ac:picMkLst>
            <pc:docMk/>
            <pc:sldMk cId="2591427818" sldId="1482"/>
            <ac:picMk id="27" creationId="{FDB4219E-080D-A1AE-C3F6-A5436978CA8D}"/>
          </ac:picMkLst>
        </pc:picChg>
      </pc:sldChg>
      <pc:sldChg chg="addSp delSp modSp">
        <pc:chgData name="Alison Rees" userId="S::alison@talkabouttrust.org::643807b7-95c8-4d06-bfbd-2c8a4c2b8f9b" providerId="AD" clId="Web-{C3513873-66F4-2F56-4279-EF17297829E3}" dt="2025-07-18T21:41:36.776" v="46"/>
        <pc:sldMkLst>
          <pc:docMk/>
          <pc:sldMk cId="1626932606" sldId="1483"/>
        </pc:sldMkLst>
        <pc:picChg chg="mod">
          <ac:chgData name="Alison Rees" userId="S::alison@talkabouttrust.org::643807b7-95c8-4d06-bfbd-2c8a4c2b8f9b" providerId="AD" clId="Web-{C3513873-66F4-2F56-4279-EF17297829E3}" dt="2025-07-18T21:41:36.776" v="46"/>
          <ac:picMkLst>
            <pc:docMk/>
            <pc:sldMk cId="1626932606" sldId="1483"/>
            <ac:picMk id="5" creationId="{B7CD78BB-6D4D-D483-B8DC-08F61139B4A0}"/>
          </ac:picMkLst>
        </pc:picChg>
        <pc:picChg chg="add">
          <ac:chgData name="Alison Rees" userId="S::alison@talkabouttrust.org::643807b7-95c8-4d06-bfbd-2c8a4c2b8f9b" providerId="AD" clId="Web-{C3513873-66F4-2F56-4279-EF17297829E3}" dt="2025-07-18T21:41:33.870" v="44"/>
          <ac:picMkLst>
            <pc:docMk/>
            <pc:sldMk cId="1626932606" sldId="1483"/>
            <ac:picMk id="7" creationId="{CBA477E8-54D4-E621-3957-907B255A48CB}"/>
          </ac:picMkLst>
        </pc:picChg>
        <pc:picChg chg="add">
          <ac:chgData name="Alison Rees" userId="S::alison@talkabouttrust.org::643807b7-95c8-4d06-bfbd-2c8a4c2b8f9b" providerId="AD" clId="Web-{C3513873-66F4-2F56-4279-EF17297829E3}" dt="2025-07-18T21:41:33.901" v="45"/>
          <ac:picMkLst>
            <pc:docMk/>
            <pc:sldMk cId="1626932606" sldId="1483"/>
            <ac:picMk id="9" creationId="{2970CBBA-8736-E392-E9E7-C48DF414A4F4}"/>
          </ac:picMkLst>
        </pc:picChg>
      </pc:sldChg>
      <pc:sldChg chg="addSp delSp modSp">
        <pc:chgData name="Alison Rees" userId="S::alison@talkabouttrust.org::643807b7-95c8-4d06-bfbd-2c8a4c2b8f9b" providerId="AD" clId="Web-{C3513873-66F4-2F56-4279-EF17297829E3}" dt="2025-07-18T21:47:29.243" v="101"/>
        <pc:sldMkLst>
          <pc:docMk/>
          <pc:sldMk cId="2378870333" sldId="1490"/>
        </pc:sldMkLst>
        <pc:picChg chg="add">
          <ac:chgData name="Alison Rees" userId="S::alison@talkabouttrust.org::643807b7-95c8-4d06-bfbd-2c8a4c2b8f9b" providerId="AD" clId="Web-{C3513873-66F4-2F56-4279-EF17297829E3}" dt="2025-07-18T21:39:22.053" v="17"/>
          <ac:picMkLst>
            <pc:docMk/>
            <pc:sldMk cId="2378870333" sldId="1490"/>
            <ac:picMk id="6" creationId="{D0F8FF36-8A4A-8253-278F-C55C9656E207}"/>
          </ac:picMkLst>
        </pc:picChg>
        <pc:picChg chg="add">
          <ac:chgData name="Alison Rees" userId="S::alison@talkabouttrust.org::643807b7-95c8-4d06-bfbd-2c8a4c2b8f9b" providerId="AD" clId="Web-{C3513873-66F4-2F56-4279-EF17297829E3}" dt="2025-07-18T21:39:22.069" v="18"/>
          <ac:picMkLst>
            <pc:docMk/>
            <pc:sldMk cId="2378870333" sldId="1490"/>
            <ac:picMk id="10" creationId="{8F2CAF18-2993-D5AC-8982-76C9DC875E6A}"/>
          </ac:picMkLst>
        </pc:picChg>
        <pc:picChg chg="add">
          <ac:chgData name="Alison Rees" userId="S::alison@talkabouttrust.org::643807b7-95c8-4d06-bfbd-2c8a4c2b8f9b" providerId="AD" clId="Web-{C3513873-66F4-2F56-4279-EF17297829E3}" dt="2025-07-18T21:47:29.243" v="101"/>
          <ac:picMkLst>
            <pc:docMk/>
            <pc:sldMk cId="2378870333" sldId="1490"/>
            <ac:picMk id="12" creationId="{77358F3B-6CD2-666E-8EFF-9F39D55C6662}"/>
          </ac:picMkLst>
        </pc:picChg>
      </pc:sldChg>
      <pc:sldChg chg="addSp delSp modSp">
        <pc:chgData name="Alison Rees" userId="S::alison@talkabouttrust.org::643807b7-95c8-4d06-bfbd-2c8a4c2b8f9b" providerId="AD" clId="Web-{C3513873-66F4-2F56-4279-EF17297829E3}" dt="2025-07-18T21:41:20.791" v="41"/>
        <pc:sldMkLst>
          <pc:docMk/>
          <pc:sldMk cId="3015304675" sldId="1491"/>
        </pc:sldMkLst>
        <pc:picChg chg="mod">
          <ac:chgData name="Alison Rees" userId="S::alison@talkabouttrust.org::643807b7-95c8-4d06-bfbd-2c8a4c2b8f9b" providerId="AD" clId="Web-{C3513873-66F4-2F56-4279-EF17297829E3}" dt="2025-07-18T21:41:20.791" v="41"/>
          <ac:picMkLst>
            <pc:docMk/>
            <pc:sldMk cId="3015304675" sldId="1491"/>
            <ac:picMk id="3" creationId="{E49A04C5-55E5-554D-A02D-55FE9BD35959}"/>
          </ac:picMkLst>
        </pc:picChg>
        <pc:picChg chg="add">
          <ac:chgData name="Alison Rees" userId="S::alison@talkabouttrust.org::643807b7-95c8-4d06-bfbd-2c8a4c2b8f9b" providerId="AD" clId="Web-{C3513873-66F4-2F56-4279-EF17297829E3}" dt="2025-07-18T21:39:43.991" v="26"/>
          <ac:picMkLst>
            <pc:docMk/>
            <pc:sldMk cId="3015304675" sldId="1491"/>
            <ac:picMk id="6" creationId="{26B2F719-409D-3BC3-6DE4-C54BE4FF4956}"/>
          </ac:picMkLst>
        </pc:picChg>
        <pc:picChg chg="add">
          <ac:chgData name="Alison Rees" userId="S::alison@talkabouttrust.org::643807b7-95c8-4d06-bfbd-2c8a4c2b8f9b" providerId="AD" clId="Web-{C3513873-66F4-2F56-4279-EF17297829E3}" dt="2025-07-18T21:39:44.007" v="27"/>
          <ac:picMkLst>
            <pc:docMk/>
            <pc:sldMk cId="3015304675" sldId="1491"/>
            <ac:picMk id="8" creationId="{C2574A12-8143-63DA-1680-156510E0396C}"/>
          </ac:picMkLst>
        </pc:picChg>
      </pc:sldChg>
      <pc:sldChg chg="addSp delSp">
        <pc:chgData name="Alison Rees" userId="S::alison@talkabouttrust.org::643807b7-95c8-4d06-bfbd-2c8a4c2b8f9b" providerId="AD" clId="Web-{C3513873-66F4-2F56-4279-EF17297829E3}" dt="2025-07-18T21:39:16.834" v="15"/>
        <pc:sldMkLst>
          <pc:docMk/>
          <pc:sldMk cId="3545427618" sldId="1505"/>
        </pc:sldMkLst>
        <pc:picChg chg="add">
          <ac:chgData name="Alison Rees" userId="S::alison@talkabouttrust.org::643807b7-95c8-4d06-bfbd-2c8a4c2b8f9b" providerId="AD" clId="Web-{C3513873-66F4-2F56-4279-EF17297829E3}" dt="2025-07-18T21:39:16.803" v="14"/>
          <ac:picMkLst>
            <pc:docMk/>
            <pc:sldMk cId="3545427618" sldId="1505"/>
            <ac:picMk id="6" creationId="{5EB17FB2-DB03-144D-6F47-400F99A41F91}"/>
          </ac:picMkLst>
        </pc:picChg>
        <pc:picChg chg="add">
          <ac:chgData name="Alison Rees" userId="S::alison@talkabouttrust.org::643807b7-95c8-4d06-bfbd-2c8a4c2b8f9b" providerId="AD" clId="Web-{C3513873-66F4-2F56-4279-EF17297829E3}" dt="2025-07-18T21:39:16.834" v="15"/>
          <ac:picMkLst>
            <pc:docMk/>
            <pc:sldMk cId="3545427618" sldId="1505"/>
            <ac:picMk id="10" creationId="{BEA9331B-3738-9C6E-204C-9EAF38C45EFD}"/>
          </ac:picMkLst>
        </pc:picChg>
      </pc:sldChg>
      <pc:sldChg chg="addSp delSp modSp">
        <pc:chgData name="Alison Rees" userId="S::alison@talkabouttrust.org::643807b7-95c8-4d06-bfbd-2c8a4c2b8f9b" providerId="AD" clId="Web-{C3513873-66F4-2F56-4279-EF17297829E3}" dt="2025-07-18T21:47:14.790" v="99" actId="1076"/>
        <pc:sldMkLst>
          <pc:docMk/>
          <pc:sldMk cId="2036884160" sldId="1506"/>
        </pc:sldMkLst>
        <pc:spChg chg="mod">
          <ac:chgData name="Alison Rees" userId="S::alison@talkabouttrust.org::643807b7-95c8-4d06-bfbd-2c8a4c2b8f9b" providerId="AD" clId="Web-{C3513873-66F4-2F56-4279-EF17297829E3}" dt="2025-07-18T21:47:14.790" v="99" actId="1076"/>
          <ac:spMkLst>
            <pc:docMk/>
            <pc:sldMk cId="2036884160" sldId="1506"/>
            <ac:spMk id="20" creationId="{474199E1-CDD4-92BE-B287-27989EFEDF23}"/>
          </ac:spMkLst>
        </pc:spChg>
        <pc:picChg chg="add">
          <ac:chgData name="Alison Rees" userId="S::alison@talkabouttrust.org::643807b7-95c8-4d06-bfbd-2c8a4c2b8f9b" providerId="AD" clId="Web-{C3513873-66F4-2F56-4279-EF17297829E3}" dt="2025-07-18T21:39:29.663" v="21"/>
          <ac:picMkLst>
            <pc:docMk/>
            <pc:sldMk cId="2036884160" sldId="1506"/>
            <ac:picMk id="6" creationId="{3F9F9C88-93CD-0A50-4E7A-40C667CE1C0F}"/>
          </ac:picMkLst>
        </pc:picChg>
        <pc:picChg chg="mod">
          <ac:chgData name="Alison Rees" userId="S::alison@talkabouttrust.org::643807b7-95c8-4d06-bfbd-2c8a4c2b8f9b" providerId="AD" clId="Web-{C3513873-66F4-2F56-4279-EF17297829E3}" dt="2025-07-18T21:47:05.430" v="96" actId="1076"/>
          <ac:picMkLst>
            <pc:docMk/>
            <pc:sldMk cId="2036884160" sldId="1506"/>
            <ac:picMk id="7" creationId="{0B2F406F-811F-78BA-BEC6-FEC2E13D9592}"/>
          </ac:picMkLst>
        </pc:picChg>
        <pc:picChg chg="add">
          <ac:chgData name="Alison Rees" userId="S::alison@talkabouttrust.org::643807b7-95c8-4d06-bfbd-2c8a4c2b8f9b" providerId="AD" clId="Web-{C3513873-66F4-2F56-4279-EF17297829E3}" dt="2025-07-18T21:39:29.679" v="22"/>
          <ac:picMkLst>
            <pc:docMk/>
            <pc:sldMk cId="2036884160" sldId="1506"/>
            <ac:picMk id="10" creationId="{D942BC56-9DC1-178F-CE02-4D1AFCA24F47}"/>
          </ac:picMkLst>
        </pc:picChg>
      </pc:sldChg>
      <pc:sldChg chg="addSp delSp modSp">
        <pc:chgData name="Alison Rees" userId="S::alison@talkabouttrust.org::643807b7-95c8-4d06-bfbd-2c8a4c2b8f9b" providerId="AD" clId="Web-{C3513873-66F4-2F56-4279-EF17297829E3}" dt="2025-07-18T21:41:05.744" v="40"/>
        <pc:sldMkLst>
          <pc:docMk/>
          <pc:sldMk cId="2513256856" sldId="1507"/>
        </pc:sldMkLst>
        <pc:picChg chg="mod">
          <ac:chgData name="Alison Rees" userId="S::alison@talkabouttrust.org::643807b7-95c8-4d06-bfbd-2c8a4c2b8f9b" providerId="AD" clId="Web-{C3513873-66F4-2F56-4279-EF17297829E3}" dt="2025-07-18T21:41:05.744" v="40"/>
          <ac:picMkLst>
            <pc:docMk/>
            <pc:sldMk cId="2513256856" sldId="1507"/>
            <ac:picMk id="3" creationId="{1169748A-9957-1980-D3C5-68C462EF221E}"/>
          </ac:picMkLst>
        </pc:picChg>
        <pc:picChg chg="mod">
          <ac:chgData name="Alison Rees" userId="S::alison@talkabouttrust.org::643807b7-95c8-4d06-bfbd-2c8a4c2b8f9b" providerId="AD" clId="Web-{C3513873-66F4-2F56-4279-EF17297829E3}" dt="2025-07-18T21:39:59.336" v="31" actId="1076"/>
          <ac:picMkLst>
            <pc:docMk/>
            <pc:sldMk cId="2513256856" sldId="1507"/>
            <ac:picMk id="7" creationId="{4ADE196C-F6F5-11CA-DD6B-BC4E179C854C}"/>
          </ac:picMkLst>
        </pc:picChg>
        <pc:picChg chg="add">
          <ac:chgData name="Alison Rees" userId="S::alison@talkabouttrust.org::643807b7-95c8-4d06-bfbd-2c8a4c2b8f9b" providerId="AD" clId="Web-{C3513873-66F4-2F56-4279-EF17297829E3}" dt="2025-07-18T21:39:54.398" v="29"/>
          <ac:picMkLst>
            <pc:docMk/>
            <pc:sldMk cId="2513256856" sldId="1507"/>
            <ac:picMk id="8" creationId="{B13DEA0C-151D-945F-518D-EB7F5C2A8CFF}"/>
          </ac:picMkLst>
        </pc:picChg>
        <pc:picChg chg="mod">
          <ac:chgData name="Alison Rees" userId="S::alison@talkabouttrust.org::643807b7-95c8-4d06-bfbd-2c8a4c2b8f9b" providerId="AD" clId="Web-{C3513873-66F4-2F56-4279-EF17297829E3}" dt="2025-07-18T21:39:59.351" v="32" actId="1076"/>
          <ac:picMkLst>
            <pc:docMk/>
            <pc:sldMk cId="2513256856" sldId="1507"/>
            <ac:picMk id="9" creationId="{F817FC2A-779A-9A57-F0A5-F0CE4CB14A49}"/>
          </ac:picMkLst>
        </pc:picChg>
        <pc:picChg chg="add">
          <ac:chgData name="Alison Rees" userId="S::alison@talkabouttrust.org::643807b7-95c8-4d06-bfbd-2c8a4c2b8f9b" providerId="AD" clId="Web-{C3513873-66F4-2F56-4279-EF17297829E3}" dt="2025-07-18T21:39:54.429" v="30"/>
          <ac:picMkLst>
            <pc:docMk/>
            <pc:sldMk cId="2513256856" sldId="1507"/>
            <ac:picMk id="12" creationId="{28EC08B9-6073-9403-CF1C-FC5B999BFC77}"/>
          </ac:picMkLst>
        </pc:picChg>
      </pc:sldChg>
      <pc:sldChg chg="addSp delSp modSp">
        <pc:chgData name="Alison Rees" userId="S::alison@talkabouttrust.org::643807b7-95c8-4d06-bfbd-2c8a4c2b8f9b" providerId="AD" clId="Web-{C3513873-66F4-2F56-4279-EF17297829E3}" dt="2025-07-18T21:40:15.758" v="39"/>
        <pc:sldMkLst>
          <pc:docMk/>
          <pc:sldMk cId="1110503478" sldId="1508"/>
        </pc:sldMkLst>
        <pc:picChg chg="mod">
          <ac:chgData name="Alison Rees" userId="S::alison@talkabouttrust.org::643807b7-95c8-4d06-bfbd-2c8a4c2b8f9b" providerId="AD" clId="Web-{C3513873-66F4-2F56-4279-EF17297829E3}" dt="2025-07-18T21:40:15.758" v="39"/>
          <ac:picMkLst>
            <pc:docMk/>
            <pc:sldMk cId="1110503478" sldId="1508"/>
            <ac:picMk id="3" creationId="{B628C801-070F-C28A-1FC6-73C6E4D654CF}"/>
          </ac:picMkLst>
        </pc:picChg>
        <pc:picChg chg="mod">
          <ac:chgData name="Alison Rees" userId="S::alison@talkabouttrust.org::643807b7-95c8-4d06-bfbd-2c8a4c2b8f9b" providerId="AD" clId="Web-{C3513873-66F4-2F56-4279-EF17297829E3}" dt="2025-07-18T21:40:05.758" v="33"/>
          <ac:picMkLst>
            <pc:docMk/>
            <pc:sldMk cId="1110503478" sldId="1508"/>
            <ac:picMk id="5" creationId="{358EEA2C-E790-E48F-4319-2B99C3E53FFA}"/>
          </ac:picMkLst>
        </pc:picChg>
        <pc:picChg chg="add">
          <ac:chgData name="Alison Rees" userId="S::alison@talkabouttrust.org::643807b7-95c8-4d06-bfbd-2c8a4c2b8f9b" providerId="AD" clId="Web-{C3513873-66F4-2F56-4279-EF17297829E3}" dt="2025-07-18T21:40:11.680" v="37"/>
          <ac:picMkLst>
            <pc:docMk/>
            <pc:sldMk cId="1110503478" sldId="1508"/>
            <ac:picMk id="7" creationId="{9209BB78-0717-01C8-77EE-9D66FD3DD913}"/>
          </ac:picMkLst>
        </pc:picChg>
        <pc:picChg chg="add">
          <ac:chgData name="Alison Rees" userId="S::alison@talkabouttrust.org::643807b7-95c8-4d06-bfbd-2c8a4c2b8f9b" providerId="AD" clId="Web-{C3513873-66F4-2F56-4279-EF17297829E3}" dt="2025-07-18T21:40:11.695" v="38"/>
          <ac:picMkLst>
            <pc:docMk/>
            <pc:sldMk cId="1110503478" sldId="1508"/>
            <ac:picMk id="9" creationId="{BB62DE6C-F5BC-1D1B-60F9-03BF790613CB}"/>
          </ac:picMkLst>
        </pc:picChg>
      </pc:sldChg>
      <pc:sldChg chg="addSp delSp modSp">
        <pc:chgData name="Alison Rees" userId="S::alison@talkabouttrust.org::643807b7-95c8-4d06-bfbd-2c8a4c2b8f9b" providerId="AD" clId="Web-{C3513873-66F4-2F56-4279-EF17297829E3}" dt="2025-07-18T21:41:50.573" v="52"/>
        <pc:sldMkLst>
          <pc:docMk/>
          <pc:sldMk cId="115883500" sldId="1509"/>
        </pc:sldMkLst>
        <pc:picChg chg="add">
          <ac:chgData name="Alison Rees" userId="S::alison@talkabouttrust.org::643807b7-95c8-4d06-bfbd-2c8a4c2b8f9b" providerId="AD" clId="Web-{C3513873-66F4-2F56-4279-EF17297829E3}" dt="2025-07-18T21:41:50.558" v="51"/>
          <ac:picMkLst>
            <pc:docMk/>
            <pc:sldMk cId="115883500" sldId="1509"/>
            <ac:picMk id="3" creationId="{E554AA9F-EBF0-7F57-09D9-E85B97FB0A4B}"/>
          </ac:picMkLst>
        </pc:picChg>
        <pc:picChg chg="add">
          <ac:chgData name="Alison Rees" userId="S::alison@talkabouttrust.org::643807b7-95c8-4d06-bfbd-2c8a4c2b8f9b" providerId="AD" clId="Web-{C3513873-66F4-2F56-4279-EF17297829E3}" dt="2025-07-18T21:41:50.573" v="52"/>
          <ac:picMkLst>
            <pc:docMk/>
            <pc:sldMk cId="115883500" sldId="1509"/>
            <ac:picMk id="5" creationId="{85371188-F5AA-2711-94DC-C86A2E288E52}"/>
          </ac:picMkLst>
        </pc:picChg>
        <pc:picChg chg="mod">
          <ac:chgData name="Alison Rees" userId="S::alison@talkabouttrust.org::643807b7-95c8-4d06-bfbd-2c8a4c2b8f9b" providerId="AD" clId="Web-{C3513873-66F4-2F56-4279-EF17297829E3}" dt="2025-07-18T21:41:46.354" v="47"/>
          <ac:picMkLst>
            <pc:docMk/>
            <pc:sldMk cId="115883500" sldId="1509"/>
            <ac:picMk id="11" creationId="{4A32DF5F-0C41-EB17-EB5D-7948593BB064}"/>
          </ac:picMkLst>
        </pc:picChg>
        <pc:picChg chg="mod">
          <ac:chgData name="Alison Rees" userId="S::alison@talkabouttrust.org::643807b7-95c8-4d06-bfbd-2c8a4c2b8f9b" providerId="AD" clId="Web-{C3513873-66F4-2F56-4279-EF17297829E3}" dt="2025-07-18T21:41:46.479" v="48"/>
          <ac:picMkLst>
            <pc:docMk/>
            <pc:sldMk cId="115883500" sldId="1509"/>
            <ac:picMk id="17" creationId="{82E1DA21-7E9D-A91B-848C-49BCFA5172DF}"/>
          </ac:picMkLst>
        </pc:picChg>
      </pc:sldChg>
      <pc:sldChg chg="addSp delSp modSp">
        <pc:chgData name="Alison Rees" userId="S::alison@talkabouttrust.org::643807b7-95c8-4d06-bfbd-2c8a4c2b8f9b" providerId="AD" clId="Web-{C3513873-66F4-2F56-4279-EF17297829E3}" dt="2025-07-18T21:48:45.121" v="102"/>
        <pc:sldMkLst>
          <pc:docMk/>
          <pc:sldMk cId="1086823096" sldId="1510"/>
        </pc:sldMkLst>
        <pc:spChg chg="mod">
          <ac:chgData name="Alison Rees" userId="S::alison@talkabouttrust.org::643807b7-95c8-4d06-bfbd-2c8a4c2b8f9b" providerId="AD" clId="Web-{C3513873-66F4-2F56-4279-EF17297829E3}" dt="2025-07-18T21:48:45.121" v="102"/>
          <ac:spMkLst>
            <pc:docMk/>
            <pc:sldMk cId="1086823096" sldId="1510"/>
            <ac:spMk id="7" creationId="{7DA6C92D-6FA1-0C08-E5C1-88CB6D617328}"/>
          </ac:spMkLst>
        </pc:spChg>
        <pc:picChg chg="add">
          <ac:chgData name="Alison Rees" userId="S::alison@talkabouttrust.org::643807b7-95c8-4d06-bfbd-2c8a4c2b8f9b" providerId="AD" clId="Web-{C3513873-66F4-2F56-4279-EF17297829E3}" dt="2025-07-18T21:41:57.714" v="55"/>
          <ac:picMkLst>
            <pc:docMk/>
            <pc:sldMk cId="1086823096" sldId="1510"/>
            <ac:picMk id="3" creationId="{FCB50039-9E45-DDBD-D26F-9C8CE1AE8D05}"/>
          </ac:picMkLst>
        </pc:picChg>
        <pc:picChg chg="mod">
          <ac:chgData name="Alison Rees" userId="S::alison@talkabouttrust.org::643807b7-95c8-4d06-bfbd-2c8a4c2b8f9b" providerId="AD" clId="Web-{C3513873-66F4-2F56-4279-EF17297829E3}" dt="2025-07-18T21:42:01.761" v="57"/>
          <ac:picMkLst>
            <pc:docMk/>
            <pc:sldMk cId="1086823096" sldId="1510"/>
            <ac:picMk id="5" creationId="{1EC99A5A-8152-2FBF-E4F4-065A8E076757}"/>
          </ac:picMkLst>
        </pc:picChg>
        <pc:picChg chg="add">
          <ac:chgData name="Alison Rees" userId="S::alison@talkabouttrust.org::643807b7-95c8-4d06-bfbd-2c8a4c2b8f9b" providerId="AD" clId="Web-{C3513873-66F4-2F56-4279-EF17297829E3}" dt="2025-07-18T21:41:57.730" v="56"/>
          <ac:picMkLst>
            <pc:docMk/>
            <pc:sldMk cId="1086823096" sldId="1510"/>
            <ac:picMk id="6" creationId="{5A1E3CE0-598F-25BB-9620-0D8B2BF98DDB}"/>
          </ac:picMkLst>
        </pc:picChg>
        <pc:picChg chg="mod">
          <ac:chgData name="Alison Rees" userId="S::alison@talkabouttrust.org::643807b7-95c8-4d06-bfbd-2c8a4c2b8f9b" providerId="AD" clId="Web-{C3513873-66F4-2F56-4279-EF17297829E3}" dt="2025-07-18T21:42:01.839" v="58"/>
          <ac:picMkLst>
            <pc:docMk/>
            <pc:sldMk cId="1086823096" sldId="1510"/>
            <ac:picMk id="13" creationId="{E9054486-962A-B39F-341E-2920A2EF19F4}"/>
          </ac:picMkLst>
        </pc:picChg>
      </pc:sldChg>
      <pc:sldChg chg="addSp delSp modSp">
        <pc:chgData name="Alison Rees" userId="S::alison@talkabouttrust.org::643807b7-95c8-4d06-bfbd-2c8a4c2b8f9b" providerId="AD" clId="Web-{C3513873-66F4-2F56-4279-EF17297829E3}" dt="2025-07-18T21:48:52.075" v="103"/>
        <pc:sldMkLst>
          <pc:docMk/>
          <pc:sldMk cId="343061476" sldId="1511"/>
        </pc:sldMkLst>
        <pc:spChg chg="mod">
          <ac:chgData name="Alison Rees" userId="S::alison@talkabouttrust.org::643807b7-95c8-4d06-bfbd-2c8a4c2b8f9b" providerId="AD" clId="Web-{C3513873-66F4-2F56-4279-EF17297829E3}" dt="2025-07-18T21:48:52.075" v="103"/>
          <ac:spMkLst>
            <pc:docMk/>
            <pc:sldMk cId="343061476" sldId="1511"/>
            <ac:spMk id="6" creationId="{30731CA7-4843-A7FD-15A2-EC335249FAA2}"/>
          </ac:spMkLst>
        </pc:spChg>
        <pc:picChg chg="add">
          <ac:chgData name="Alison Rees" userId="S::alison@talkabouttrust.org::643807b7-95c8-4d06-bfbd-2c8a4c2b8f9b" providerId="AD" clId="Web-{C3513873-66F4-2F56-4279-EF17297829E3}" dt="2025-07-18T21:42:08.793" v="61"/>
          <ac:picMkLst>
            <pc:docMk/>
            <pc:sldMk cId="343061476" sldId="1511"/>
            <ac:picMk id="3" creationId="{15786997-4C48-FD16-89FB-F89ED4DAC9B9}"/>
          </ac:picMkLst>
        </pc:picChg>
        <pc:picChg chg="mod">
          <ac:chgData name="Alison Rees" userId="S::alison@talkabouttrust.org::643807b7-95c8-4d06-bfbd-2c8a4c2b8f9b" providerId="AD" clId="Web-{C3513873-66F4-2F56-4279-EF17297829E3}" dt="2025-07-18T21:42:11.574" v="63"/>
          <ac:picMkLst>
            <pc:docMk/>
            <pc:sldMk cId="343061476" sldId="1511"/>
            <ac:picMk id="5" creationId="{79576E16-378A-8749-986F-1E186E722C9E}"/>
          </ac:picMkLst>
        </pc:picChg>
        <pc:picChg chg="add">
          <ac:chgData name="Alison Rees" userId="S::alison@talkabouttrust.org::643807b7-95c8-4d06-bfbd-2c8a4c2b8f9b" providerId="AD" clId="Web-{C3513873-66F4-2F56-4279-EF17297829E3}" dt="2025-07-18T21:42:08.808" v="62"/>
          <ac:picMkLst>
            <pc:docMk/>
            <pc:sldMk cId="343061476" sldId="1511"/>
            <ac:picMk id="9" creationId="{999AC276-2162-AB1F-B0E0-CA41B0F56236}"/>
          </ac:picMkLst>
        </pc:picChg>
      </pc:sldChg>
      <pc:sldChg chg="addSp delSp modSp">
        <pc:chgData name="Alison Rees" userId="S::alison@talkabouttrust.org::643807b7-95c8-4d06-bfbd-2c8a4c2b8f9b" providerId="AD" clId="Web-{C3513873-66F4-2F56-4279-EF17297829E3}" dt="2025-07-18T21:49:01.638" v="104"/>
        <pc:sldMkLst>
          <pc:docMk/>
          <pc:sldMk cId="2815214790" sldId="1512"/>
        </pc:sldMkLst>
        <pc:spChg chg="mod">
          <ac:chgData name="Alison Rees" userId="S::alison@talkabouttrust.org::643807b7-95c8-4d06-bfbd-2c8a4c2b8f9b" providerId="AD" clId="Web-{C3513873-66F4-2F56-4279-EF17297829E3}" dt="2025-07-18T21:49:01.638" v="104"/>
          <ac:spMkLst>
            <pc:docMk/>
            <pc:sldMk cId="2815214790" sldId="1512"/>
            <ac:spMk id="6" creationId="{D4B429F7-7F07-1BB8-E428-F68C7D51B8A8}"/>
          </ac:spMkLst>
        </pc:spChg>
        <pc:picChg chg="add">
          <ac:chgData name="Alison Rees" userId="S::alison@talkabouttrust.org::643807b7-95c8-4d06-bfbd-2c8a4c2b8f9b" providerId="AD" clId="Web-{C3513873-66F4-2F56-4279-EF17297829E3}" dt="2025-07-18T21:42:16.793" v="66"/>
          <ac:picMkLst>
            <pc:docMk/>
            <pc:sldMk cId="2815214790" sldId="1512"/>
            <ac:picMk id="3" creationId="{000ED50D-92FD-6A8F-4CDE-BA833BD04284}"/>
          </ac:picMkLst>
        </pc:picChg>
        <pc:picChg chg="mod">
          <ac:chgData name="Alison Rees" userId="S::alison@talkabouttrust.org::643807b7-95c8-4d06-bfbd-2c8a4c2b8f9b" providerId="AD" clId="Web-{C3513873-66F4-2F56-4279-EF17297829E3}" dt="2025-07-18T21:42:19.012" v="68"/>
          <ac:picMkLst>
            <pc:docMk/>
            <pc:sldMk cId="2815214790" sldId="1512"/>
            <ac:picMk id="5" creationId="{CAB6C3D6-EB9C-77DB-56BD-3AB530692235}"/>
          </ac:picMkLst>
        </pc:picChg>
        <pc:picChg chg="add">
          <ac:chgData name="Alison Rees" userId="S::alison@talkabouttrust.org::643807b7-95c8-4d06-bfbd-2c8a4c2b8f9b" providerId="AD" clId="Web-{C3513873-66F4-2F56-4279-EF17297829E3}" dt="2025-07-18T21:42:16.808" v="67"/>
          <ac:picMkLst>
            <pc:docMk/>
            <pc:sldMk cId="2815214790" sldId="1512"/>
            <ac:picMk id="9" creationId="{5A16B0F8-8E21-C643-FFA7-59AACA2C6A8E}"/>
          </ac:picMkLst>
        </pc:picChg>
      </pc:sldChg>
      <pc:sldChg chg="addSp delSp modSp">
        <pc:chgData name="Alison Rees" userId="S::alison@talkabouttrust.org::643807b7-95c8-4d06-bfbd-2c8a4c2b8f9b" providerId="AD" clId="Web-{C3513873-66F4-2F56-4279-EF17297829E3}" dt="2025-07-18T21:49:49.311" v="106"/>
        <pc:sldMkLst>
          <pc:docMk/>
          <pc:sldMk cId="4289044574" sldId="1513"/>
        </pc:sldMkLst>
        <pc:spChg chg="mod">
          <ac:chgData name="Alison Rees" userId="S::alison@talkabouttrust.org::643807b7-95c8-4d06-bfbd-2c8a4c2b8f9b" providerId="AD" clId="Web-{C3513873-66F4-2F56-4279-EF17297829E3}" dt="2025-07-18T21:49:49.311" v="106"/>
          <ac:spMkLst>
            <pc:docMk/>
            <pc:sldMk cId="4289044574" sldId="1513"/>
            <ac:spMk id="5" creationId="{78B673F5-24B7-D37E-B5C0-52CA442BBD89}"/>
          </ac:spMkLst>
        </pc:spChg>
        <pc:picChg chg="mod">
          <ac:chgData name="Alison Rees" userId="S::alison@talkabouttrust.org::643807b7-95c8-4d06-bfbd-2c8a4c2b8f9b" providerId="AD" clId="Web-{C3513873-66F4-2F56-4279-EF17297829E3}" dt="2025-07-18T21:42:34.637" v="73"/>
          <ac:picMkLst>
            <pc:docMk/>
            <pc:sldMk cId="4289044574" sldId="1513"/>
            <ac:picMk id="3" creationId="{147C5D9C-03BC-6549-B27F-EC0E9187D446}"/>
          </ac:picMkLst>
        </pc:picChg>
        <pc:picChg chg="add">
          <ac:chgData name="Alison Rees" userId="S::alison@talkabouttrust.org::643807b7-95c8-4d06-bfbd-2c8a4c2b8f9b" providerId="AD" clId="Web-{C3513873-66F4-2F56-4279-EF17297829E3}" dt="2025-07-18T21:42:32.481" v="71"/>
          <ac:picMkLst>
            <pc:docMk/>
            <pc:sldMk cId="4289044574" sldId="1513"/>
            <ac:picMk id="4" creationId="{5E22409F-E73D-4546-E68C-1F593D18FA41}"/>
          </ac:picMkLst>
        </pc:picChg>
        <pc:picChg chg="add">
          <ac:chgData name="Alison Rees" userId="S::alison@talkabouttrust.org::643807b7-95c8-4d06-bfbd-2c8a4c2b8f9b" providerId="AD" clId="Web-{C3513873-66F4-2F56-4279-EF17297829E3}" dt="2025-07-18T21:42:32.512" v="72"/>
          <ac:picMkLst>
            <pc:docMk/>
            <pc:sldMk cId="4289044574" sldId="1513"/>
            <ac:picMk id="9" creationId="{170BDE36-F31F-7C22-0B20-43C8D79DA4EF}"/>
          </ac:picMkLst>
        </pc:picChg>
      </pc:sldChg>
      <pc:sldChg chg="addSp delSp modSp">
        <pc:chgData name="Alison Rees" userId="S::alison@talkabouttrust.org::643807b7-95c8-4d06-bfbd-2c8a4c2b8f9b" providerId="AD" clId="Web-{C3513873-66F4-2F56-4279-EF17297829E3}" dt="2025-07-18T21:49:44.233" v="105"/>
        <pc:sldMkLst>
          <pc:docMk/>
          <pc:sldMk cId="2079173805" sldId="1514"/>
        </pc:sldMkLst>
        <pc:spChg chg="mod">
          <ac:chgData name="Alison Rees" userId="S::alison@talkabouttrust.org::643807b7-95c8-4d06-bfbd-2c8a4c2b8f9b" providerId="AD" clId="Web-{C3513873-66F4-2F56-4279-EF17297829E3}" dt="2025-07-18T21:49:44.233" v="105"/>
          <ac:spMkLst>
            <pc:docMk/>
            <pc:sldMk cId="2079173805" sldId="1514"/>
            <ac:spMk id="5" creationId="{C4F275CE-6DF7-50EC-2CA4-F526E2F1BFD4}"/>
          </ac:spMkLst>
        </pc:spChg>
        <pc:picChg chg="mod">
          <ac:chgData name="Alison Rees" userId="S::alison@talkabouttrust.org::643807b7-95c8-4d06-bfbd-2c8a4c2b8f9b" providerId="AD" clId="Web-{C3513873-66F4-2F56-4279-EF17297829E3}" dt="2025-07-18T21:42:41.012" v="74"/>
          <ac:picMkLst>
            <pc:docMk/>
            <pc:sldMk cId="2079173805" sldId="1514"/>
            <ac:picMk id="3" creationId="{03BBE60C-6E32-33ED-A174-670949408192}"/>
          </ac:picMkLst>
        </pc:picChg>
        <pc:picChg chg="add">
          <ac:chgData name="Alison Rees" userId="S::alison@talkabouttrust.org::643807b7-95c8-4d06-bfbd-2c8a4c2b8f9b" providerId="AD" clId="Web-{C3513873-66F4-2F56-4279-EF17297829E3}" dt="2025-07-18T21:42:44.450" v="77"/>
          <ac:picMkLst>
            <pc:docMk/>
            <pc:sldMk cId="2079173805" sldId="1514"/>
            <ac:picMk id="4" creationId="{9CF68AAE-81F7-6AAF-51AD-8FB5C22FE2BC}"/>
          </ac:picMkLst>
        </pc:picChg>
        <pc:picChg chg="add">
          <ac:chgData name="Alison Rees" userId="S::alison@talkabouttrust.org::643807b7-95c8-4d06-bfbd-2c8a4c2b8f9b" providerId="AD" clId="Web-{C3513873-66F4-2F56-4279-EF17297829E3}" dt="2025-07-18T21:42:44.466" v="78"/>
          <ac:picMkLst>
            <pc:docMk/>
            <pc:sldMk cId="2079173805" sldId="1514"/>
            <ac:picMk id="9" creationId="{859C9663-CED4-E7A5-0A33-126B20D52DEC}"/>
          </ac:picMkLst>
        </pc:picChg>
      </pc:sldChg>
      <pc:sldChg chg="addSp delSp modSp">
        <pc:chgData name="Alison Rees" userId="S::alison@talkabouttrust.org::643807b7-95c8-4d06-bfbd-2c8a4c2b8f9b" providerId="AD" clId="Web-{C3513873-66F4-2F56-4279-EF17297829E3}" dt="2025-07-18T21:50:05.749" v="107"/>
        <pc:sldMkLst>
          <pc:docMk/>
          <pc:sldMk cId="1309328763" sldId="1515"/>
        </pc:sldMkLst>
        <pc:spChg chg="mod">
          <ac:chgData name="Alison Rees" userId="S::alison@talkabouttrust.org::643807b7-95c8-4d06-bfbd-2c8a4c2b8f9b" providerId="AD" clId="Web-{C3513873-66F4-2F56-4279-EF17297829E3}" dt="2025-07-18T21:50:05.749" v="107"/>
          <ac:spMkLst>
            <pc:docMk/>
            <pc:sldMk cId="1309328763" sldId="1515"/>
            <ac:spMk id="5" creationId="{A0F68EA0-4BB2-E7E7-D138-0B2E0E7CBA2C}"/>
          </ac:spMkLst>
        </pc:spChg>
        <pc:picChg chg="add">
          <ac:chgData name="Alison Rees" userId="S::alison@talkabouttrust.org::643807b7-95c8-4d06-bfbd-2c8a4c2b8f9b" providerId="AD" clId="Web-{C3513873-66F4-2F56-4279-EF17297829E3}" dt="2025-07-18T21:42:53.122" v="81"/>
          <ac:picMkLst>
            <pc:docMk/>
            <pc:sldMk cId="1309328763" sldId="1515"/>
            <ac:picMk id="7" creationId="{C240AB33-EBC9-C9C9-89EC-5513CDC1D1EB}"/>
          </ac:picMkLst>
        </pc:picChg>
        <pc:picChg chg="add">
          <ac:chgData name="Alison Rees" userId="S::alison@talkabouttrust.org::643807b7-95c8-4d06-bfbd-2c8a4c2b8f9b" providerId="AD" clId="Web-{C3513873-66F4-2F56-4279-EF17297829E3}" dt="2025-07-18T21:42:53.153" v="82"/>
          <ac:picMkLst>
            <pc:docMk/>
            <pc:sldMk cId="1309328763" sldId="1515"/>
            <ac:picMk id="10" creationId="{F14EC823-7841-83FC-C15D-221F454345FA}"/>
          </ac:picMkLst>
        </pc:picChg>
      </pc:sldChg>
    </pc:docChg>
  </pc:docChgLst>
  <pc:docChgLst>
    <pc:chgData name="Sophie Whitcombe" userId="S::sophie@talkabouttrust.org::96b93879-58c2-43c8-8be0-05735f70e199" providerId="AD" clId="Web-{FAA212E6-0C96-CAC3-071F-4D1FC0386816}"/>
    <pc:docChg chg="modSld">
      <pc:chgData name="Sophie Whitcombe" userId="S::sophie@talkabouttrust.org::96b93879-58c2-43c8-8be0-05735f70e199" providerId="AD" clId="Web-{FAA212E6-0C96-CAC3-071F-4D1FC0386816}" dt="2025-07-29T14:51:02.550" v="17"/>
      <pc:docMkLst>
        <pc:docMk/>
      </pc:docMkLst>
      <pc:sldChg chg="modNotes">
        <pc:chgData name="Sophie Whitcombe" userId="S::sophie@talkabouttrust.org::96b93879-58c2-43c8-8be0-05735f70e199" providerId="AD" clId="Web-{FAA212E6-0C96-CAC3-071F-4D1FC0386816}" dt="2025-07-29T14:50:17.081" v="2"/>
        <pc:sldMkLst>
          <pc:docMk/>
          <pc:sldMk cId="418515684" sldId="1445"/>
        </pc:sldMkLst>
      </pc:sldChg>
      <pc:sldChg chg="modNotes">
        <pc:chgData name="Sophie Whitcombe" userId="S::sophie@talkabouttrust.org::96b93879-58c2-43c8-8be0-05735f70e199" providerId="AD" clId="Web-{FAA212E6-0C96-CAC3-071F-4D1FC0386816}" dt="2025-07-29T14:50:21.331" v="3"/>
        <pc:sldMkLst>
          <pc:docMk/>
          <pc:sldMk cId="2591427818" sldId="1482"/>
        </pc:sldMkLst>
      </pc:sldChg>
      <pc:sldChg chg="modNotes">
        <pc:chgData name="Sophie Whitcombe" userId="S::sophie@talkabouttrust.org::96b93879-58c2-43c8-8be0-05735f70e199" providerId="AD" clId="Web-{FAA212E6-0C96-CAC3-071F-4D1FC0386816}" dt="2025-07-29T14:50:36.144" v="10"/>
        <pc:sldMkLst>
          <pc:docMk/>
          <pc:sldMk cId="1626932606" sldId="1483"/>
        </pc:sldMkLst>
      </pc:sldChg>
      <pc:sldChg chg="modNotes">
        <pc:chgData name="Sophie Whitcombe" userId="S::sophie@talkabouttrust.org::96b93879-58c2-43c8-8be0-05735f70e199" providerId="AD" clId="Web-{FAA212E6-0C96-CAC3-071F-4D1FC0386816}" dt="2025-07-29T14:50:25.518" v="5"/>
        <pc:sldMkLst>
          <pc:docMk/>
          <pc:sldMk cId="2378870333" sldId="1490"/>
        </pc:sldMkLst>
      </pc:sldChg>
      <pc:sldChg chg="modNotes">
        <pc:chgData name="Sophie Whitcombe" userId="S::sophie@talkabouttrust.org::96b93879-58c2-43c8-8be0-05735f70e199" providerId="AD" clId="Web-{FAA212E6-0C96-CAC3-071F-4D1FC0386816}" dt="2025-07-29T14:50:30.253" v="7"/>
        <pc:sldMkLst>
          <pc:docMk/>
          <pc:sldMk cId="3015304675" sldId="1491"/>
        </pc:sldMkLst>
      </pc:sldChg>
      <pc:sldChg chg="modNotes">
        <pc:chgData name="Sophie Whitcombe" userId="S::sophie@talkabouttrust.org::96b93879-58c2-43c8-8be0-05735f70e199" providerId="AD" clId="Web-{FAA212E6-0C96-CAC3-071F-4D1FC0386816}" dt="2025-07-29T14:50:24.065" v="4"/>
        <pc:sldMkLst>
          <pc:docMk/>
          <pc:sldMk cId="3545427618" sldId="1505"/>
        </pc:sldMkLst>
      </pc:sldChg>
      <pc:sldChg chg="modNotes">
        <pc:chgData name="Sophie Whitcombe" userId="S::sophie@talkabouttrust.org::96b93879-58c2-43c8-8be0-05735f70e199" providerId="AD" clId="Web-{FAA212E6-0C96-CAC3-071F-4D1FC0386816}" dt="2025-07-29T14:50:28.222" v="6"/>
        <pc:sldMkLst>
          <pc:docMk/>
          <pc:sldMk cId="2036884160" sldId="1506"/>
        </pc:sldMkLst>
      </pc:sldChg>
      <pc:sldChg chg="modNotes">
        <pc:chgData name="Sophie Whitcombe" userId="S::sophie@talkabouttrust.org::96b93879-58c2-43c8-8be0-05735f70e199" providerId="AD" clId="Web-{FAA212E6-0C96-CAC3-071F-4D1FC0386816}" dt="2025-07-29T14:50:32.409" v="8"/>
        <pc:sldMkLst>
          <pc:docMk/>
          <pc:sldMk cId="2513256856" sldId="1507"/>
        </pc:sldMkLst>
      </pc:sldChg>
      <pc:sldChg chg="modNotes">
        <pc:chgData name="Sophie Whitcombe" userId="S::sophie@talkabouttrust.org::96b93879-58c2-43c8-8be0-05735f70e199" providerId="AD" clId="Web-{FAA212E6-0C96-CAC3-071F-4D1FC0386816}" dt="2025-07-29T14:50:34.503" v="9"/>
        <pc:sldMkLst>
          <pc:docMk/>
          <pc:sldMk cId="1110503478" sldId="1508"/>
        </pc:sldMkLst>
      </pc:sldChg>
      <pc:sldChg chg="modNotes">
        <pc:chgData name="Sophie Whitcombe" userId="S::sophie@talkabouttrust.org::96b93879-58c2-43c8-8be0-05735f70e199" providerId="AD" clId="Web-{FAA212E6-0C96-CAC3-071F-4D1FC0386816}" dt="2025-07-29T14:50:39.331" v="11"/>
        <pc:sldMkLst>
          <pc:docMk/>
          <pc:sldMk cId="115883500" sldId="1509"/>
        </pc:sldMkLst>
      </pc:sldChg>
      <pc:sldChg chg="modNotes">
        <pc:chgData name="Sophie Whitcombe" userId="S::sophie@talkabouttrust.org::96b93879-58c2-43c8-8be0-05735f70e199" providerId="AD" clId="Web-{FAA212E6-0C96-CAC3-071F-4D1FC0386816}" dt="2025-07-29T14:50:42.503" v="12"/>
        <pc:sldMkLst>
          <pc:docMk/>
          <pc:sldMk cId="1086823096" sldId="1510"/>
        </pc:sldMkLst>
      </pc:sldChg>
      <pc:sldChg chg="modNotes">
        <pc:chgData name="Sophie Whitcombe" userId="S::sophie@talkabouttrust.org::96b93879-58c2-43c8-8be0-05735f70e199" providerId="AD" clId="Web-{FAA212E6-0C96-CAC3-071F-4D1FC0386816}" dt="2025-07-29T14:50:46.550" v="13"/>
        <pc:sldMkLst>
          <pc:docMk/>
          <pc:sldMk cId="343061476" sldId="1511"/>
        </pc:sldMkLst>
      </pc:sldChg>
      <pc:sldChg chg="modNotes">
        <pc:chgData name="Sophie Whitcombe" userId="S::sophie@talkabouttrust.org::96b93879-58c2-43c8-8be0-05735f70e199" providerId="AD" clId="Web-{FAA212E6-0C96-CAC3-071F-4D1FC0386816}" dt="2025-07-29T14:50:49.878" v="14"/>
        <pc:sldMkLst>
          <pc:docMk/>
          <pc:sldMk cId="2815214790" sldId="1512"/>
        </pc:sldMkLst>
      </pc:sldChg>
      <pc:sldChg chg="modNotes">
        <pc:chgData name="Sophie Whitcombe" userId="S::sophie@talkabouttrust.org::96b93879-58c2-43c8-8be0-05735f70e199" providerId="AD" clId="Web-{FAA212E6-0C96-CAC3-071F-4D1FC0386816}" dt="2025-07-29T14:50:56.113" v="15"/>
        <pc:sldMkLst>
          <pc:docMk/>
          <pc:sldMk cId="4289044574" sldId="1513"/>
        </pc:sldMkLst>
      </pc:sldChg>
      <pc:sldChg chg="modNotes">
        <pc:chgData name="Sophie Whitcombe" userId="S::sophie@talkabouttrust.org::96b93879-58c2-43c8-8be0-05735f70e199" providerId="AD" clId="Web-{FAA212E6-0C96-CAC3-071F-4D1FC0386816}" dt="2025-07-29T14:50:59.535" v="16"/>
        <pc:sldMkLst>
          <pc:docMk/>
          <pc:sldMk cId="2079173805" sldId="1514"/>
        </pc:sldMkLst>
      </pc:sldChg>
      <pc:sldChg chg="modNotes">
        <pc:chgData name="Sophie Whitcombe" userId="S::sophie@talkabouttrust.org::96b93879-58c2-43c8-8be0-05735f70e199" providerId="AD" clId="Web-{FAA212E6-0C96-CAC3-071F-4D1FC0386816}" dt="2025-07-29T14:51:02.550" v="17"/>
        <pc:sldMkLst>
          <pc:docMk/>
          <pc:sldMk cId="1309328763" sldId="1515"/>
        </pc:sldMkLst>
      </pc:sldChg>
    </pc:docChg>
  </pc:docChgLst>
  <pc:docChgLst>
    <pc:chgData name="Sophie Whitcombe" userId="S::sophie@talkabouttrust.org::96b93879-58c2-43c8-8be0-05735f70e199" providerId="AD" clId="Web-{ECBD2582-4CD6-DDDB-9C77-CADE779CECBD}"/>
    <pc:docChg chg="modSld">
      <pc:chgData name="Sophie Whitcombe" userId="S::sophie@talkabouttrust.org::96b93879-58c2-43c8-8be0-05735f70e199" providerId="AD" clId="Web-{ECBD2582-4CD6-DDDB-9C77-CADE779CECBD}" dt="2025-06-04T15:23:23.512" v="1" actId="20577"/>
      <pc:docMkLst>
        <pc:docMk/>
      </pc:docMkLst>
      <pc:sldChg chg="modSp">
        <pc:chgData name="Sophie Whitcombe" userId="S::sophie@talkabouttrust.org::96b93879-58c2-43c8-8be0-05735f70e199" providerId="AD" clId="Web-{ECBD2582-4CD6-DDDB-9C77-CADE779CECBD}" dt="2025-06-04T15:23:23.512" v="1" actId="20577"/>
        <pc:sldMkLst>
          <pc:docMk/>
          <pc:sldMk cId="2815214790" sldId="1512"/>
        </pc:sldMkLst>
      </pc:sldChg>
    </pc:docChg>
  </pc:docChgLst>
  <pc:docChgLst>
    <pc:chgData name="Alison Rees" userId="S::alison@talkabouttrust.org::643807b7-95c8-4d06-bfbd-2c8a4c2b8f9b" providerId="AD" clId="Web-{8CDB067C-1081-4E95-0C3D-6476D2B60C4B}"/>
    <pc:docChg chg="modSld">
      <pc:chgData name="Alison Rees" userId="S::alison@talkabouttrust.org::643807b7-95c8-4d06-bfbd-2c8a4c2b8f9b" providerId="AD" clId="Web-{8CDB067C-1081-4E95-0C3D-6476D2B60C4B}" dt="2025-08-01T13:18:56.062" v="21" actId="14100"/>
      <pc:docMkLst>
        <pc:docMk/>
      </pc:docMkLst>
      <pc:sldChg chg="delSp modSp">
        <pc:chgData name="Alison Rees" userId="S::alison@talkabouttrust.org::643807b7-95c8-4d06-bfbd-2c8a4c2b8f9b" providerId="AD" clId="Web-{8CDB067C-1081-4E95-0C3D-6476D2B60C4B}" dt="2025-08-01T13:17:47.747" v="1"/>
        <pc:sldMkLst>
          <pc:docMk/>
          <pc:sldMk cId="2591427818" sldId="1482"/>
        </pc:sldMkLst>
        <pc:picChg chg="del mod">
          <ac:chgData name="Alison Rees" userId="S::alison@talkabouttrust.org::643807b7-95c8-4d06-bfbd-2c8a4c2b8f9b" providerId="AD" clId="Web-{8CDB067C-1081-4E95-0C3D-6476D2B60C4B}" dt="2025-08-01T13:17:47.747" v="1"/>
          <ac:picMkLst>
            <pc:docMk/>
            <pc:sldMk cId="2591427818" sldId="1482"/>
            <ac:picMk id="12" creationId="{725CF366-1165-B632-B133-52B692817C11}"/>
          </ac:picMkLst>
        </pc:picChg>
      </pc:sldChg>
      <pc:sldChg chg="delSp">
        <pc:chgData name="Alison Rees" userId="S::alison@talkabouttrust.org::643807b7-95c8-4d06-bfbd-2c8a4c2b8f9b" providerId="AD" clId="Web-{8CDB067C-1081-4E95-0C3D-6476D2B60C4B}" dt="2025-08-01T13:18:13.967" v="8"/>
        <pc:sldMkLst>
          <pc:docMk/>
          <pc:sldMk cId="1626932606" sldId="1483"/>
        </pc:sldMkLst>
        <pc:picChg chg="del">
          <ac:chgData name="Alison Rees" userId="S::alison@talkabouttrust.org::643807b7-95c8-4d06-bfbd-2c8a4c2b8f9b" providerId="AD" clId="Web-{8CDB067C-1081-4E95-0C3D-6476D2B60C4B}" dt="2025-08-01T13:18:13.967" v="8"/>
          <ac:picMkLst>
            <pc:docMk/>
            <pc:sldMk cId="1626932606" sldId="1483"/>
            <ac:picMk id="9" creationId="{2970CBBA-8736-E392-E9E7-C48DF414A4F4}"/>
          </ac:picMkLst>
        </pc:picChg>
      </pc:sldChg>
      <pc:sldChg chg="delSp">
        <pc:chgData name="Alison Rees" userId="S::alison@talkabouttrust.org::643807b7-95c8-4d06-bfbd-2c8a4c2b8f9b" providerId="AD" clId="Web-{8CDB067C-1081-4E95-0C3D-6476D2B60C4B}" dt="2025-08-01T13:18:01.357" v="3"/>
        <pc:sldMkLst>
          <pc:docMk/>
          <pc:sldMk cId="2378870333" sldId="1490"/>
        </pc:sldMkLst>
        <pc:picChg chg="del">
          <ac:chgData name="Alison Rees" userId="S::alison@talkabouttrust.org::643807b7-95c8-4d06-bfbd-2c8a4c2b8f9b" providerId="AD" clId="Web-{8CDB067C-1081-4E95-0C3D-6476D2B60C4B}" dt="2025-08-01T13:18:01.357" v="3"/>
          <ac:picMkLst>
            <pc:docMk/>
            <pc:sldMk cId="2378870333" sldId="1490"/>
            <ac:picMk id="10" creationId="{8F2CAF18-2993-D5AC-8982-76C9DC875E6A}"/>
          </ac:picMkLst>
        </pc:picChg>
      </pc:sldChg>
      <pc:sldChg chg="delSp">
        <pc:chgData name="Alison Rees" userId="S::alison@talkabouttrust.org::643807b7-95c8-4d06-bfbd-2c8a4c2b8f9b" providerId="AD" clId="Web-{8CDB067C-1081-4E95-0C3D-6476D2B60C4B}" dt="2025-08-01T13:18:05.873" v="5"/>
        <pc:sldMkLst>
          <pc:docMk/>
          <pc:sldMk cId="3015304675" sldId="1491"/>
        </pc:sldMkLst>
        <pc:picChg chg="del">
          <ac:chgData name="Alison Rees" userId="S::alison@talkabouttrust.org::643807b7-95c8-4d06-bfbd-2c8a4c2b8f9b" providerId="AD" clId="Web-{8CDB067C-1081-4E95-0C3D-6476D2B60C4B}" dt="2025-08-01T13:18:05.873" v="5"/>
          <ac:picMkLst>
            <pc:docMk/>
            <pc:sldMk cId="3015304675" sldId="1491"/>
            <ac:picMk id="8" creationId="{C2574A12-8143-63DA-1680-156510E0396C}"/>
          </ac:picMkLst>
        </pc:picChg>
      </pc:sldChg>
      <pc:sldChg chg="delSp">
        <pc:chgData name="Alison Rees" userId="S::alison@talkabouttrust.org::643807b7-95c8-4d06-bfbd-2c8a4c2b8f9b" providerId="AD" clId="Web-{8CDB067C-1081-4E95-0C3D-6476D2B60C4B}" dt="2025-08-01T13:17:59.138" v="2"/>
        <pc:sldMkLst>
          <pc:docMk/>
          <pc:sldMk cId="3545427618" sldId="1505"/>
        </pc:sldMkLst>
        <pc:picChg chg="del">
          <ac:chgData name="Alison Rees" userId="S::alison@talkabouttrust.org::643807b7-95c8-4d06-bfbd-2c8a4c2b8f9b" providerId="AD" clId="Web-{8CDB067C-1081-4E95-0C3D-6476D2B60C4B}" dt="2025-08-01T13:17:59.138" v="2"/>
          <ac:picMkLst>
            <pc:docMk/>
            <pc:sldMk cId="3545427618" sldId="1505"/>
            <ac:picMk id="10" creationId="{BEA9331B-3738-9C6E-204C-9EAF38C45EFD}"/>
          </ac:picMkLst>
        </pc:picChg>
      </pc:sldChg>
      <pc:sldChg chg="delSp">
        <pc:chgData name="Alison Rees" userId="S::alison@talkabouttrust.org::643807b7-95c8-4d06-bfbd-2c8a4c2b8f9b" providerId="AD" clId="Web-{8CDB067C-1081-4E95-0C3D-6476D2B60C4B}" dt="2025-08-01T13:18:03.669" v="4"/>
        <pc:sldMkLst>
          <pc:docMk/>
          <pc:sldMk cId="2036884160" sldId="1506"/>
        </pc:sldMkLst>
        <pc:picChg chg="del">
          <ac:chgData name="Alison Rees" userId="S::alison@talkabouttrust.org::643807b7-95c8-4d06-bfbd-2c8a4c2b8f9b" providerId="AD" clId="Web-{8CDB067C-1081-4E95-0C3D-6476D2B60C4B}" dt="2025-08-01T13:18:03.669" v="4"/>
          <ac:picMkLst>
            <pc:docMk/>
            <pc:sldMk cId="2036884160" sldId="1506"/>
            <ac:picMk id="10" creationId="{D942BC56-9DC1-178F-CE02-4D1AFCA24F47}"/>
          </ac:picMkLst>
        </pc:picChg>
      </pc:sldChg>
      <pc:sldChg chg="delSp">
        <pc:chgData name="Alison Rees" userId="S::alison@talkabouttrust.org::643807b7-95c8-4d06-bfbd-2c8a4c2b8f9b" providerId="AD" clId="Web-{8CDB067C-1081-4E95-0C3D-6476D2B60C4B}" dt="2025-08-01T13:18:08.123" v="6"/>
        <pc:sldMkLst>
          <pc:docMk/>
          <pc:sldMk cId="2513256856" sldId="1507"/>
        </pc:sldMkLst>
        <pc:picChg chg="del">
          <ac:chgData name="Alison Rees" userId="S::alison@talkabouttrust.org::643807b7-95c8-4d06-bfbd-2c8a4c2b8f9b" providerId="AD" clId="Web-{8CDB067C-1081-4E95-0C3D-6476D2B60C4B}" dt="2025-08-01T13:18:08.123" v="6"/>
          <ac:picMkLst>
            <pc:docMk/>
            <pc:sldMk cId="2513256856" sldId="1507"/>
            <ac:picMk id="12" creationId="{28EC08B9-6073-9403-CF1C-FC5B999BFC77}"/>
          </ac:picMkLst>
        </pc:picChg>
      </pc:sldChg>
      <pc:sldChg chg="delSp">
        <pc:chgData name="Alison Rees" userId="S::alison@talkabouttrust.org::643807b7-95c8-4d06-bfbd-2c8a4c2b8f9b" providerId="AD" clId="Web-{8CDB067C-1081-4E95-0C3D-6476D2B60C4B}" dt="2025-08-01T13:18:11.639" v="7"/>
        <pc:sldMkLst>
          <pc:docMk/>
          <pc:sldMk cId="1110503478" sldId="1508"/>
        </pc:sldMkLst>
        <pc:picChg chg="del">
          <ac:chgData name="Alison Rees" userId="S::alison@talkabouttrust.org::643807b7-95c8-4d06-bfbd-2c8a4c2b8f9b" providerId="AD" clId="Web-{8CDB067C-1081-4E95-0C3D-6476D2B60C4B}" dt="2025-08-01T13:18:11.639" v="7"/>
          <ac:picMkLst>
            <pc:docMk/>
            <pc:sldMk cId="1110503478" sldId="1508"/>
            <ac:picMk id="9" creationId="{BB62DE6C-F5BC-1D1B-60F9-03BF790613CB}"/>
          </ac:picMkLst>
        </pc:picChg>
      </pc:sldChg>
      <pc:sldChg chg="delSp">
        <pc:chgData name="Alison Rees" userId="S::alison@talkabouttrust.org::643807b7-95c8-4d06-bfbd-2c8a4c2b8f9b" providerId="AD" clId="Web-{8CDB067C-1081-4E95-0C3D-6476D2B60C4B}" dt="2025-08-01T13:18:16.654" v="9"/>
        <pc:sldMkLst>
          <pc:docMk/>
          <pc:sldMk cId="115883500" sldId="1509"/>
        </pc:sldMkLst>
        <pc:picChg chg="del">
          <ac:chgData name="Alison Rees" userId="S::alison@talkabouttrust.org::643807b7-95c8-4d06-bfbd-2c8a4c2b8f9b" providerId="AD" clId="Web-{8CDB067C-1081-4E95-0C3D-6476D2B60C4B}" dt="2025-08-01T13:18:16.654" v="9"/>
          <ac:picMkLst>
            <pc:docMk/>
            <pc:sldMk cId="115883500" sldId="1509"/>
            <ac:picMk id="5" creationId="{85371188-F5AA-2711-94DC-C86A2E288E52}"/>
          </ac:picMkLst>
        </pc:picChg>
      </pc:sldChg>
      <pc:sldChg chg="delSp">
        <pc:chgData name="Alison Rees" userId="S::alison@talkabouttrust.org::643807b7-95c8-4d06-bfbd-2c8a4c2b8f9b" providerId="AD" clId="Web-{8CDB067C-1081-4E95-0C3D-6476D2B60C4B}" dt="2025-08-01T13:18:20.139" v="10"/>
        <pc:sldMkLst>
          <pc:docMk/>
          <pc:sldMk cId="1086823096" sldId="1510"/>
        </pc:sldMkLst>
        <pc:picChg chg="del">
          <ac:chgData name="Alison Rees" userId="S::alison@talkabouttrust.org::643807b7-95c8-4d06-bfbd-2c8a4c2b8f9b" providerId="AD" clId="Web-{8CDB067C-1081-4E95-0C3D-6476D2B60C4B}" dt="2025-08-01T13:18:20.139" v="10"/>
          <ac:picMkLst>
            <pc:docMk/>
            <pc:sldMk cId="1086823096" sldId="1510"/>
            <ac:picMk id="6" creationId="{5A1E3CE0-598F-25BB-9620-0D8B2BF98DDB}"/>
          </ac:picMkLst>
        </pc:picChg>
      </pc:sldChg>
      <pc:sldChg chg="delSp">
        <pc:chgData name="Alison Rees" userId="S::alison@talkabouttrust.org::643807b7-95c8-4d06-bfbd-2c8a4c2b8f9b" providerId="AD" clId="Web-{8CDB067C-1081-4E95-0C3D-6476D2B60C4B}" dt="2025-08-01T13:18:22.420" v="11"/>
        <pc:sldMkLst>
          <pc:docMk/>
          <pc:sldMk cId="343061476" sldId="1511"/>
        </pc:sldMkLst>
        <pc:picChg chg="del">
          <ac:chgData name="Alison Rees" userId="S::alison@talkabouttrust.org::643807b7-95c8-4d06-bfbd-2c8a4c2b8f9b" providerId="AD" clId="Web-{8CDB067C-1081-4E95-0C3D-6476D2B60C4B}" dt="2025-08-01T13:18:22.420" v="11"/>
          <ac:picMkLst>
            <pc:docMk/>
            <pc:sldMk cId="343061476" sldId="1511"/>
            <ac:picMk id="9" creationId="{999AC276-2162-AB1F-B0E0-CA41B0F56236}"/>
          </ac:picMkLst>
        </pc:picChg>
      </pc:sldChg>
      <pc:sldChg chg="delSp">
        <pc:chgData name="Alison Rees" userId="S::alison@talkabouttrust.org::643807b7-95c8-4d06-bfbd-2c8a4c2b8f9b" providerId="AD" clId="Web-{8CDB067C-1081-4E95-0C3D-6476D2B60C4B}" dt="2025-08-01T13:18:24.467" v="12"/>
        <pc:sldMkLst>
          <pc:docMk/>
          <pc:sldMk cId="2815214790" sldId="1512"/>
        </pc:sldMkLst>
        <pc:picChg chg="del">
          <ac:chgData name="Alison Rees" userId="S::alison@talkabouttrust.org::643807b7-95c8-4d06-bfbd-2c8a4c2b8f9b" providerId="AD" clId="Web-{8CDB067C-1081-4E95-0C3D-6476D2B60C4B}" dt="2025-08-01T13:18:24.467" v="12"/>
          <ac:picMkLst>
            <pc:docMk/>
            <pc:sldMk cId="2815214790" sldId="1512"/>
            <ac:picMk id="9" creationId="{5A16B0F8-8E21-C643-FFA7-59AACA2C6A8E}"/>
          </ac:picMkLst>
        </pc:picChg>
      </pc:sldChg>
      <pc:sldChg chg="delSp">
        <pc:chgData name="Alison Rees" userId="S::alison@talkabouttrust.org::643807b7-95c8-4d06-bfbd-2c8a4c2b8f9b" providerId="AD" clId="Web-{8CDB067C-1081-4E95-0C3D-6476D2B60C4B}" dt="2025-08-01T13:18:27.389" v="13"/>
        <pc:sldMkLst>
          <pc:docMk/>
          <pc:sldMk cId="4289044574" sldId="1513"/>
        </pc:sldMkLst>
        <pc:picChg chg="del">
          <ac:chgData name="Alison Rees" userId="S::alison@talkabouttrust.org::643807b7-95c8-4d06-bfbd-2c8a4c2b8f9b" providerId="AD" clId="Web-{8CDB067C-1081-4E95-0C3D-6476D2B60C4B}" dt="2025-08-01T13:18:27.389" v="13"/>
          <ac:picMkLst>
            <pc:docMk/>
            <pc:sldMk cId="4289044574" sldId="1513"/>
            <ac:picMk id="9" creationId="{170BDE36-F31F-7C22-0B20-43C8D79DA4EF}"/>
          </ac:picMkLst>
        </pc:picChg>
      </pc:sldChg>
      <pc:sldChg chg="delSp">
        <pc:chgData name="Alison Rees" userId="S::alison@talkabouttrust.org::643807b7-95c8-4d06-bfbd-2c8a4c2b8f9b" providerId="AD" clId="Web-{8CDB067C-1081-4E95-0C3D-6476D2B60C4B}" dt="2025-08-01T13:18:29.108" v="14"/>
        <pc:sldMkLst>
          <pc:docMk/>
          <pc:sldMk cId="2079173805" sldId="1514"/>
        </pc:sldMkLst>
        <pc:picChg chg="del">
          <ac:chgData name="Alison Rees" userId="S::alison@talkabouttrust.org::643807b7-95c8-4d06-bfbd-2c8a4c2b8f9b" providerId="AD" clId="Web-{8CDB067C-1081-4E95-0C3D-6476D2B60C4B}" dt="2025-08-01T13:18:29.108" v="14"/>
          <ac:picMkLst>
            <pc:docMk/>
            <pc:sldMk cId="2079173805" sldId="1514"/>
            <ac:picMk id="9" creationId="{859C9663-CED4-E7A5-0A33-126B20D52DEC}"/>
          </ac:picMkLst>
        </pc:picChg>
      </pc:sldChg>
      <pc:sldChg chg="delSp modSp">
        <pc:chgData name="Alison Rees" userId="S::alison@talkabouttrust.org::643807b7-95c8-4d06-bfbd-2c8a4c2b8f9b" providerId="AD" clId="Web-{8CDB067C-1081-4E95-0C3D-6476D2B60C4B}" dt="2025-08-01T13:18:56.062" v="21" actId="14100"/>
        <pc:sldMkLst>
          <pc:docMk/>
          <pc:sldMk cId="1309328763" sldId="1515"/>
        </pc:sldMkLst>
        <pc:spChg chg="mod">
          <ac:chgData name="Alison Rees" userId="S::alison@talkabouttrust.org::643807b7-95c8-4d06-bfbd-2c8a4c2b8f9b" providerId="AD" clId="Web-{8CDB067C-1081-4E95-0C3D-6476D2B60C4B}" dt="2025-08-01T13:18:56.062" v="21" actId="14100"/>
          <ac:spMkLst>
            <pc:docMk/>
            <pc:sldMk cId="1309328763" sldId="1515"/>
            <ac:spMk id="5" creationId="{A0F68EA0-4BB2-E7E7-D138-0B2E0E7CBA2C}"/>
          </ac:spMkLst>
        </pc:spChg>
        <pc:spChg chg="mod">
          <ac:chgData name="Alison Rees" userId="S::alison@talkabouttrust.org::643807b7-95c8-4d06-bfbd-2c8a4c2b8f9b" providerId="AD" clId="Web-{8CDB067C-1081-4E95-0C3D-6476D2B60C4B}" dt="2025-08-01T13:18:52.890" v="20" actId="20577"/>
          <ac:spMkLst>
            <pc:docMk/>
            <pc:sldMk cId="1309328763" sldId="1515"/>
            <ac:spMk id="6" creationId="{BB0CCE69-3884-495D-B580-139BBA2202AF}"/>
          </ac:spMkLst>
        </pc:spChg>
        <pc:picChg chg="del">
          <ac:chgData name="Alison Rees" userId="S::alison@talkabouttrust.org::643807b7-95c8-4d06-bfbd-2c8a4c2b8f9b" providerId="AD" clId="Web-{8CDB067C-1081-4E95-0C3D-6476D2B60C4B}" dt="2025-08-01T13:18:31.624" v="15"/>
          <ac:picMkLst>
            <pc:docMk/>
            <pc:sldMk cId="1309328763" sldId="1515"/>
            <ac:picMk id="10" creationId="{F14EC823-7841-83FC-C15D-221F454345FA}"/>
          </ac:picMkLst>
        </pc:picChg>
      </pc:sldChg>
    </pc:docChg>
  </pc:docChgLst>
  <pc:docChgLst>
    <pc:chgData name="Sophie Whitcombe" userId="S::sophie@talkabouttrust.org::96b93879-58c2-43c8-8be0-05735f70e199" providerId="AD" clId="Web-{363162FD-E836-E176-21D7-E2D9AAB882B4}"/>
    <pc:docChg chg="addSld modSld">
      <pc:chgData name="Sophie Whitcombe" userId="S::sophie@talkabouttrust.org::96b93879-58c2-43c8-8be0-05735f70e199" providerId="AD" clId="Web-{363162FD-E836-E176-21D7-E2D9AAB882B4}" dt="2025-07-08T09:52:51.031" v="263"/>
      <pc:docMkLst>
        <pc:docMk/>
      </pc:docMkLst>
      <pc:sldChg chg="addSp delSp modSp add replId modNotes">
        <pc:chgData name="Sophie Whitcombe" userId="S::sophie@talkabouttrust.org::96b93879-58c2-43c8-8be0-05735f70e199" providerId="AD" clId="Web-{363162FD-E836-E176-21D7-E2D9AAB882B4}" dt="2025-07-08T09:52:51.031" v="263"/>
        <pc:sldMkLst>
          <pc:docMk/>
          <pc:sldMk cId="1309328763" sldId="1515"/>
        </pc:sldMkLst>
        <pc:spChg chg="add mod">
          <ac:chgData name="Sophie Whitcombe" userId="S::sophie@talkabouttrust.org::96b93879-58c2-43c8-8be0-05735f70e199" providerId="AD" clId="Web-{363162FD-E836-E176-21D7-E2D9AAB882B4}" dt="2025-07-08T09:44:47.220" v="26" actId="1076"/>
          <ac:spMkLst>
            <pc:docMk/>
            <pc:sldMk cId="1309328763" sldId="1515"/>
            <ac:spMk id="2" creationId="{96EB8723-3811-369C-1820-B3C5F21637EF}"/>
          </ac:spMkLst>
        </pc:spChg>
        <pc:spChg chg="add mod">
          <ac:chgData name="Sophie Whitcombe" userId="S::sophie@talkabouttrust.org::96b93879-58c2-43c8-8be0-05735f70e199" providerId="AD" clId="Web-{363162FD-E836-E176-21D7-E2D9AAB882B4}" dt="2025-07-08T09:46:50.989" v="64" actId="1076"/>
          <ac:spMkLst>
            <pc:docMk/>
            <pc:sldMk cId="1309328763" sldId="1515"/>
            <ac:spMk id="4" creationId="{DA323923-77CE-E040-C952-F2C321D33AF6}"/>
          </ac:spMkLst>
        </pc:spChg>
        <pc:spChg chg="mod">
          <ac:chgData name="Sophie Whitcombe" userId="S::sophie@talkabouttrust.org::96b93879-58c2-43c8-8be0-05735f70e199" providerId="AD" clId="Web-{363162FD-E836-E176-21D7-E2D9AAB882B4}" dt="2025-07-08T09:44:21.625" v="24" actId="20577"/>
          <ac:spMkLst>
            <pc:docMk/>
            <pc:sldMk cId="1309328763" sldId="1515"/>
            <ac:spMk id="6" creationId="{BB0CCE69-3884-495D-B580-139BBA2202AF}"/>
          </ac:spMkLst>
        </pc:spChg>
      </pc:sldChg>
    </pc:docChg>
  </pc:docChgLst>
  <pc:docChgLst>
    <pc:chgData name="Sophie Whitcombe" userId="S::sophie@talkabouttrust.org::96b93879-58c2-43c8-8be0-05735f70e199" providerId="AD" clId="Web-{42C45B41-8A35-9157-2D69-A58ED626C71F}"/>
    <pc:docChg chg="modSld">
      <pc:chgData name="Sophie Whitcombe" userId="S::sophie@talkabouttrust.org::96b93879-58c2-43c8-8be0-05735f70e199" providerId="AD" clId="Web-{42C45B41-8A35-9157-2D69-A58ED626C71F}" dt="2025-07-29T20:06:43.563" v="10"/>
      <pc:docMkLst>
        <pc:docMk/>
      </pc:docMkLst>
      <pc:sldChg chg="modNotes">
        <pc:chgData name="Sophie Whitcombe" userId="S::sophie@talkabouttrust.org::96b93879-58c2-43c8-8be0-05735f70e199" providerId="AD" clId="Web-{42C45B41-8A35-9157-2D69-A58ED626C71F}" dt="2025-07-29T20:06:43.563" v="10"/>
        <pc:sldMkLst>
          <pc:docMk/>
          <pc:sldMk cId="418515684" sldId="1445"/>
        </pc:sldMkLst>
      </pc:sldChg>
    </pc:docChg>
  </pc:docChgLst>
  <pc:docChgLst>
    <pc:chgData name="Sophie Whitcombe" userId="S::sophie@talkabouttrust.org::96b93879-58c2-43c8-8be0-05735f70e199" providerId="AD" clId="Web-{7436C0CA-B48D-EF8B-C07C-26E586DA09A2}"/>
    <pc:docChg chg="modSld">
      <pc:chgData name="Sophie Whitcombe" userId="S::sophie@talkabouttrust.org::96b93879-58c2-43c8-8be0-05735f70e199" providerId="AD" clId="Web-{7436C0CA-B48D-EF8B-C07C-26E586DA09A2}" dt="2025-06-26T14:25:18.379" v="21" actId="20577"/>
      <pc:docMkLst>
        <pc:docMk/>
      </pc:docMkLst>
      <pc:sldChg chg="modSp">
        <pc:chgData name="Sophie Whitcombe" userId="S::sophie@talkabouttrust.org::96b93879-58c2-43c8-8be0-05735f70e199" providerId="AD" clId="Web-{7436C0CA-B48D-EF8B-C07C-26E586DA09A2}" dt="2025-06-26T14:24:30.643" v="6" actId="20577"/>
        <pc:sldMkLst>
          <pc:docMk/>
          <pc:sldMk cId="2815214790" sldId="1512"/>
        </pc:sldMkLst>
      </pc:sldChg>
      <pc:sldChg chg="modSp">
        <pc:chgData name="Sophie Whitcombe" userId="S::sophie@talkabouttrust.org::96b93879-58c2-43c8-8be0-05735f70e199" providerId="AD" clId="Web-{7436C0CA-B48D-EF8B-C07C-26E586DA09A2}" dt="2025-06-26T14:25:18.379" v="21" actId="20577"/>
        <pc:sldMkLst>
          <pc:docMk/>
          <pc:sldMk cId="2079173805" sldId="1514"/>
        </pc:sldMkLst>
      </pc:sldChg>
    </pc:docChg>
  </pc:docChgLst>
  <pc:docChgLst>
    <pc:chgData name="Sophie Whitcombe" userId="S::sophie@talkabouttrust.org::96b93879-58c2-43c8-8be0-05735f70e199" providerId="AD" clId="Web-{65C7E51E-2810-5187-0AD4-9DC6758BF818}"/>
    <pc:docChg chg="modSld">
      <pc:chgData name="Sophie Whitcombe" userId="S::sophie@talkabouttrust.org::96b93879-58c2-43c8-8be0-05735f70e199" providerId="AD" clId="Web-{65C7E51E-2810-5187-0AD4-9DC6758BF818}" dt="2025-07-29T20:31:33.632" v="10"/>
      <pc:docMkLst>
        <pc:docMk/>
      </pc:docMkLst>
      <pc:sldChg chg="modNotes">
        <pc:chgData name="Sophie Whitcombe" userId="S::sophie@talkabouttrust.org::96b93879-58c2-43c8-8be0-05735f70e199" providerId="AD" clId="Web-{65C7E51E-2810-5187-0AD4-9DC6758BF818}" dt="2025-07-29T20:30:47.975" v="0"/>
        <pc:sldMkLst>
          <pc:docMk/>
          <pc:sldMk cId="2591427818" sldId="1482"/>
        </pc:sldMkLst>
      </pc:sldChg>
      <pc:sldChg chg="modNotes">
        <pc:chgData name="Sophie Whitcombe" userId="S::sophie@talkabouttrust.org::96b93879-58c2-43c8-8be0-05735f70e199" providerId="AD" clId="Web-{65C7E51E-2810-5187-0AD4-9DC6758BF818}" dt="2025-07-29T20:30:56.147" v="1"/>
        <pc:sldMkLst>
          <pc:docMk/>
          <pc:sldMk cId="2378870333" sldId="1490"/>
        </pc:sldMkLst>
      </pc:sldChg>
      <pc:sldChg chg="modNotes">
        <pc:chgData name="Sophie Whitcombe" userId="S::sophie@talkabouttrust.org::96b93879-58c2-43c8-8be0-05735f70e199" providerId="AD" clId="Web-{65C7E51E-2810-5187-0AD4-9DC6758BF818}" dt="2025-07-29T20:31:07.803" v="3"/>
        <pc:sldMkLst>
          <pc:docMk/>
          <pc:sldMk cId="3015304675" sldId="1491"/>
        </pc:sldMkLst>
      </pc:sldChg>
      <pc:sldChg chg="modNotes">
        <pc:chgData name="Sophie Whitcombe" userId="S::sophie@talkabouttrust.org::96b93879-58c2-43c8-8be0-05735f70e199" providerId="AD" clId="Web-{65C7E51E-2810-5187-0AD4-9DC6758BF818}" dt="2025-07-29T20:31:16.132" v="5"/>
        <pc:sldMkLst>
          <pc:docMk/>
          <pc:sldMk cId="1110503478" sldId="1508"/>
        </pc:sldMkLst>
      </pc:sldChg>
      <pc:sldChg chg="modNotes">
        <pc:chgData name="Sophie Whitcombe" userId="S::sophie@talkabouttrust.org::96b93879-58c2-43c8-8be0-05735f70e199" providerId="AD" clId="Web-{65C7E51E-2810-5187-0AD4-9DC6758BF818}" dt="2025-07-29T20:31:22.554" v="7"/>
        <pc:sldMkLst>
          <pc:docMk/>
          <pc:sldMk cId="115883500" sldId="1509"/>
        </pc:sldMkLst>
      </pc:sldChg>
      <pc:sldChg chg="modNotes">
        <pc:chgData name="Sophie Whitcombe" userId="S::sophie@talkabouttrust.org::96b93879-58c2-43c8-8be0-05735f70e199" providerId="AD" clId="Web-{65C7E51E-2810-5187-0AD4-9DC6758BF818}" dt="2025-07-29T20:31:28.272" v="9"/>
        <pc:sldMkLst>
          <pc:docMk/>
          <pc:sldMk cId="343061476" sldId="1511"/>
        </pc:sldMkLst>
      </pc:sldChg>
      <pc:sldChg chg="modNotes">
        <pc:chgData name="Sophie Whitcombe" userId="S::sophie@talkabouttrust.org::96b93879-58c2-43c8-8be0-05735f70e199" providerId="AD" clId="Web-{65C7E51E-2810-5187-0AD4-9DC6758BF818}" dt="2025-07-29T20:31:33.632" v="10"/>
        <pc:sldMkLst>
          <pc:docMk/>
          <pc:sldMk cId="4289044574" sldId="1513"/>
        </pc:sldMkLst>
      </pc:sldChg>
    </pc:docChg>
  </pc:docChgLst>
  <pc:docChgLst>
    <pc:chgData clId="Web-{8CDB067C-1081-4E95-0C3D-6476D2B60C4B}"/>
    <pc:docChg chg="modSld">
      <pc:chgData name="" userId="" providerId="" clId="Web-{8CDB067C-1081-4E95-0C3D-6476D2B60C4B}" dt="2025-08-01T13:17:42.622" v="0"/>
      <pc:docMkLst>
        <pc:docMk/>
      </pc:docMkLst>
      <pc:sldChg chg="delSp">
        <pc:chgData name="" userId="" providerId="" clId="Web-{8CDB067C-1081-4E95-0C3D-6476D2B60C4B}" dt="2025-08-01T13:17:42.622" v="0"/>
        <pc:sldMkLst>
          <pc:docMk/>
          <pc:sldMk cId="418515684" sldId="1445"/>
        </pc:sldMkLst>
        <pc:picChg chg="del">
          <ac:chgData name="" userId="" providerId="" clId="Web-{8CDB067C-1081-4E95-0C3D-6476D2B60C4B}" dt="2025-08-01T13:17:42.622" v="0"/>
          <ac:picMkLst>
            <pc:docMk/>
            <pc:sldMk cId="418515684" sldId="1445"/>
            <ac:picMk id="14" creationId="{342FAC89-990D-2ADE-DFE5-0CD2C4D668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4BFE5-EEEF-4F13-BC39-B19C060EFE64}" type="datetimeFigureOut">
              <a:t>8/1/2025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0DD76-B737-4FFC-9998-9325BAAE4156}" type="slidenum">
              <a:t>‹#›</a:t>
            </a:fld>
            <a:endParaRPr lang="en-GB"/>
          </a:p>
        </p:txBody>
      </p:sp>
    </p:spTree>
    <p:extLst>
      <p:ext uri="{BB962C8B-B14F-4D97-AF65-F5344CB8AC3E}">
        <p14:creationId xmlns:p14="http://schemas.microsoft.com/office/powerpoint/2010/main" val="52019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i="1">
                <a:ea typeface="Calibri"/>
                <a:cs typeface="+mn-lt"/>
              </a:rPr>
              <a:t>Teacher Notes - </a:t>
            </a:r>
            <a:r>
              <a:rPr lang="en-GB"/>
              <a:t>Teachers should pick four statements from the options. Place the statements in four corners of the room or inside four PE hoops. Ask students to visit each corner or hoop and discuss the statement. Then, revisit each statement as a class to review the responses. This could be done in a variety of ways: </a:t>
            </a:r>
            <a:br>
              <a:rPr lang="en-GB">
                <a:cs typeface="+mn-lt"/>
              </a:rPr>
            </a:br>
            <a:r>
              <a:rPr lang="en-GB"/>
              <a:t> 1) The teacher could place the statements around the room and instruct the students to visit each statement and discuss whether the statement is true or false and why. Students can then provide feedback to the teacher on their ideas in a whole-class setting.  </a:t>
            </a:r>
            <a:br>
              <a:rPr lang="en-GB">
                <a:cs typeface="+mn-lt"/>
              </a:rPr>
            </a:br>
            <a:r>
              <a:rPr lang="en-GB"/>
              <a:t> 2) Students could put their hands up if they think the statement is true or false.  </a:t>
            </a:r>
            <a:endParaRPr lang="en-GB">
              <a:ea typeface="Calibri"/>
              <a:cs typeface="+mn-lt"/>
            </a:endParaRPr>
          </a:p>
          <a:p>
            <a:r>
              <a:rPr lang="en-GB"/>
              <a:t>3) Students could use thumbs up or down for true or false, or put their thumbs in the middle if they are unsure.  </a:t>
            </a:r>
            <a:endParaRPr lang="en-GB">
              <a:ea typeface="Calibri" panose="020F0502020204030204"/>
              <a:cs typeface="Calibri" panose="020F0502020204030204"/>
            </a:endParaRPr>
          </a:p>
          <a:p>
            <a:r>
              <a:rPr lang="en-GB"/>
              <a:t>4) Students could stand up if they think the statement is true.  </a:t>
            </a:r>
            <a:endParaRPr lang="en-GB">
              <a:ea typeface="Calibri" panose="020F0502020204030204"/>
              <a:cs typeface="Calibri" panose="020F0502020204030204"/>
            </a:endParaRPr>
          </a:p>
          <a:p>
            <a:r>
              <a:rPr lang="en-GB"/>
              <a:t>5)</a:t>
            </a:r>
            <a:r>
              <a:rPr lang="en-GB" b="1"/>
              <a:t> </a:t>
            </a:r>
            <a:r>
              <a:rPr lang="en-GB"/>
              <a:t>Students could move to one side of the room labelled “true” and another side of the room labelled “false,” or could stand in the middle if they’re unsure.  </a:t>
            </a:r>
            <a:endParaRPr lang="en-GB">
              <a:ea typeface="Calibri"/>
              <a:cs typeface="Calibri"/>
            </a:endParaRPr>
          </a:p>
          <a:p>
            <a:r>
              <a:rPr lang="en-GB"/>
              <a:t>The duration of the activity will depend on the method the teacher chooses. </a:t>
            </a:r>
            <a:endParaRPr lang="en-GB">
              <a:ea typeface="Calibri"/>
              <a:cs typeface="Calibri"/>
            </a:endParaRPr>
          </a:p>
          <a:p>
            <a:r>
              <a:rPr lang="en-GB"/>
              <a:t>At the end of the session, the facilitator could ask the students one fact that surprised them most from the session. This could be discussed in pairs and fed back to the class, or students could individually write this in their PSHE book.</a:t>
            </a:r>
            <a:endParaRPr lang="en-GB">
              <a:ea typeface="Calibri"/>
              <a:cs typeface="Calibri"/>
            </a:endParaRPr>
          </a:p>
          <a:p>
            <a:endParaRPr lang="en-GB">
              <a:ea typeface="Calibri"/>
              <a:cs typeface="+mn-lt"/>
            </a:endParaRPr>
          </a:p>
        </p:txBody>
      </p:sp>
      <p:sp>
        <p:nvSpPr>
          <p:cNvPr id="4" name="Slide Number Placeholder 3"/>
          <p:cNvSpPr>
            <a:spLocks noGrp="1"/>
          </p:cNvSpPr>
          <p:nvPr>
            <p:ph type="sldNum" sz="quarter" idx="5"/>
          </p:nvPr>
        </p:nvSpPr>
        <p:spPr/>
        <p:txBody>
          <a:bodyPr/>
          <a:lstStyle/>
          <a:p>
            <a:fld id="{4EE77BF9-CDD1-754D-A4CD-37869311AAB9}" type="slidenum">
              <a:rPr lang="en-US" smtClean="0"/>
              <a:t>1</a:t>
            </a:fld>
            <a:endParaRPr lang="en-US"/>
          </a:p>
        </p:txBody>
      </p:sp>
    </p:spTree>
    <p:extLst>
      <p:ext uri="{BB962C8B-B14F-4D97-AF65-F5344CB8AC3E}">
        <p14:creationId xmlns:p14="http://schemas.microsoft.com/office/powerpoint/2010/main" val="55099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TRUE - Vaping can help smokers quit. </a:t>
            </a:r>
            <a:br>
              <a:rPr lang="en-GB" b="1">
                <a:cs typeface="+mn-lt"/>
              </a:rPr>
            </a:br>
            <a:endParaRPr lang="en-GB"/>
          </a:p>
          <a:p>
            <a:endParaRPr lang="en-GB" b="1">
              <a:ea typeface="Calibri"/>
              <a:cs typeface="Calibri"/>
            </a:endParaRPr>
          </a:p>
        </p:txBody>
      </p:sp>
      <p:sp>
        <p:nvSpPr>
          <p:cNvPr id="4" name="Slide Number Placeholder 3"/>
          <p:cNvSpPr>
            <a:spLocks noGrp="1"/>
          </p:cNvSpPr>
          <p:nvPr>
            <p:ph type="sldNum" sz="quarter" idx="5"/>
          </p:nvPr>
        </p:nvSpPr>
        <p:spPr/>
        <p:txBody>
          <a:bodyPr/>
          <a:lstStyle/>
          <a:p>
            <a:fld id="{8BFE8A1C-5166-554A-A212-1A392B54B8D5}" type="slidenum">
              <a:rPr lang="en-US" smtClean="0"/>
              <a:t>10</a:t>
            </a:fld>
            <a:endParaRPr lang="en-US"/>
          </a:p>
        </p:txBody>
      </p:sp>
    </p:spTree>
    <p:extLst>
      <p:ext uri="{BB962C8B-B14F-4D97-AF65-F5344CB8AC3E}">
        <p14:creationId xmlns:p14="http://schemas.microsoft.com/office/powerpoint/2010/main" val="20281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9DCB8-B5BD-DE91-22A8-20FB33864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F45CD-7A3E-FD0D-E538-934F9388D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821E0-10FF-2A47-6979-E9850CE9EC6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301FE71F-CEA1-2AAA-97A0-CC511F4A647A}"/>
              </a:ext>
            </a:extLst>
          </p:cNvPr>
          <p:cNvSpPr>
            <a:spLocks noGrp="1"/>
          </p:cNvSpPr>
          <p:nvPr>
            <p:ph type="sldNum" sz="quarter" idx="5"/>
          </p:nvPr>
        </p:nvSpPr>
        <p:spPr/>
        <p:txBody>
          <a:bodyPr/>
          <a:lstStyle/>
          <a:p>
            <a:fld id="{8BFE8A1C-5166-554A-A212-1A392B54B8D5}" type="slidenum">
              <a:rPr lang="en-US" smtClean="0"/>
              <a:t>11</a:t>
            </a:fld>
            <a:endParaRPr lang="en-US"/>
          </a:p>
        </p:txBody>
      </p:sp>
    </p:spTree>
    <p:extLst>
      <p:ext uri="{BB962C8B-B14F-4D97-AF65-F5344CB8AC3E}">
        <p14:creationId xmlns:p14="http://schemas.microsoft.com/office/powerpoint/2010/main" val="96872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FALSE - Vaping does have some side effects. </a:t>
            </a:r>
            <a:br>
              <a:rPr lang="en-GB" b="1">
                <a:cs typeface="+mn-lt"/>
              </a:rPr>
            </a:br>
            <a:endParaRPr lang="en-GB"/>
          </a:p>
          <a:p>
            <a:endParaRPr lang="en-GB" sz="1200" b="1" kern="120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8BFE8A1C-5166-554A-A212-1A392B54B8D5}" type="slidenum">
              <a:rPr lang="en-US" smtClean="0"/>
              <a:t>12</a:t>
            </a:fld>
            <a:endParaRPr lang="en-US"/>
          </a:p>
        </p:txBody>
      </p:sp>
    </p:spTree>
    <p:extLst>
      <p:ext uri="{BB962C8B-B14F-4D97-AF65-F5344CB8AC3E}">
        <p14:creationId xmlns:p14="http://schemas.microsoft.com/office/powerpoint/2010/main" val="179747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F0613-90C4-EEA7-B671-99042C68F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E21A3-9FD9-929B-41C2-FE4BAFA64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12909B-99CE-558C-4D7A-AEB37FEC2425}"/>
              </a:ext>
            </a:extLst>
          </p:cNvPr>
          <p:cNvSpPr>
            <a:spLocks noGrp="1"/>
          </p:cNvSpPr>
          <p:nvPr>
            <p:ph type="body" idx="1"/>
          </p:nvPr>
        </p:nvSpPr>
        <p:spPr/>
        <p:txBody>
          <a:bodyPr/>
          <a:lstStyle/>
          <a:p>
            <a:endParaRPr lang="en-GB" sz="1200" b="1" kern="1200">
              <a:solidFill>
                <a:schemeClr val="tx1"/>
              </a:solidFill>
              <a:effectLst/>
              <a:latin typeface="+mn-lt"/>
              <a:ea typeface="Calibri"/>
              <a:cs typeface="Calibri"/>
            </a:endParaRPr>
          </a:p>
        </p:txBody>
      </p:sp>
      <p:sp>
        <p:nvSpPr>
          <p:cNvPr id="4" name="Slide Number Placeholder 3">
            <a:extLst>
              <a:ext uri="{FF2B5EF4-FFF2-40B4-BE49-F238E27FC236}">
                <a16:creationId xmlns:a16="http://schemas.microsoft.com/office/drawing/2014/main" id="{3E3ACBBA-3B5D-F555-D172-72FB0D2CF342}"/>
              </a:ext>
            </a:extLst>
          </p:cNvPr>
          <p:cNvSpPr>
            <a:spLocks noGrp="1"/>
          </p:cNvSpPr>
          <p:nvPr>
            <p:ph type="sldNum" sz="quarter" idx="5"/>
          </p:nvPr>
        </p:nvSpPr>
        <p:spPr/>
        <p:txBody>
          <a:bodyPr/>
          <a:lstStyle/>
          <a:p>
            <a:fld id="{8BFE8A1C-5166-554A-A212-1A392B54B8D5}" type="slidenum">
              <a:rPr lang="en-US" smtClean="0"/>
              <a:t>13</a:t>
            </a:fld>
            <a:endParaRPr lang="en-US"/>
          </a:p>
        </p:txBody>
      </p:sp>
    </p:spTree>
    <p:extLst>
      <p:ext uri="{BB962C8B-B14F-4D97-AF65-F5344CB8AC3E}">
        <p14:creationId xmlns:p14="http://schemas.microsoft.com/office/powerpoint/2010/main" val="30481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TRUE - Nicotine is not recommended for non-smokers, children and pregnant women. </a:t>
            </a:r>
            <a:endParaRPr lang="en-GB"/>
          </a:p>
          <a:p>
            <a:endParaRPr lang="en-GB" b="1">
              <a:ea typeface="Calibri"/>
              <a:cs typeface="Calibri"/>
            </a:endParaRPr>
          </a:p>
        </p:txBody>
      </p:sp>
      <p:sp>
        <p:nvSpPr>
          <p:cNvPr id="4" name="Slide Number Placeholder 3"/>
          <p:cNvSpPr>
            <a:spLocks noGrp="1"/>
          </p:cNvSpPr>
          <p:nvPr>
            <p:ph type="sldNum" sz="quarter" idx="5"/>
          </p:nvPr>
        </p:nvSpPr>
        <p:spPr/>
        <p:txBody>
          <a:bodyPr/>
          <a:lstStyle/>
          <a:p>
            <a:fld id="{8BFE8A1C-5166-554A-A212-1A392B54B8D5}" type="slidenum">
              <a:rPr lang="en-US" smtClean="0"/>
              <a:t>14</a:t>
            </a:fld>
            <a:endParaRPr lang="en-US"/>
          </a:p>
        </p:txBody>
      </p:sp>
    </p:spTree>
    <p:extLst>
      <p:ext uri="{BB962C8B-B14F-4D97-AF65-F5344CB8AC3E}">
        <p14:creationId xmlns:p14="http://schemas.microsoft.com/office/powerpoint/2010/main" val="244273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9DA8C-E63C-CDB5-487E-9A3109361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9EF63-B51B-1162-221F-6C22154F6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36110-D6E4-5826-5F7F-B86ECE84F394}"/>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189A8723-B5B2-2697-0761-35046D6DC14E}"/>
              </a:ext>
            </a:extLst>
          </p:cNvPr>
          <p:cNvSpPr>
            <a:spLocks noGrp="1"/>
          </p:cNvSpPr>
          <p:nvPr>
            <p:ph type="sldNum" sz="quarter" idx="5"/>
          </p:nvPr>
        </p:nvSpPr>
        <p:spPr/>
        <p:txBody>
          <a:bodyPr/>
          <a:lstStyle/>
          <a:p>
            <a:fld id="{8BFE8A1C-5166-554A-A212-1A392B54B8D5}" type="slidenum">
              <a:rPr lang="en-US" smtClean="0"/>
              <a:t>15</a:t>
            </a:fld>
            <a:endParaRPr lang="en-US"/>
          </a:p>
        </p:txBody>
      </p:sp>
    </p:spTree>
    <p:extLst>
      <p:ext uri="{BB962C8B-B14F-4D97-AF65-F5344CB8AC3E}">
        <p14:creationId xmlns:p14="http://schemas.microsoft.com/office/powerpoint/2010/main" val="190253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1E1D3-5648-D1E7-0854-A6461B470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B75DC-186A-0A19-0DFB-F1868AA86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62DD0-1DFD-17EC-BE8A-2FC578138C6C}"/>
              </a:ext>
            </a:extLst>
          </p:cNvPr>
          <p:cNvSpPr>
            <a:spLocks noGrp="1"/>
          </p:cNvSpPr>
          <p:nvPr>
            <p:ph type="body" idx="1"/>
          </p:nvPr>
        </p:nvSpPr>
        <p:spPr/>
        <p:txBody>
          <a:bodyPr/>
          <a:lstStyle/>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C2F00E0-702A-E53D-0BCB-E16DA5DC0018}"/>
              </a:ext>
            </a:extLst>
          </p:cNvPr>
          <p:cNvSpPr>
            <a:spLocks noGrp="1"/>
          </p:cNvSpPr>
          <p:nvPr>
            <p:ph type="sldNum" sz="quarter" idx="5"/>
          </p:nvPr>
        </p:nvSpPr>
        <p:spPr/>
        <p:txBody>
          <a:bodyPr/>
          <a:lstStyle/>
          <a:p>
            <a:fld id="{8BFE8A1C-5166-554A-A212-1A392B54B8D5}" type="slidenum">
              <a:rPr lang="en-US" smtClean="0"/>
              <a:t>16</a:t>
            </a:fld>
            <a:endParaRPr lang="en-US"/>
          </a:p>
        </p:txBody>
      </p:sp>
    </p:spTree>
    <p:extLst>
      <p:ext uri="{BB962C8B-B14F-4D97-AF65-F5344CB8AC3E}">
        <p14:creationId xmlns:p14="http://schemas.microsoft.com/office/powerpoint/2010/main" val="261649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C329A-B3C4-8788-84EB-F5C5142ED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29489-9600-23AC-9DB3-853F3044A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2FBFE-12BC-FCDA-4F39-51A1B94A6967}"/>
              </a:ext>
            </a:extLst>
          </p:cNvPr>
          <p:cNvSpPr>
            <a:spLocks noGrp="1"/>
          </p:cNvSpPr>
          <p:nvPr>
            <p:ph type="body" idx="1"/>
          </p:nvPr>
        </p:nvSpPr>
        <p:spPr/>
        <p:txBody>
          <a:bodyPr/>
          <a:lstStyle/>
          <a:p>
            <a:r>
              <a:rPr lang="en-GB" b="1"/>
              <a:t>TRUE - Most v</a:t>
            </a:r>
            <a:r>
              <a:rPr lang="en-GB" b="1">
                <a:solidFill>
                  <a:srgbClr val="1F090A"/>
                </a:solidFill>
              </a:rPr>
              <a:t>apes contain nicotine</a:t>
            </a:r>
            <a:br>
              <a:rPr lang="en-GB" b="1">
                <a:solidFill>
                  <a:srgbClr val="1F090A"/>
                </a:solidFill>
              </a:rPr>
            </a:br>
            <a:endParaRPr lang="en-GB"/>
          </a:p>
          <a:p>
            <a:endParaRPr lang="en-GB" b="1">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AF2AF85-C5C3-A37B-4B71-950CCD90CC9F}"/>
              </a:ext>
            </a:extLst>
          </p:cNvPr>
          <p:cNvSpPr>
            <a:spLocks noGrp="1"/>
          </p:cNvSpPr>
          <p:nvPr>
            <p:ph type="sldNum" sz="quarter" idx="5"/>
          </p:nvPr>
        </p:nvSpPr>
        <p:spPr/>
        <p:txBody>
          <a:bodyPr/>
          <a:lstStyle/>
          <a:p>
            <a:fld id="{8BFE8A1C-5166-554A-A212-1A392B54B8D5}" type="slidenum">
              <a:rPr lang="en-US" smtClean="0"/>
              <a:t>2</a:t>
            </a:fld>
            <a:endParaRPr lang="en-US"/>
          </a:p>
        </p:txBody>
      </p:sp>
    </p:spTree>
    <p:extLst>
      <p:ext uri="{BB962C8B-B14F-4D97-AF65-F5344CB8AC3E}">
        <p14:creationId xmlns:p14="http://schemas.microsoft.com/office/powerpoint/2010/main" val="240879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4A76F-0578-628D-3420-60B2ECCC6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BEFBD-1D9F-7927-60FD-E0B0787E3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A9C53-A87E-0EDD-1996-4B623C88D274}"/>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0BAF9028-71E7-9A4E-8471-BAD7F81544FF}"/>
              </a:ext>
            </a:extLst>
          </p:cNvPr>
          <p:cNvSpPr>
            <a:spLocks noGrp="1"/>
          </p:cNvSpPr>
          <p:nvPr>
            <p:ph type="sldNum" sz="quarter" idx="5"/>
          </p:nvPr>
        </p:nvSpPr>
        <p:spPr/>
        <p:txBody>
          <a:bodyPr/>
          <a:lstStyle/>
          <a:p>
            <a:fld id="{8BFE8A1C-5166-554A-A212-1A392B54B8D5}" type="slidenum">
              <a:rPr lang="en-US" smtClean="0"/>
              <a:t>3</a:t>
            </a:fld>
            <a:endParaRPr lang="en-US"/>
          </a:p>
        </p:txBody>
      </p:sp>
    </p:spTree>
    <p:extLst>
      <p:ext uri="{BB962C8B-B14F-4D97-AF65-F5344CB8AC3E}">
        <p14:creationId xmlns:p14="http://schemas.microsoft.com/office/powerpoint/2010/main" val="81182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B06BF-FF2A-4C45-B6DE-E8CC73DFE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84194-D6FA-CA20-3887-A35CAC70E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6226D-23C6-9517-9B49-150168D99E52}"/>
              </a:ext>
            </a:extLst>
          </p:cNvPr>
          <p:cNvSpPr>
            <a:spLocks noGrp="1"/>
          </p:cNvSpPr>
          <p:nvPr>
            <p:ph type="body" idx="1"/>
          </p:nvPr>
        </p:nvSpPr>
        <p:spPr/>
        <p:txBody>
          <a:bodyPr/>
          <a:lstStyle/>
          <a:p>
            <a:r>
              <a:rPr lang="en-GB" b="1"/>
              <a:t>TRUE - It is illegal to give or buy a vape for someone under 18.</a:t>
            </a:r>
            <a:endParaRPr lang="en-GB"/>
          </a:p>
          <a:p>
            <a:endParaRPr lang="en-GB" b="1">
              <a:ea typeface="Calibri"/>
              <a:cs typeface="Calibri"/>
            </a:endParaRPr>
          </a:p>
        </p:txBody>
      </p:sp>
      <p:sp>
        <p:nvSpPr>
          <p:cNvPr id="4" name="Slide Number Placeholder 3">
            <a:extLst>
              <a:ext uri="{FF2B5EF4-FFF2-40B4-BE49-F238E27FC236}">
                <a16:creationId xmlns:a16="http://schemas.microsoft.com/office/drawing/2014/main" id="{46876AE3-0CDF-A5F0-3D7E-3AB498EB3D0E}"/>
              </a:ext>
            </a:extLst>
          </p:cNvPr>
          <p:cNvSpPr>
            <a:spLocks noGrp="1"/>
          </p:cNvSpPr>
          <p:nvPr>
            <p:ph type="sldNum" sz="quarter" idx="5"/>
          </p:nvPr>
        </p:nvSpPr>
        <p:spPr/>
        <p:txBody>
          <a:bodyPr/>
          <a:lstStyle/>
          <a:p>
            <a:fld id="{8BFE8A1C-5166-554A-A212-1A392B54B8D5}" type="slidenum">
              <a:rPr lang="en-US" smtClean="0"/>
              <a:t>4</a:t>
            </a:fld>
            <a:endParaRPr lang="en-US"/>
          </a:p>
        </p:txBody>
      </p:sp>
    </p:spTree>
    <p:extLst>
      <p:ext uri="{BB962C8B-B14F-4D97-AF65-F5344CB8AC3E}">
        <p14:creationId xmlns:p14="http://schemas.microsoft.com/office/powerpoint/2010/main" val="600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76843-CA6B-D415-D6B7-F776D3EF3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1114C-332F-3727-D4C0-8852C5582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83166-3185-269C-55BF-5111E69E15F4}"/>
              </a:ext>
            </a:extLst>
          </p:cNvPr>
          <p:cNvSpPr>
            <a:spLocks noGrp="1"/>
          </p:cNvSpPr>
          <p:nvPr>
            <p:ph type="body" idx="1"/>
          </p:nvPr>
        </p:nvSpPr>
        <p:spPr/>
        <p:txBody>
          <a:bodyPr/>
          <a:lstStyle/>
          <a:p>
            <a:endParaRPr lang="en-GB" sz="1200" b="1" kern="1200">
              <a:solidFill>
                <a:schemeClr val="tx1"/>
              </a:solidFill>
              <a:effectLst/>
              <a:latin typeface="+mn-lt"/>
              <a:ea typeface="Calibri"/>
              <a:cs typeface="Calibri"/>
            </a:endParaRPr>
          </a:p>
        </p:txBody>
      </p:sp>
      <p:sp>
        <p:nvSpPr>
          <p:cNvPr id="4" name="Slide Number Placeholder 3">
            <a:extLst>
              <a:ext uri="{FF2B5EF4-FFF2-40B4-BE49-F238E27FC236}">
                <a16:creationId xmlns:a16="http://schemas.microsoft.com/office/drawing/2014/main" id="{55114068-A316-89A8-588F-00694A1F09D9}"/>
              </a:ext>
            </a:extLst>
          </p:cNvPr>
          <p:cNvSpPr>
            <a:spLocks noGrp="1"/>
          </p:cNvSpPr>
          <p:nvPr>
            <p:ph type="sldNum" sz="quarter" idx="5"/>
          </p:nvPr>
        </p:nvSpPr>
        <p:spPr/>
        <p:txBody>
          <a:bodyPr/>
          <a:lstStyle/>
          <a:p>
            <a:fld id="{8BFE8A1C-5166-554A-A212-1A392B54B8D5}" type="slidenum">
              <a:rPr lang="en-US" smtClean="0"/>
              <a:t>5</a:t>
            </a:fld>
            <a:endParaRPr lang="en-US"/>
          </a:p>
        </p:txBody>
      </p:sp>
    </p:spTree>
    <p:extLst>
      <p:ext uri="{BB962C8B-B14F-4D97-AF65-F5344CB8AC3E}">
        <p14:creationId xmlns:p14="http://schemas.microsoft.com/office/powerpoint/2010/main" val="342201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FALSE - Vaping does have some health effects. </a:t>
            </a:r>
            <a:br>
              <a:rPr lang="en-GB" b="1">
                <a:cs typeface="+mn-lt"/>
              </a:rPr>
            </a:br>
            <a:endParaRPr lang="en-GB"/>
          </a:p>
          <a:p>
            <a:endParaRPr lang="en-GB" sz="1200" b="1" kern="120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8BFE8A1C-5166-554A-A212-1A392B54B8D5}" type="slidenum">
              <a:rPr lang="en-US" smtClean="0"/>
              <a:t>6</a:t>
            </a:fld>
            <a:endParaRPr lang="en-US"/>
          </a:p>
        </p:txBody>
      </p:sp>
    </p:spTree>
    <p:extLst>
      <p:ext uri="{BB962C8B-B14F-4D97-AF65-F5344CB8AC3E}">
        <p14:creationId xmlns:p14="http://schemas.microsoft.com/office/powerpoint/2010/main" val="61267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CAD3B-D43D-652C-0C29-F74DC842D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C9569-672A-73BA-F3DD-3B30F95F1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F7FD9-2889-26B8-8D90-A6D67892460F}"/>
              </a:ext>
            </a:extLst>
          </p:cNvPr>
          <p:cNvSpPr>
            <a:spLocks noGrp="1"/>
          </p:cNvSpPr>
          <p:nvPr>
            <p:ph type="body" idx="1"/>
          </p:nvPr>
        </p:nvSpPr>
        <p:spPr/>
        <p:txBody>
          <a:bodyPr/>
          <a:lstStyle/>
          <a:p>
            <a:endParaRPr lang="en-GB" sz="1200" b="1" kern="1200">
              <a:solidFill>
                <a:schemeClr val="tx1"/>
              </a:solidFill>
              <a:effectLst/>
              <a:latin typeface="+mn-lt"/>
              <a:ea typeface="Calibri"/>
              <a:cs typeface="Calibri"/>
            </a:endParaRPr>
          </a:p>
        </p:txBody>
      </p:sp>
      <p:sp>
        <p:nvSpPr>
          <p:cNvPr id="4" name="Slide Number Placeholder 3">
            <a:extLst>
              <a:ext uri="{FF2B5EF4-FFF2-40B4-BE49-F238E27FC236}">
                <a16:creationId xmlns:a16="http://schemas.microsoft.com/office/drawing/2014/main" id="{0093465C-9673-58FB-266A-E7A5F8F05BFD}"/>
              </a:ext>
            </a:extLst>
          </p:cNvPr>
          <p:cNvSpPr>
            <a:spLocks noGrp="1"/>
          </p:cNvSpPr>
          <p:nvPr>
            <p:ph type="sldNum" sz="quarter" idx="5"/>
          </p:nvPr>
        </p:nvSpPr>
        <p:spPr/>
        <p:txBody>
          <a:bodyPr/>
          <a:lstStyle/>
          <a:p>
            <a:fld id="{8BFE8A1C-5166-554A-A212-1A392B54B8D5}" type="slidenum">
              <a:rPr lang="en-US" smtClean="0"/>
              <a:t>7</a:t>
            </a:fld>
            <a:endParaRPr lang="en-US"/>
          </a:p>
        </p:txBody>
      </p:sp>
    </p:spTree>
    <p:extLst>
      <p:ext uri="{BB962C8B-B14F-4D97-AF65-F5344CB8AC3E}">
        <p14:creationId xmlns:p14="http://schemas.microsoft.com/office/powerpoint/2010/main" val="87489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499C8-FA7B-84EA-5AC6-F65494E16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203E2-1B5B-8D86-15AB-708770A22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1CF1B-A84B-CBFF-7EB2-B116DB1047FF}"/>
              </a:ext>
            </a:extLst>
          </p:cNvPr>
          <p:cNvSpPr>
            <a:spLocks noGrp="1"/>
          </p:cNvSpPr>
          <p:nvPr>
            <p:ph type="body" idx="1"/>
          </p:nvPr>
        </p:nvSpPr>
        <p:spPr/>
        <p:txBody>
          <a:bodyPr/>
          <a:lstStyle/>
          <a:p>
            <a:r>
              <a:rPr lang="en-GB" b="1"/>
              <a:t>TRUE - Vapes are bad for the planet</a:t>
            </a:r>
            <a:endParaRPr lang="en-GB"/>
          </a:p>
          <a:p>
            <a:endParaRPr lang="en-GB" b="1">
              <a:ea typeface="Calibri"/>
              <a:cs typeface="+mn-lt"/>
            </a:endParaRPr>
          </a:p>
        </p:txBody>
      </p:sp>
      <p:sp>
        <p:nvSpPr>
          <p:cNvPr id="4" name="Slide Number Placeholder 3">
            <a:extLst>
              <a:ext uri="{FF2B5EF4-FFF2-40B4-BE49-F238E27FC236}">
                <a16:creationId xmlns:a16="http://schemas.microsoft.com/office/drawing/2014/main" id="{F3788842-8D6D-13B1-F4FA-EF9E673F7D02}"/>
              </a:ext>
            </a:extLst>
          </p:cNvPr>
          <p:cNvSpPr>
            <a:spLocks noGrp="1"/>
          </p:cNvSpPr>
          <p:nvPr>
            <p:ph type="sldNum" sz="quarter" idx="5"/>
          </p:nvPr>
        </p:nvSpPr>
        <p:spPr/>
        <p:txBody>
          <a:bodyPr/>
          <a:lstStyle/>
          <a:p>
            <a:fld id="{8BFE8A1C-5166-554A-A212-1A392B54B8D5}" type="slidenum">
              <a:rPr lang="en-US" smtClean="0"/>
              <a:t>8</a:t>
            </a:fld>
            <a:endParaRPr lang="en-US"/>
          </a:p>
        </p:txBody>
      </p:sp>
    </p:spTree>
    <p:extLst>
      <p:ext uri="{BB962C8B-B14F-4D97-AF65-F5344CB8AC3E}">
        <p14:creationId xmlns:p14="http://schemas.microsoft.com/office/powerpoint/2010/main" val="58784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94585-6413-061B-98E8-23256EF16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B0A1C-3A81-98FF-F775-8645BAD81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A91B8-F44B-B375-B84D-54F5A4F77EDA}"/>
              </a:ext>
            </a:extLst>
          </p:cNvPr>
          <p:cNvSpPr>
            <a:spLocks noGrp="1"/>
          </p:cNvSpPr>
          <p:nvPr>
            <p:ph type="body" idx="1"/>
          </p:nvPr>
        </p:nvSpPr>
        <p:spPr/>
        <p:txBody>
          <a:bodyPr/>
          <a:lstStyle/>
          <a:p>
            <a:endParaRPr lang="en-GB" b="1">
              <a:ea typeface="Calibri"/>
              <a:cs typeface="+mn-lt"/>
            </a:endParaRPr>
          </a:p>
        </p:txBody>
      </p:sp>
      <p:sp>
        <p:nvSpPr>
          <p:cNvPr id="4" name="Slide Number Placeholder 3">
            <a:extLst>
              <a:ext uri="{FF2B5EF4-FFF2-40B4-BE49-F238E27FC236}">
                <a16:creationId xmlns:a16="http://schemas.microsoft.com/office/drawing/2014/main" id="{55652E78-3A7B-AB16-03FC-BB0DA6D0DC90}"/>
              </a:ext>
            </a:extLst>
          </p:cNvPr>
          <p:cNvSpPr>
            <a:spLocks noGrp="1"/>
          </p:cNvSpPr>
          <p:nvPr>
            <p:ph type="sldNum" sz="quarter" idx="5"/>
          </p:nvPr>
        </p:nvSpPr>
        <p:spPr/>
        <p:txBody>
          <a:bodyPr/>
          <a:lstStyle/>
          <a:p>
            <a:fld id="{8BFE8A1C-5166-554A-A212-1A392B54B8D5}" type="slidenum">
              <a:rPr lang="en-US" smtClean="0"/>
              <a:t>9</a:t>
            </a:fld>
            <a:endParaRPr lang="en-US"/>
          </a:p>
        </p:txBody>
      </p:sp>
    </p:spTree>
    <p:extLst>
      <p:ext uri="{BB962C8B-B14F-4D97-AF65-F5344CB8AC3E}">
        <p14:creationId xmlns:p14="http://schemas.microsoft.com/office/powerpoint/2010/main" val="157793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01/08/2025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E0CBF-1E41-4D26-AA1D-FF141EDEF5C3}"/>
              </a:ext>
            </a:extLst>
          </p:cNvPr>
          <p:cNvSpPr/>
          <p:nvPr/>
        </p:nvSpPr>
        <p:spPr>
          <a:xfrm>
            <a:off x="-5389" y="-4618"/>
            <a:ext cx="12308414" cy="1032426"/>
          </a:xfrm>
          <a:prstGeom prst="rect">
            <a:avLst/>
          </a:prstGeom>
          <a:solidFill>
            <a:srgbClr val="F8941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87171" tIns="43585" rIns="87171" bIns="43585" anchor="ctr"/>
          <a:lstStyle/>
          <a:p>
            <a:pPr algn="ctr">
              <a:defRPr/>
            </a:pPr>
            <a:r>
              <a:rPr lang="en-GB" sz="3600" b="1">
                <a:solidFill>
                  <a:schemeClr val="bg1"/>
                </a:solidFill>
                <a:latin typeface="Arial"/>
                <a:cs typeface="Arial"/>
              </a:rPr>
              <a:t>Four Corners: True or False?</a:t>
            </a:r>
            <a:endParaRPr lang="en-US" sz="3600">
              <a:solidFill>
                <a:schemeClr val="bg1"/>
              </a:solidFill>
              <a:latin typeface="Arial"/>
              <a:cs typeface="Arial"/>
            </a:endParaRPr>
          </a:p>
        </p:txBody>
      </p:sp>
      <p:sp>
        <p:nvSpPr>
          <p:cNvPr id="12" name="TextBox 11">
            <a:extLst>
              <a:ext uri="{FF2B5EF4-FFF2-40B4-BE49-F238E27FC236}">
                <a16:creationId xmlns:a16="http://schemas.microsoft.com/office/drawing/2014/main" id="{C8410915-B9EE-7EF7-AF14-650C801F2BC0}"/>
              </a:ext>
            </a:extLst>
          </p:cNvPr>
          <p:cNvSpPr txBox="1"/>
          <p:nvPr/>
        </p:nvSpPr>
        <p:spPr>
          <a:xfrm>
            <a:off x="448405" y="1270604"/>
            <a:ext cx="1124028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latin typeface="Arial"/>
                <a:ea typeface="Calibri"/>
                <a:cs typeface="Arial"/>
              </a:rPr>
              <a:t>Around the room are four statements. Visit each statement and discuss whether the answers are true or false.</a:t>
            </a:r>
            <a:endParaRPr lang="en-US" sz="2000">
              <a:latin typeface="Arial"/>
              <a:ea typeface="Calibri"/>
              <a:cs typeface="Arial"/>
            </a:endParaRPr>
          </a:p>
          <a:p>
            <a:pPr marL="514350" indent="-514350" algn="ctr">
              <a:buAutoNum type="arabicPeriod"/>
            </a:pPr>
            <a:endParaRPr lang="en-GB" sz="2000">
              <a:solidFill>
                <a:srgbClr val="000000"/>
              </a:solidFill>
              <a:latin typeface="Calibri"/>
              <a:ea typeface="Calibri"/>
              <a:cs typeface="Calibri"/>
            </a:endParaRPr>
          </a:p>
        </p:txBody>
      </p:sp>
      <p:pic>
        <p:nvPicPr>
          <p:cNvPr id="9" name="Picture 8" descr="A cartoon of a yellow face with a magnifying glass&#10;&#10;Description automatically generated">
            <a:extLst>
              <a:ext uri="{FF2B5EF4-FFF2-40B4-BE49-F238E27FC236}">
                <a16:creationId xmlns:a16="http://schemas.microsoft.com/office/drawing/2014/main" id="{EE9BA42A-5F0F-878E-64A8-1F838B7B422D}"/>
              </a:ext>
            </a:extLst>
          </p:cNvPr>
          <p:cNvPicPr>
            <a:picLocks noChangeAspect="1"/>
          </p:cNvPicPr>
          <p:nvPr/>
        </p:nvPicPr>
        <p:blipFill>
          <a:blip r:embed="rId3"/>
          <a:stretch>
            <a:fillRect/>
          </a:stretch>
        </p:blipFill>
        <p:spPr>
          <a:xfrm>
            <a:off x="576763" y="3775400"/>
            <a:ext cx="1593511" cy="1569630"/>
          </a:xfrm>
          <a:prstGeom prst="rect">
            <a:avLst/>
          </a:prstGeom>
        </p:spPr>
      </p:pic>
      <p:pic>
        <p:nvPicPr>
          <p:cNvPr id="13" name="Picture 12" descr="A yellow cartoon ball with a police hat and whistle&#10;&#10;Description automatically generated">
            <a:extLst>
              <a:ext uri="{FF2B5EF4-FFF2-40B4-BE49-F238E27FC236}">
                <a16:creationId xmlns:a16="http://schemas.microsoft.com/office/drawing/2014/main" id="{AA9CE172-8B17-89AF-1FB1-3AFBD44F19D3}"/>
              </a:ext>
            </a:extLst>
          </p:cNvPr>
          <p:cNvPicPr>
            <a:picLocks noChangeAspect="1"/>
          </p:cNvPicPr>
          <p:nvPr/>
        </p:nvPicPr>
        <p:blipFill>
          <a:blip r:embed="rId4"/>
          <a:stretch>
            <a:fillRect/>
          </a:stretch>
        </p:blipFill>
        <p:spPr>
          <a:xfrm>
            <a:off x="5206156" y="2770592"/>
            <a:ext cx="1792138" cy="1637557"/>
          </a:xfrm>
          <a:prstGeom prst="rect">
            <a:avLst/>
          </a:prstGeom>
          <a:ln>
            <a:solidFill>
              <a:schemeClr val="bg1"/>
            </a:solidFill>
          </a:ln>
        </p:spPr>
      </p:pic>
      <p:pic>
        <p:nvPicPr>
          <p:cNvPr id="16" name="Picture 15" descr="A yellow emoji with black eyes and a sad face&#10;&#10;Description automatically generated">
            <a:extLst>
              <a:ext uri="{FF2B5EF4-FFF2-40B4-BE49-F238E27FC236}">
                <a16:creationId xmlns:a16="http://schemas.microsoft.com/office/drawing/2014/main" id="{484FAC90-7E01-FF35-3F87-EEABE51101A9}"/>
              </a:ext>
            </a:extLst>
          </p:cNvPr>
          <p:cNvPicPr>
            <a:picLocks noChangeAspect="1"/>
          </p:cNvPicPr>
          <p:nvPr/>
        </p:nvPicPr>
        <p:blipFill>
          <a:blip r:embed="rId5"/>
          <a:stretch>
            <a:fillRect/>
          </a:stretch>
        </p:blipFill>
        <p:spPr>
          <a:xfrm>
            <a:off x="4039414" y="4929427"/>
            <a:ext cx="1300775" cy="1274367"/>
          </a:xfrm>
          <a:prstGeom prst="rect">
            <a:avLst/>
          </a:prstGeom>
          <a:ln>
            <a:solidFill>
              <a:schemeClr val="bg1"/>
            </a:solidFill>
          </a:ln>
        </p:spPr>
      </p:pic>
      <p:pic>
        <p:nvPicPr>
          <p:cNvPr id="19" name="Picture 18" descr="A yellow emoticon with blue eyes and a sad face&#10;&#10;Description automatically generated">
            <a:extLst>
              <a:ext uri="{FF2B5EF4-FFF2-40B4-BE49-F238E27FC236}">
                <a16:creationId xmlns:a16="http://schemas.microsoft.com/office/drawing/2014/main" id="{6DDD5224-D563-75FB-7AB9-731E1B195F88}"/>
              </a:ext>
            </a:extLst>
          </p:cNvPr>
          <p:cNvPicPr>
            <a:picLocks noChangeAspect="1"/>
          </p:cNvPicPr>
          <p:nvPr/>
        </p:nvPicPr>
        <p:blipFill>
          <a:blip r:embed="rId6"/>
          <a:stretch>
            <a:fillRect/>
          </a:stretch>
        </p:blipFill>
        <p:spPr>
          <a:xfrm>
            <a:off x="8227667" y="4735711"/>
            <a:ext cx="1503838" cy="1282977"/>
          </a:xfrm>
          <a:prstGeom prst="rect">
            <a:avLst/>
          </a:prstGeom>
          <a:ln>
            <a:noFill/>
          </a:ln>
        </p:spPr>
      </p:pic>
      <p:pic>
        <p:nvPicPr>
          <p:cNvPr id="21" name="Picture 20" descr="A cartoon of a vape pen&#10;&#10;Description automatically generated with medium confidence">
            <a:extLst>
              <a:ext uri="{FF2B5EF4-FFF2-40B4-BE49-F238E27FC236}">
                <a16:creationId xmlns:a16="http://schemas.microsoft.com/office/drawing/2014/main" id="{57307155-7281-6020-07FD-4F795A918343}"/>
              </a:ext>
            </a:extLst>
          </p:cNvPr>
          <p:cNvPicPr>
            <a:picLocks noChangeAspect="1"/>
          </p:cNvPicPr>
          <p:nvPr/>
        </p:nvPicPr>
        <p:blipFill>
          <a:blip r:embed="rId7"/>
          <a:stretch>
            <a:fillRect/>
          </a:stretch>
        </p:blipFill>
        <p:spPr>
          <a:xfrm>
            <a:off x="7645470" y="5682353"/>
            <a:ext cx="840341" cy="645768"/>
          </a:xfrm>
          <a:prstGeom prst="rect">
            <a:avLst/>
          </a:prstGeom>
        </p:spPr>
      </p:pic>
      <p:pic>
        <p:nvPicPr>
          <p:cNvPr id="6" name="Picture 5" descr="A group of colorful electronic cigarettes&#10;&#10;AI-generated content may be incorrect.">
            <a:extLst>
              <a:ext uri="{FF2B5EF4-FFF2-40B4-BE49-F238E27FC236}">
                <a16:creationId xmlns:a16="http://schemas.microsoft.com/office/drawing/2014/main" id="{6B9D563F-2935-7DD8-2595-DF304C24EE2F}"/>
              </a:ext>
            </a:extLst>
          </p:cNvPr>
          <p:cNvPicPr>
            <a:picLocks noChangeAspect="1"/>
          </p:cNvPicPr>
          <p:nvPr/>
        </p:nvPicPr>
        <p:blipFill>
          <a:blip r:embed="rId8"/>
          <a:stretch>
            <a:fillRect/>
          </a:stretch>
        </p:blipFill>
        <p:spPr>
          <a:xfrm>
            <a:off x="1394810" y="4733634"/>
            <a:ext cx="1209813" cy="839582"/>
          </a:xfrm>
          <a:prstGeom prst="rect">
            <a:avLst/>
          </a:prstGeom>
        </p:spPr>
      </p:pic>
      <p:pic>
        <p:nvPicPr>
          <p:cNvPr id="3" name="Picture 2" descr="A close-up of a cigarette&#10;&#10;Description automatically generated">
            <a:extLst>
              <a:ext uri="{FF2B5EF4-FFF2-40B4-BE49-F238E27FC236}">
                <a16:creationId xmlns:a16="http://schemas.microsoft.com/office/drawing/2014/main" id="{7246BF6E-B65F-8CF8-38B6-D642F0B35E1D}"/>
              </a:ext>
            </a:extLst>
          </p:cNvPr>
          <p:cNvPicPr>
            <a:picLocks noChangeAspect="1"/>
          </p:cNvPicPr>
          <p:nvPr/>
        </p:nvPicPr>
        <p:blipFill rotWithShape="1">
          <a:blip r:embed="rId9"/>
          <a:srcRect r="53128" b="30309"/>
          <a:stretch/>
        </p:blipFill>
        <p:spPr>
          <a:xfrm rot="1353857">
            <a:off x="8422471" y="2480211"/>
            <a:ext cx="1498865" cy="1325073"/>
          </a:xfrm>
          <a:prstGeom prst="rect">
            <a:avLst/>
          </a:prstGeom>
          <a:ln>
            <a:solidFill>
              <a:schemeClr val="bg1"/>
            </a:solidFill>
          </a:ln>
        </p:spPr>
      </p:pic>
      <p:pic>
        <p:nvPicPr>
          <p:cNvPr id="8" name="Picture 7" descr="A close-up of a cigarette&#10;&#10;Description automatically generated">
            <a:extLst>
              <a:ext uri="{FF2B5EF4-FFF2-40B4-BE49-F238E27FC236}">
                <a16:creationId xmlns:a16="http://schemas.microsoft.com/office/drawing/2014/main" id="{6CC21622-25C0-0B1A-A5A4-E2B7140C6A24}"/>
              </a:ext>
            </a:extLst>
          </p:cNvPr>
          <p:cNvPicPr>
            <a:picLocks noChangeAspect="1"/>
          </p:cNvPicPr>
          <p:nvPr/>
        </p:nvPicPr>
        <p:blipFill rotWithShape="1">
          <a:blip r:embed="rId9"/>
          <a:srcRect l="46194" b="29167"/>
          <a:stretch/>
        </p:blipFill>
        <p:spPr>
          <a:xfrm rot="20639825">
            <a:off x="9809007" y="2493766"/>
            <a:ext cx="1718022" cy="1349865"/>
          </a:xfrm>
          <a:prstGeom prst="rect">
            <a:avLst/>
          </a:prstGeom>
          <a:ln>
            <a:solidFill>
              <a:schemeClr val="bg1"/>
            </a:solidFill>
          </a:ln>
        </p:spPr>
      </p:pic>
      <p:pic>
        <p:nvPicPr>
          <p:cNvPr id="11" name="Picture 10" descr="A yellow emoji with a hand up&#10;&#10;Description automatically generated">
            <a:extLst>
              <a:ext uri="{FF2B5EF4-FFF2-40B4-BE49-F238E27FC236}">
                <a16:creationId xmlns:a16="http://schemas.microsoft.com/office/drawing/2014/main" id="{95ED5AC3-1ACD-D5EC-5C3E-514403E35570}"/>
              </a:ext>
            </a:extLst>
          </p:cNvPr>
          <p:cNvPicPr>
            <a:picLocks noChangeAspect="1"/>
          </p:cNvPicPr>
          <p:nvPr/>
        </p:nvPicPr>
        <p:blipFill>
          <a:blip r:embed="rId10"/>
          <a:stretch>
            <a:fillRect/>
          </a:stretch>
        </p:blipFill>
        <p:spPr>
          <a:xfrm>
            <a:off x="2433811" y="2282652"/>
            <a:ext cx="1445454" cy="1391128"/>
          </a:xfrm>
          <a:prstGeom prst="rect">
            <a:avLst/>
          </a:prstGeom>
          <a:ln>
            <a:solidFill>
              <a:schemeClr val="bg1"/>
            </a:solidFill>
          </a:ln>
        </p:spPr>
      </p:pic>
      <p:sp>
        <p:nvSpPr>
          <p:cNvPr id="15" name="TextBox 14">
            <a:extLst>
              <a:ext uri="{FF2B5EF4-FFF2-40B4-BE49-F238E27FC236}">
                <a16:creationId xmlns:a16="http://schemas.microsoft.com/office/drawing/2014/main" id="{7A7A235B-B723-8531-DDC1-D2119813124E}"/>
              </a:ext>
            </a:extLst>
          </p:cNvPr>
          <p:cNvSpPr txBox="1"/>
          <p:nvPr/>
        </p:nvSpPr>
        <p:spPr>
          <a:xfrm>
            <a:off x="4386850" y="4554254"/>
            <a:ext cx="611036" cy="769441"/>
          </a:xfrm>
          <a:prstGeom prst="rect">
            <a:avLst/>
          </a:prstGeom>
          <a:noFill/>
        </p:spPr>
        <p:txBody>
          <a:bodyPr wrap="square" lIns="91440" tIns="45720" rIns="91440" bIns="45720" rtlCol="0" anchor="t">
            <a:spAutoFit/>
          </a:bodyPr>
          <a:lstStyle/>
          <a:p>
            <a:r>
              <a:rPr lang="en-US" sz="4400" b="1">
                <a:latin typeface="Arial"/>
                <a:cs typeface="Arial"/>
              </a:rPr>
              <a:t>?</a:t>
            </a:r>
          </a:p>
        </p:txBody>
      </p:sp>
      <p:pic>
        <p:nvPicPr>
          <p:cNvPr id="7" name="Picture 6" descr="A close up of a logo&#10;&#10;Description automatically generated">
            <a:extLst>
              <a:ext uri="{FF2B5EF4-FFF2-40B4-BE49-F238E27FC236}">
                <a16:creationId xmlns:a16="http://schemas.microsoft.com/office/drawing/2014/main" id="{11DCA155-AE26-2F30-08F8-E9C648C719E7}"/>
              </a:ext>
            </a:extLst>
          </p:cNvPr>
          <p:cNvPicPr>
            <a:picLocks noChangeAspect="1"/>
          </p:cNvPicPr>
          <p:nvPr/>
        </p:nvPicPr>
        <p:blipFill>
          <a:blip r:embed="rId11"/>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41851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5493228-BC33-BA47-97A5-C75E6A391472}"/>
              </a:ext>
            </a:extLst>
          </p:cNvPr>
          <p:cNvSpPr txBox="1"/>
          <p:nvPr/>
        </p:nvSpPr>
        <p:spPr>
          <a:xfrm>
            <a:off x="4070960" y="2889783"/>
            <a:ext cx="7793211" cy="1661993"/>
          </a:xfrm>
          <a:prstGeom prst="rect">
            <a:avLst/>
          </a:prstGeom>
          <a:noFill/>
        </p:spPr>
        <p:txBody>
          <a:bodyPr wrap="square" lIns="91440" tIns="45720" rIns="91440" bIns="45720" rtlCol="0" anchor="t">
            <a:spAutoFit/>
          </a:bodyPr>
          <a:lstStyle/>
          <a:p>
            <a:pPr algn="ctr"/>
            <a:r>
              <a:rPr lang="en-GB" sz="4400">
                <a:solidFill>
                  <a:srgbClr val="1F090A"/>
                </a:solidFill>
                <a:effectLst/>
                <a:latin typeface="Arial"/>
                <a:cs typeface="Arial"/>
              </a:rPr>
              <a:t>Vaping can help someone quit smoking</a:t>
            </a:r>
          </a:p>
          <a:p>
            <a:endParaRPr lang="en-US" sz="1400"/>
          </a:p>
        </p:txBody>
      </p:sp>
      <p:sp>
        <p:nvSpPr>
          <p:cNvPr id="6" name="Rectangle 5">
            <a:extLst>
              <a:ext uri="{FF2B5EF4-FFF2-40B4-BE49-F238E27FC236}">
                <a16:creationId xmlns:a16="http://schemas.microsoft.com/office/drawing/2014/main" id="{D4524E87-A5C3-666D-C143-018117178151}"/>
              </a:ext>
            </a:extLst>
          </p:cNvPr>
          <p:cNvSpPr/>
          <p:nvPr/>
        </p:nvSpPr>
        <p:spPr>
          <a:xfrm>
            <a:off x="0" y="0"/>
            <a:ext cx="12192000" cy="1284270"/>
          </a:xfrm>
          <a:prstGeom prst="rect">
            <a:avLst/>
          </a:prstGeom>
          <a:solidFill>
            <a:srgbClr val="EA8B2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7">
            <a:extLst>
              <a:ext uri="{FF2B5EF4-FFF2-40B4-BE49-F238E27FC236}">
                <a16:creationId xmlns:a16="http://schemas.microsoft.com/office/drawing/2014/main" id="{14FE831D-88C7-EB26-FD66-223FDD08F4E3}"/>
              </a:ext>
            </a:extLst>
          </p:cNvPr>
          <p:cNvSpPr txBox="1"/>
          <p:nvPr/>
        </p:nvSpPr>
        <p:spPr>
          <a:xfrm>
            <a:off x="318499" y="215760"/>
            <a:ext cx="11630345" cy="14465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11" name="Picture 10" descr="A close-up of a cigarette&#10;&#10;Description automatically generated">
            <a:extLst>
              <a:ext uri="{FF2B5EF4-FFF2-40B4-BE49-F238E27FC236}">
                <a16:creationId xmlns:a16="http://schemas.microsoft.com/office/drawing/2014/main" id="{4A32DF5F-0C41-EB17-EB5D-7948593BB064}"/>
              </a:ext>
            </a:extLst>
          </p:cNvPr>
          <p:cNvPicPr>
            <a:picLocks noChangeAspect="1"/>
          </p:cNvPicPr>
          <p:nvPr/>
        </p:nvPicPr>
        <p:blipFill rotWithShape="1">
          <a:blip r:embed="rId3"/>
          <a:srcRect r="53128" b="30309"/>
          <a:stretch/>
        </p:blipFill>
        <p:spPr>
          <a:xfrm rot="1353857">
            <a:off x="833786" y="2960375"/>
            <a:ext cx="1498865" cy="1325073"/>
          </a:xfrm>
          <a:prstGeom prst="rect">
            <a:avLst/>
          </a:prstGeom>
          <a:ln>
            <a:noFill/>
          </a:ln>
        </p:spPr>
      </p:pic>
      <p:pic>
        <p:nvPicPr>
          <p:cNvPr id="17" name="Picture 16" descr="A close-up of a cigarette&#10;&#10;Description automatically generated">
            <a:extLst>
              <a:ext uri="{FF2B5EF4-FFF2-40B4-BE49-F238E27FC236}">
                <a16:creationId xmlns:a16="http://schemas.microsoft.com/office/drawing/2014/main" id="{82E1DA21-7E9D-A91B-848C-49BCFA5172DF}"/>
              </a:ext>
            </a:extLst>
          </p:cNvPr>
          <p:cNvPicPr>
            <a:picLocks noChangeAspect="1"/>
          </p:cNvPicPr>
          <p:nvPr/>
        </p:nvPicPr>
        <p:blipFill rotWithShape="1">
          <a:blip r:embed="rId3"/>
          <a:srcRect l="46194" b="29167"/>
          <a:stretch/>
        </p:blipFill>
        <p:spPr>
          <a:xfrm rot="20639825">
            <a:off x="2220322" y="2973930"/>
            <a:ext cx="1718022" cy="1349865"/>
          </a:xfrm>
          <a:prstGeom prst="rect">
            <a:avLst/>
          </a:prstGeom>
          <a:ln>
            <a:noFill/>
          </a:ln>
        </p:spPr>
      </p:pic>
      <p:pic>
        <p:nvPicPr>
          <p:cNvPr id="3" name="Picture 2" descr="A close up of a logo&#10;&#10;Description automatically generated">
            <a:extLst>
              <a:ext uri="{FF2B5EF4-FFF2-40B4-BE49-F238E27FC236}">
                <a16:creationId xmlns:a16="http://schemas.microsoft.com/office/drawing/2014/main" id="{E554AA9F-EBF0-7F57-09D9-E85B97FB0A4B}"/>
              </a:ext>
            </a:extLst>
          </p:cNvPr>
          <p:cNvPicPr>
            <a:picLocks noChangeAspect="1"/>
          </p:cNvPicPr>
          <p:nvPr/>
        </p:nvPicPr>
        <p:blipFill>
          <a:blip r:embed="rId4"/>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11588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8C14-B40D-31B2-3500-B690B0073F31}"/>
            </a:ext>
          </a:extLst>
        </p:cNvPr>
        <p:cNvGrpSpPr/>
        <p:nvPr/>
      </p:nvGrpSpPr>
      <p:grpSpPr>
        <a:xfrm>
          <a:off x="0" y="0"/>
          <a:ext cx="0" cy="0"/>
          <a:chOff x="0" y="0"/>
          <a:chExt cx="0" cy="0"/>
        </a:xfrm>
      </p:grpSpPr>
      <p:pic>
        <p:nvPicPr>
          <p:cNvPr id="5" name="Picture 4" descr="A close-up of a cigarette&#10;&#10;Description automatically generated">
            <a:extLst>
              <a:ext uri="{FF2B5EF4-FFF2-40B4-BE49-F238E27FC236}">
                <a16:creationId xmlns:a16="http://schemas.microsoft.com/office/drawing/2014/main" id="{1EC99A5A-8152-2FBF-E4F4-065A8E076757}"/>
              </a:ext>
            </a:extLst>
          </p:cNvPr>
          <p:cNvPicPr>
            <a:picLocks noChangeAspect="1"/>
          </p:cNvPicPr>
          <p:nvPr/>
        </p:nvPicPr>
        <p:blipFill rotWithShape="1">
          <a:blip r:embed="rId3"/>
          <a:srcRect r="53128" b="30309"/>
          <a:stretch/>
        </p:blipFill>
        <p:spPr>
          <a:xfrm rot="1353857">
            <a:off x="865101" y="2741170"/>
            <a:ext cx="1498865" cy="1325073"/>
          </a:xfrm>
          <a:prstGeom prst="rect">
            <a:avLst/>
          </a:prstGeom>
          <a:ln>
            <a:noFill/>
          </a:ln>
        </p:spPr>
      </p:pic>
      <p:sp>
        <p:nvSpPr>
          <p:cNvPr id="15" name="TextBox 14">
            <a:extLst>
              <a:ext uri="{FF2B5EF4-FFF2-40B4-BE49-F238E27FC236}">
                <a16:creationId xmlns:a16="http://schemas.microsoft.com/office/drawing/2014/main" id="{BAC1538C-D304-DC00-60ED-33FF0437E03C}"/>
              </a:ext>
            </a:extLst>
          </p:cNvPr>
          <p:cNvSpPr txBox="1"/>
          <p:nvPr/>
        </p:nvSpPr>
        <p:spPr>
          <a:xfrm>
            <a:off x="4258850" y="1646043"/>
            <a:ext cx="7688828" cy="4031873"/>
          </a:xfrm>
          <a:prstGeom prst="rect">
            <a:avLst/>
          </a:prstGeom>
          <a:noFill/>
        </p:spPr>
        <p:txBody>
          <a:bodyPr wrap="square" lIns="91440" tIns="45720" rIns="91440" bIns="45720" rtlCol="0" anchor="t">
            <a:spAutoFit/>
          </a:bodyPr>
          <a:lstStyle/>
          <a:p>
            <a:r>
              <a:rPr lang="en-GB" sz="3200">
                <a:solidFill>
                  <a:srgbClr val="1F090A"/>
                </a:solidFill>
                <a:effectLst/>
                <a:latin typeface="Arial"/>
                <a:cs typeface="Arial"/>
              </a:rPr>
              <a:t>Vaping can help someone quit smoking</a:t>
            </a:r>
            <a:r>
              <a:rPr lang="en-GB" sz="3200">
                <a:solidFill>
                  <a:srgbClr val="1F090A"/>
                </a:solidFill>
                <a:latin typeface="Arial"/>
                <a:cs typeface="Arial"/>
              </a:rPr>
              <a:t>.</a:t>
            </a:r>
            <a:endParaRPr lang="en-US" sz="3200">
              <a:latin typeface="Arial"/>
              <a:ea typeface="Calibri"/>
              <a:cs typeface="Calibri"/>
            </a:endParaRPr>
          </a:p>
          <a:p>
            <a:endParaRPr lang="en-GB" sz="2400">
              <a:solidFill>
                <a:srgbClr val="1F090A"/>
              </a:solidFill>
              <a:effectLst/>
              <a:latin typeface="Arial"/>
              <a:cs typeface="Arial"/>
            </a:endParaRPr>
          </a:p>
          <a:p>
            <a:r>
              <a:rPr lang="en-GB" sz="2000" b="1">
                <a:latin typeface="Arial"/>
                <a:ea typeface="Calibri"/>
                <a:cs typeface="Calibri"/>
              </a:rPr>
              <a:t>TRUE - Vaping can help smokers quit. </a:t>
            </a:r>
            <a:br>
              <a:rPr lang="en-GB" sz="2000" b="1">
                <a:latin typeface="Arial"/>
                <a:ea typeface="Calibri"/>
                <a:cs typeface="Calibri"/>
              </a:rPr>
            </a:br>
            <a:endParaRPr lang="en-GB" sz="2000">
              <a:solidFill>
                <a:srgbClr val="444444"/>
              </a:solidFill>
              <a:latin typeface="Arial"/>
              <a:ea typeface="Calibri"/>
              <a:cs typeface="Calibri"/>
            </a:endParaRPr>
          </a:p>
          <a:p>
            <a:r>
              <a:rPr lang="en-GB" sz="2000">
                <a:latin typeface="Arial"/>
                <a:ea typeface="Calibri"/>
                <a:cs typeface="Calibri"/>
              </a:rPr>
              <a:t>Some adults might use vaping to help them stop smoking. This is because vapes allow a person to take in nicotine without some harmful toxins found in cigarettes. However, this doesn't mean vaping is harmless. Vapes contain nicotine and lots of chemicals that trick the brain into thinking the vape tastes sweet or fruity. These chemicals may lead to long term health problems and nicotine is addictive</a:t>
            </a:r>
            <a:endParaRPr lang="en-US" sz="2000">
              <a:latin typeface="Arial"/>
              <a:ea typeface="Calibri"/>
              <a:cs typeface="Calibri"/>
            </a:endParaRPr>
          </a:p>
          <a:p>
            <a:endParaRPr lang="en-US" sz="2000">
              <a:latin typeface="Arial"/>
              <a:cs typeface="Arial"/>
            </a:endParaRPr>
          </a:p>
        </p:txBody>
      </p:sp>
      <p:pic>
        <p:nvPicPr>
          <p:cNvPr id="13" name="Picture 12" descr="A close-up of a cigarette&#10;&#10;Description automatically generated">
            <a:extLst>
              <a:ext uri="{FF2B5EF4-FFF2-40B4-BE49-F238E27FC236}">
                <a16:creationId xmlns:a16="http://schemas.microsoft.com/office/drawing/2014/main" id="{E9054486-962A-B39F-341E-2920A2EF19F4}"/>
              </a:ext>
            </a:extLst>
          </p:cNvPr>
          <p:cNvPicPr>
            <a:picLocks noChangeAspect="1"/>
          </p:cNvPicPr>
          <p:nvPr/>
        </p:nvPicPr>
        <p:blipFill rotWithShape="1">
          <a:blip r:embed="rId3"/>
          <a:srcRect l="46194" b="29167"/>
          <a:stretch/>
        </p:blipFill>
        <p:spPr>
          <a:xfrm rot="20639825">
            <a:off x="2251637" y="2754725"/>
            <a:ext cx="1718022" cy="1349865"/>
          </a:xfrm>
          <a:prstGeom prst="rect">
            <a:avLst/>
          </a:prstGeom>
          <a:ln>
            <a:noFill/>
          </a:ln>
        </p:spPr>
      </p:pic>
      <p:sp>
        <p:nvSpPr>
          <p:cNvPr id="7" name="Rectangle 6">
            <a:extLst>
              <a:ext uri="{FF2B5EF4-FFF2-40B4-BE49-F238E27FC236}">
                <a16:creationId xmlns:a16="http://schemas.microsoft.com/office/drawing/2014/main" id="{7DA6C92D-6FA1-0C08-E5C1-88CB6D617328}"/>
              </a:ext>
            </a:extLst>
          </p:cNvPr>
          <p:cNvSpPr/>
          <p:nvPr/>
        </p:nvSpPr>
        <p:spPr>
          <a:xfrm>
            <a:off x="0" y="0"/>
            <a:ext cx="12192000" cy="1284270"/>
          </a:xfrm>
          <a:prstGeom prst="rect">
            <a:avLst/>
          </a:prstGeom>
          <a:solidFill>
            <a:srgbClr val="F8941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7">
            <a:extLst>
              <a:ext uri="{FF2B5EF4-FFF2-40B4-BE49-F238E27FC236}">
                <a16:creationId xmlns:a16="http://schemas.microsoft.com/office/drawing/2014/main" id="{B96A862A-314C-D9D2-27C6-CF6EE4E8EC9E}"/>
              </a:ext>
            </a:extLst>
          </p:cNvPr>
          <p:cNvSpPr txBox="1"/>
          <p:nvPr/>
        </p:nvSpPr>
        <p:spPr>
          <a:xfrm>
            <a:off x="318499" y="215760"/>
            <a:ext cx="11630345" cy="14465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FCB50039-9E45-DDBD-D26F-9C8CE1AE8D05}"/>
              </a:ext>
            </a:extLst>
          </p:cNvPr>
          <p:cNvPicPr>
            <a:picLocks noChangeAspect="1"/>
          </p:cNvPicPr>
          <p:nvPr/>
        </p:nvPicPr>
        <p:blipFill>
          <a:blip r:embed="rId4"/>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108682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emoji with blue eyes&#10;&#10;Description automatically generated">
            <a:extLst>
              <a:ext uri="{FF2B5EF4-FFF2-40B4-BE49-F238E27FC236}">
                <a16:creationId xmlns:a16="http://schemas.microsoft.com/office/drawing/2014/main" id="{79576E16-378A-8749-986F-1E186E722C9E}"/>
              </a:ext>
            </a:extLst>
          </p:cNvPr>
          <p:cNvPicPr>
            <a:picLocks noChangeAspect="1"/>
          </p:cNvPicPr>
          <p:nvPr/>
        </p:nvPicPr>
        <p:blipFill>
          <a:blip r:embed="rId3"/>
          <a:stretch>
            <a:fillRect/>
          </a:stretch>
        </p:blipFill>
        <p:spPr>
          <a:xfrm>
            <a:off x="1263653" y="2358188"/>
            <a:ext cx="2781899" cy="2582780"/>
          </a:xfrm>
          <a:prstGeom prst="rect">
            <a:avLst/>
          </a:prstGeom>
          <a:ln>
            <a:noFill/>
          </a:ln>
        </p:spPr>
      </p:pic>
      <p:sp>
        <p:nvSpPr>
          <p:cNvPr id="17" name="TextBox 16">
            <a:extLst>
              <a:ext uri="{FF2B5EF4-FFF2-40B4-BE49-F238E27FC236}">
                <a16:creationId xmlns:a16="http://schemas.microsoft.com/office/drawing/2014/main" id="{97F642A4-2D4A-584D-AFA8-74A0D8D20D6C}"/>
              </a:ext>
            </a:extLst>
          </p:cNvPr>
          <p:cNvSpPr txBox="1"/>
          <p:nvPr/>
        </p:nvSpPr>
        <p:spPr>
          <a:xfrm>
            <a:off x="4368007" y="3117468"/>
            <a:ext cx="6968048" cy="769441"/>
          </a:xfrm>
          <a:prstGeom prst="rect">
            <a:avLst/>
          </a:prstGeom>
          <a:noFill/>
        </p:spPr>
        <p:txBody>
          <a:bodyPr wrap="square" lIns="91440" tIns="45720" rIns="91440" bIns="45720" anchor="t">
            <a:spAutoFit/>
          </a:bodyPr>
          <a:lstStyle/>
          <a:p>
            <a:r>
              <a:rPr lang="en-GB" sz="4400">
                <a:solidFill>
                  <a:srgbClr val="1F090A"/>
                </a:solidFill>
                <a:effectLst/>
                <a:latin typeface="Arial"/>
                <a:cs typeface="Arial"/>
              </a:rPr>
              <a:t>Vaping has no side effects</a:t>
            </a:r>
          </a:p>
        </p:txBody>
      </p:sp>
      <p:sp>
        <p:nvSpPr>
          <p:cNvPr id="4" name="TextBox 3">
            <a:extLst>
              <a:ext uri="{FF2B5EF4-FFF2-40B4-BE49-F238E27FC236}">
                <a16:creationId xmlns:a16="http://schemas.microsoft.com/office/drawing/2014/main" id="{9379C95A-D01D-0942-960C-83257B98CFF3}"/>
              </a:ext>
            </a:extLst>
          </p:cNvPr>
          <p:cNvSpPr txBox="1"/>
          <p:nvPr/>
        </p:nvSpPr>
        <p:spPr>
          <a:xfrm>
            <a:off x="2257426" y="1600200"/>
            <a:ext cx="485775" cy="1323439"/>
          </a:xfrm>
          <a:prstGeom prst="rect">
            <a:avLst/>
          </a:prstGeom>
          <a:noFill/>
        </p:spPr>
        <p:txBody>
          <a:bodyPr wrap="square" rtlCol="0">
            <a:spAutoFit/>
          </a:bodyPr>
          <a:lstStyle/>
          <a:p>
            <a:r>
              <a:rPr lang="en-US" sz="8000" b="1">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30731CA7-4843-A7FD-15A2-EC335249FAA2}"/>
              </a:ext>
            </a:extLst>
          </p:cNvPr>
          <p:cNvSpPr/>
          <p:nvPr/>
        </p:nvSpPr>
        <p:spPr>
          <a:xfrm>
            <a:off x="0" y="0"/>
            <a:ext cx="12192000" cy="1284270"/>
          </a:xfrm>
          <a:prstGeom prst="rect">
            <a:avLst/>
          </a:prstGeom>
          <a:solidFill>
            <a:srgbClr val="F8941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7">
            <a:extLst>
              <a:ext uri="{FF2B5EF4-FFF2-40B4-BE49-F238E27FC236}">
                <a16:creationId xmlns:a16="http://schemas.microsoft.com/office/drawing/2014/main" id="{635B3B35-390F-FB4A-1DAA-18F470B461F7}"/>
              </a:ext>
            </a:extLst>
          </p:cNvPr>
          <p:cNvSpPr txBox="1"/>
          <p:nvPr/>
        </p:nvSpPr>
        <p:spPr>
          <a:xfrm>
            <a:off x="318499" y="215760"/>
            <a:ext cx="11630345" cy="14465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15786997-4C48-FD16-89FB-F89ED4DAC9B9}"/>
              </a:ext>
            </a:extLst>
          </p:cNvPr>
          <p:cNvPicPr>
            <a:picLocks noChangeAspect="1"/>
          </p:cNvPicPr>
          <p:nvPr/>
        </p:nvPicPr>
        <p:blipFill>
          <a:blip r:embed="rId4"/>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34306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B15ED-3600-9644-03CB-50CD3CE0A2B9}"/>
            </a:ext>
          </a:extLst>
        </p:cNvPr>
        <p:cNvGrpSpPr/>
        <p:nvPr/>
      </p:nvGrpSpPr>
      <p:grpSpPr>
        <a:xfrm>
          <a:off x="0" y="0"/>
          <a:ext cx="0" cy="0"/>
          <a:chOff x="0" y="0"/>
          <a:chExt cx="0" cy="0"/>
        </a:xfrm>
      </p:grpSpPr>
      <p:pic>
        <p:nvPicPr>
          <p:cNvPr id="5" name="Picture 4" descr="A yellow emoji with blue eyes&#10;&#10;Description automatically generated">
            <a:extLst>
              <a:ext uri="{FF2B5EF4-FFF2-40B4-BE49-F238E27FC236}">
                <a16:creationId xmlns:a16="http://schemas.microsoft.com/office/drawing/2014/main" id="{CAB6C3D6-EB9C-77DB-56BD-3AB530692235}"/>
              </a:ext>
            </a:extLst>
          </p:cNvPr>
          <p:cNvPicPr>
            <a:picLocks noChangeAspect="1"/>
          </p:cNvPicPr>
          <p:nvPr/>
        </p:nvPicPr>
        <p:blipFill>
          <a:blip r:embed="rId3"/>
          <a:stretch>
            <a:fillRect/>
          </a:stretch>
        </p:blipFill>
        <p:spPr>
          <a:xfrm>
            <a:off x="1263653" y="2358188"/>
            <a:ext cx="2781899" cy="2582780"/>
          </a:xfrm>
          <a:prstGeom prst="rect">
            <a:avLst/>
          </a:prstGeom>
          <a:ln>
            <a:noFill/>
          </a:ln>
        </p:spPr>
      </p:pic>
      <p:sp>
        <p:nvSpPr>
          <p:cNvPr id="17" name="TextBox 16">
            <a:extLst>
              <a:ext uri="{FF2B5EF4-FFF2-40B4-BE49-F238E27FC236}">
                <a16:creationId xmlns:a16="http://schemas.microsoft.com/office/drawing/2014/main" id="{EEC55EDE-24C1-6913-85EB-A582639C5B4E}"/>
              </a:ext>
            </a:extLst>
          </p:cNvPr>
          <p:cNvSpPr txBox="1"/>
          <p:nvPr/>
        </p:nvSpPr>
        <p:spPr>
          <a:xfrm>
            <a:off x="4565154" y="2267432"/>
            <a:ext cx="6842788" cy="3354765"/>
          </a:xfrm>
          <a:prstGeom prst="rect">
            <a:avLst/>
          </a:prstGeom>
          <a:noFill/>
        </p:spPr>
        <p:txBody>
          <a:bodyPr wrap="square" lIns="91440" tIns="45720" rIns="91440" bIns="45720" anchor="t">
            <a:spAutoFit/>
          </a:bodyPr>
          <a:lstStyle/>
          <a:p>
            <a:r>
              <a:rPr lang="en-GB" sz="3200">
                <a:solidFill>
                  <a:srgbClr val="1F090A"/>
                </a:solidFill>
                <a:latin typeface="Arial"/>
                <a:cs typeface="Segoe UI"/>
              </a:rPr>
              <a:t>Vaping</a:t>
            </a:r>
            <a:r>
              <a:rPr lang="en-GB" sz="3200">
                <a:solidFill>
                  <a:srgbClr val="1F090A"/>
                </a:solidFill>
                <a:effectLst/>
                <a:latin typeface="Arial"/>
                <a:cs typeface="Segoe UI"/>
              </a:rPr>
              <a:t> has no side effects</a:t>
            </a:r>
          </a:p>
          <a:p>
            <a:endParaRPr lang="en-GB" sz="2000">
              <a:solidFill>
                <a:srgbClr val="1F090A"/>
              </a:solidFill>
              <a:latin typeface="Arial"/>
              <a:cs typeface="Segoe UI"/>
            </a:endParaRPr>
          </a:p>
          <a:p>
            <a:r>
              <a:rPr lang="en-GB" sz="2000" b="1">
                <a:solidFill>
                  <a:srgbClr val="000000"/>
                </a:solidFill>
                <a:latin typeface="Arial"/>
                <a:ea typeface="Calibri"/>
                <a:cs typeface="Segoe UI"/>
              </a:rPr>
              <a:t>FALSE - Vaping does have some side effects. </a:t>
            </a:r>
            <a:br>
              <a:rPr lang="en-GB" sz="2000" b="1">
                <a:latin typeface="Arial"/>
                <a:ea typeface="Calibri"/>
                <a:cs typeface="Segoe UI"/>
              </a:rPr>
            </a:br>
            <a:endParaRPr lang="en-GB" sz="2000">
              <a:solidFill>
                <a:srgbClr val="444444"/>
              </a:solidFill>
              <a:latin typeface="Arial"/>
              <a:ea typeface="Calibri"/>
              <a:cs typeface="Segoe UI"/>
            </a:endParaRPr>
          </a:p>
          <a:p>
            <a:r>
              <a:rPr lang="en-GB" sz="2000">
                <a:solidFill>
                  <a:srgbClr val="000000"/>
                </a:solidFill>
                <a:latin typeface="Arial"/>
                <a:ea typeface="Calibri"/>
                <a:cs typeface="Segoe UI"/>
              </a:rPr>
              <a:t>Vaping can make someone cough, give them a dry and irritated mouth and throat, and cause headaches, grumpy, and problems concentrating. </a:t>
            </a:r>
          </a:p>
          <a:p>
            <a:endParaRPr lang="en-GB" sz="2000">
              <a:latin typeface="Arial"/>
              <a:ea typeface="Calibri"/>
              <a:cs typeface="Segoe UI"/>
            </a:endParaRPr>
          </a:p>
          <a:p>
            <a:r>
              <a:rPr lang="en-GB" sz="2000">
                <a:latin typeface="Arial"/>
                <a:ea typeface="Calibri"/>
                <a:cs typeface="Segoe UI"/>
              </a:rPr>
              <a:t>Vaping affects young peoples' brains and lungs and makes the heartbeat faster.</a:t>
            </a:r>
          </a:p>
        </p:txBody>
      </p:sp>
      <p:sp>
        <p:nvSpPr>
          <p:cNvPr id="4" name="TextBox 3">
            <a:extLst>
              <a:ext uri="{FF2B5EF4-FFF2-40B4-BE49-F238E27FC236}">
                <a16:creationId xmlns:a16="http://schemas.microsoft.com/office/drawing/2014/main" id="{15D30325-831C-66B6-86AC-5342CE4722A9}"/>
              </a:ext>
            </a:extLst>
          </p:cNvPr>
          <p:cNvSpPr txBox="1"/>
          <p:nvPr/>
        </p:nvSpPr>
        <p:spPr>
          <a:xfrm>
            <a:off x="2257426" y="1600200"/>
            <a:ext cx="485775" cy="1323439"/>
          </a:xfrm>
          <a:prstGeom prst="rect">
            <a:avLst/>
          </a:prstGeom>
          <a:noFill/>
        </p:spPr>
        <p:txBody>
          <a:bodyPr wrap="square" lIns="91440" tIns="45720" rIns="91440" bIns="45720" rtlCol="0" anchor="t">
            <a:spAutoFit/>
          </a:bodyPr>
          <a:lstStyle/>
          <a:p>
            <a:r>
              <a:rPr lang="en-US" sz="8000" b="1">
                <a:latin typeface="Arial"/>
                <a:cs typeface="Arial"/>
              </a:rPr>
              <a:t>?</a:t>
            </a:r>
          </a:p>
        </p:txBody>
      </p:sp>
      <p:sp>
        <p:nvSpPr>
          <p:cNvPr id="6" name="Rectangle 5">
            <a:extLst>
              <a:ext uri="{FF2B5EF4-FFF2-40B4-BE49-F238E27FC236}">
                <a16:creationId xmlns:a16="http://schemas.microsoft.com/office/drawing/2014/main" id="{D4B429F7-7F07-1BB8-E428-F68C7D51B8A8}"/>
              </a:ext>
            </a:extLst>
          </p:cNvPr>
          <p:cNvSpPr/>
          <p:nvPr/>
        </p:nvSpPr>
        <p:spPr>
          <a:xfrm>
            <a:off x="0" y="0"/>
            <a:ext cx="12192000" cy="1284270"/>
          </a:xfrm>
          <a:prstGeom prst="rect">
            <a:avLst/>
          </a:prstGeom>
          <a:solidFill>
            <a:srgbClr val="F8941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7">
            <a:extLst>
              <a:ext uri="{FF2B5EF4-FFF2-40B4-BE49-F238E27FC236}">
                <a16:creationId xmlns:a16="http://schemas.microsoft.com/office/drawing/2014/main" id="{7EC05C0B-DE91-89B9-CFFC-5C0784B37F82}"/>
              </a:ext>
            </a:extLst>
          </p:cNvPr>
          <p:cNvSpPr txBox="1"/>
          <p:nvPr/>
        </p:nvSpPr>
        <p:spPr>
          <a:xfrm>
            <a:off x="318499" y="215760"/>
            <a:ext cx="11630345" cy="14465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000ED50D-92FD-6A8F-4CDE-BA833BD04284}"/>
              </a:ext>
            </a:extLst>
          </p:cNvPr>
          <p:cNvPicPr>
            <a:picLocks noChangeAspect="1"/>
          </p:cNvPicPr>
          <p:nvPr/>
        </p:nvPicPr>
        <p:blipFill>
          <a:blip r:embed="rId4"/>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281521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04553-4EBF-3F46-8888-A43637E547AC}"/>
              </a:ext>
            </a:extLst>
          </p:cNvPr>
          <p:cNvSpPr txBox="1"/>
          <p:nvPr/>
        </p:nvSpPr>
        <p:spPr>
          <a:xfrm>
            <a:off x="4237425" y="2865752"/>
            <a:ext cx="7950400" cy="1631216"/>
          </a:xfrm>
          <a:prstGeom prst="rect">
            <a:avLst/>
          </a:prstGeom>
          <a:noFill/>
        </p:spPr>
        <p:txBody>
          <a:bodyPr wrap="square" lIns="91440" tIns="45720" rIns="91440" bIns="45720" anchor="t">
            <a:spAutoFit/>
          </a:bodyPr>
          <a:lstStyle/>
          <a:p>
            <a:pPr algn="ctr"/>
            <a:r>
              <a:rPr lang="en-GB" sz="4000">
                <a:latin typeface="Arial"/>
                <a:cs typeface="Arial"/>
              </a:rPr>
              <a:t>Nicotine should be avoided by some groups of people</a:t>
            </a:r>
          </a:p>
          <a:p>
            <a:pPr algn="ctr"/>
            <a:endParaRPr lang="en-GB" sz="2000">
              <a:solidFill>
                <a:srgbClr val="1F090A"/>
              </a:solidFill>
              <a:effectLst/>
              <a:latin typeface="Arial" panose="020B0604020202020204" pitchFamily="34" charset="0"/>
              <a:cs typeface="Arial" panose="020B0604020202020204" pitchFamily="34" charset="0"/>
            </a:endParaRPr>
          </a:p>
        </p:txBody>
      </p:sp>
      <p:pic>
        <p:nvPicPr>
          <p:cNvPr id="3" name="Picture 2" descr="A yellow emoji with a hand up&#10;&#10;Description automatically generated">
            <a:extLst>
              <a:ext uri="{FF2B5EF4-FFF2-40B4-BE49-F238E27FC236}">
                <a16:creationId xmlns:a16="http://schemas.microsoft.com/office/drawing/2014/main" id="{147C5D9C-03BC-6549-B27F-EC0E9187D446}"/>
              </a:ext>
            </a:extLst>
          </p:cNvPr>
          <p:cNvPicPr>
            <a:picLocks noChangeAspect="1"/>
          </p:cNvPicPr>
          <p:nvPr/>
        </p:nvPicPr>
        <p:blipFill>
          <a:blip r:embed="rId3"/>
          <a:stretch>
            <a:fillRect/>
          </a:stretch>
        </p:blipFill>
        <p:spPr>
          <a:xfrm>
            <a:off x="784552" y="2021693"/>
            <a:ext cx="3094712" cy="2821182"/>
          </a:xfrm>
          <a:prstGeom prst="rect">
            <a:avLst/>
          </a:prstGeom>
          <a:ln>
            <a:noFill/>
          </a:ln>
        </p:spPr>
      </p:pic>
      <p:sp>
        <p:nvSpPr>
          <p:cNvPr id="5" name="Rectangle 4">
            <a:extLst>
              <a:ext uri="{FF2B5EF4-FFF2-40B4-BE49-F238E27FC236}">
                <a16:creationId xmlns:a16="http://schemas.microsoft.com/office/drawing/2014/main" id="{78B673F5-24B7-D37E-B5C0-52CA442BBD89}"/>
              </a:ext>
            </a:extLst>
          </p:cNvPr>
          <p:cNvSpPr/>
          <p:nvPr/>
        </p:nvSpPr>
        <p:spPr>
          <a:xfrm>
            <a:off x="0" y="0"/>
            <a:ext cx="12192000" cy="1284270"/>
          </a:xfrm>
          <a:prstGeom prst="rect">
            <a:avLst/>
          </a:prstGeom>
          <a:solidFill>
            <a:srgbClr val="F8941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7">
            <a:extLst>
              <a:ext uri="{FF2B5EF4-FFF2-40B4-BE49-F238E27FC236}">
                <a16:creationId xmlns:a16="http://schemas.microsoft.com/office/drawing/2014/main" id="{2A9503F1-996D-D632-3FD4-23A36AE844EA}"/>
              </a:ext>
            </a:extLst>
          </p:cNvPr>
          <p:cNvSpPr txBox="1"/>
          <p:nvPr/>
        </p:nvSpPr>
        <p:spPr>
          <a:xfrm>
            <a:off x="318499" y="215760"/>
            <a:ext cx="11630345" cy="14465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5E22409F-E73D-4546-E68C-1F593D18FA41}"/>
              </a:ext>
            </a:extLst>
          </p:cNvPr>
          <p:cNvPicPr>
            <a:picLocks noChangeAspect="1"/>
          </p:cNvPicPr>
          <p:nvPr/>
        </p:nvPicPr>
        <p:blipFill>
          <a:blip r:embed="rId4"/>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428904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1FE2E-0CF7-8002-FE96-0A00872D96B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E0B8215-BC5F-16E0-21DA-6EDD90B8ACDE}"/>
              </a:ext>
            </a:extLst>
          </p:cNvPr>
          <p:cNvSpPr txBox="1"/>
          <p:nvPr/>
        </p:nvSpPr>
        <p:spPr>
          <a:xfrm>
            <a:off x="4837533" y="1870760"/>
            <a:ext cx="6478591" cy="4124206"/>
          </a:xfrm>
          <a:prstGeom prst="rect">
            <a:avLst/>
          </a:prstGeom>
          <a:noFill/>
        </p:spPr>
        <p:txBody>
          <a:bodyPr wrap="square" lIns="91440" tIns="45720" rIns="91440" bIns="45720" anchor="t">
            <a:spAutoFit/>
          </a:bodyPr>
          <a:lstStyle/>
          <a:p>
            <a:r>
              <a:rPr lang="en-GB" sz="3200">
                <a:latin typeface="Arial"/>
                <a:cs typeface="Arial"/>
              </a:rPr>
              <a:t>Nicotine should be avoided by some groups of people</a:t>
            </a:r>
          </a:p>
          <a:p>
            <a:endParaRPr lang="en-GB">
              <a:solidFill>
                <a:srgbClr val="000000"/>
              </a:solidFill>
              <a:effectLst/>
              <a:latin typeface="Arial"/>
              <a:cs typeface="Arial" panose="020B0604020202020204" pitchFamily="34" charset="0"/>
            </a:endParaRPr>
          </a:p>
          <a:p>
            <a:r>
              <a:rPr lang="en-GB" sz="2000" b="1">
                <a:solidFill>
                  <a:srgbClr val="000000"/>
                </a:solidFill>
                <a:latin typeface="Arial"/>
                <a:ea typeface="Calibri"/>
                <a:cs typeface="Calibri"/>
              </a:rPr>
              <a:t>TRUE - Nicotine is not recommended for non-smokers, children and pregnant women. </a:t>
            </a:r>
            <a:endParaRPr lang="en-GB" sz="2000">
              <a:solidFill>
                <a:srgbClr val="444444"/>
              </a:solidFill>
              <a:latin typeface="Arial"/>
              <a:ea typeface="Calibri"/>
              <a:cs typeface="Calibri"/>
            </a:endParaRPr>
          </a:p>
          <a:p>
            <a:endParaRPr lang="en-GB" sz="2000" b="1">
              <a:solidFill>
                <a:srgbClr val="000000"/>
              </a:solidFill>
              <a:latin typeface="Arial"/>
              <a:ea typeface="Calibri"/>
              <a:cs typeface="Calibri"/>
            </a:endParaRPr>
          </a:p>
          <a:p>
            <a:r>
              <a:rPr lang="en-GB" sz="2000">
                <a:solidFill>
                  <a:srgbClr val="000000"/>
                </a:solidFill>
                <a:latin typeface="Arial"/>
                <a:ea typeface="Calibri"/>
                <a:cs typeface="Calibri"/>
              </a:rPr>
              <a:t>That’s because nicotine is harmful to children and unborn babies. Vaping is also harmful to people who have asthma. </a:t>
            </a:r>
          </a:p>
          <a:p>
            <a:endParaRPr lang="en-GB" sz="2000">
              <a:solidFill>
                <a:srgbClr val="000000"/>
              </a:solidFill>
              <a:latin typeface="Arial"/>
              <a:ea typeface="Calibri"/>
              <a:cs typeface="Calibri"/>
            </a:endParaRPr>
          </a:p>
          <a:p>
            <a:r>
              <a:rPr lang="en-GB" sz="2000">
                <a:solidFill>
                  <a:srgbClr val="000000"/>
                </a:solidFill>
                <a:latin typeface="Arial"/>
                <a:ea typeface="Calibri"/>
                <a:cs typeface="Calibri"/>
              </a:rPr>
              <a:t>Many of the long-term risks of vaping are unknown. Non-smokers should not start vaping. </a:t>
            </a:r>
            <a:endParaRPr lang="en-GB" sz="2000">
              <a:solidFill>
                <a:srgbClr val="000000"/>
              </a:solidFill>
              <a:latin typeface="Arial" panose="020B0604020202020204" pitchFamily="34" charset="0"/>
              <a:ea typeface="Calibri"/>
              <a:cs typeface="Calibri"/>
            </a:endParaRPr>
          </a:p>
        </p:txBody>
      </p:sp>
      <p:pic>
        <p:nvPicPr>
          <p:cNvPr id="3" name="Picture 2" descr="A yellow emoji with a hand up&#10;&#10;Description automatically generated">
            <a:extLst>
              <a:ext uri="{FF2B5EF4-FFF2-40B4-BE49-F238E27FC236}">
                <a16:creationId xmlns:a16="http://schemas.microsoft.com/office/drawing/2014/main" id="{03BBE60C-6E32-33ED-A174-670949408192}"/>
              </a:ext>
            </a:extLst>
          </p:cNvPr>
          <p:cNvPicPr>
            <a:picLocks noChangeAspect="1"/>
          </p:cNvPicPr>
          <p:nvPr/>
        </p:nvPicPr>
        <p:blipFill>
          <a:blip r:embed="rId3"/>
          <a:stretch>
            <a:fillRect/>
          </a:stretch>
        </p:blipFill>
        <p:spPr>
          <a:xfrm>
            <a:off x="1379538" y="1865118"/>
            <a:ext cx="3094712" cy="2821182"/>
          </a:xfrm>
          <a:prstGeom prst="rect">
            <a:avLst/>
          </a:prstGeom>
          <a:ln>
            <a:noFill/>
          </a:ln>
        </p:spPr>
      </p:pic>
      <p:sp>
        <p:nvSpPr>
          <p:cNvPr id="5" name="Rectangle 4">
            <a:extLst>
              <a:ext uri="{FF2B5EF4-FFF2-40B4-BE49-F238E27FC236}">
                <a16:creationId xmlns:a16="http://schemas.microsoft.com/office/drawing/2014/main" id="{C4F275CE-6DF7-50EC-2CA4-F526E2F1BFD4}"/>
              </a:ext>
            </a:extLst>
          </p:cNvPr>
          <p:cNvSpPr/>
          <p:nvPr/>
        </p:nvSpPr>
        <p:spPr>
          <a:xfrm>
            <a:off x="0" y="0"/>
            <a:ext cx="12192000" cy="1284270"/>
          </a:xfrm>
          <a:prstGeom prst="rect">
            <a:avLst/>
          </a:prstGeom>
          <a:solidFill>
            <a:srgbClr val="F8941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7">
            <a:extLst>
              <a:ext uri="{FF2B5EF4-FFF2-40B4-BE49-F238E27FC236}">
                <a16:creationId xmlns:a16="http://schemas.microsoft.com/office/drawing/2014/main" id="{7923665A-DD3B-319D-37A7-5ABF26A9B67B}"/>
              </a:ext>
            </a:extLst>
          </p:cNvPr>
          <p:cNvSpPr txBox="1"/>
          <p:nvPr/>
        </p:nvSpPr>
        <p:spPr>
          <a:xfrm>
            <a:off x="318499" y="215760"/>
            <a:ext cx="11630345" cy="14465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9CF68AAE-81F7-6AAF-51AD-8FB5C22FE2BC}"/>
              </a:ext>
            </a:extLst>
          </p:cNvPr>
          <p:cNvPicPr>
            <a:picLocks noChangeAspect="1"/>
          </p:cNvPicPr>
          <p:nvPr/>
        </p:nvPicPr>
        <p:blipFill>
          <a:blip r:embed="rId4"/>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207917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30C36-739A-343C-375C-9CF6D13B407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0F68EA0-4BB2-E7E7-D138-0B2E0E7CBA2C}"/>
              </a:ext>
            </a:extLst>
          </p:cNvPr>
          <p:cNvSpPr/>
          <p:nvPr/>
        </p:nvSpPr>
        <p:spPr>
          <a:xfrm>
            <a:off x="0" y="0"/>
            <a:ext cx="12192000" cy="937429"/>
          </a:xfrm>
          <a:prstGeom prst="rect">
            <a:avLst/>
          </a:prstGeom>
          <a:solidFill>
            <a:srgbClr val="F8941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7">
            <a:extLst>
              <a:ext uri="{FF2B5EF4-FFF2-40B4-BE49-F238E27FC236}">
                <a16:creationId xmlns:a16="http://schemas.microsoft.com/office/drawing/2014/main" id="{BB0CCE69-3884-495D-B580-139BBA2202AF}"/>
              </a:ext>
            </a:extLst>
          </p:cNvPr>
          <p:cNvSpPr txBox="1"/>
          <p:nvPr/>
        </p:nvSpPr>
        <p:spPr>
          <a:xfrm>
            <a:off x="297479" y="215760"/>
            <a:ext cx="11651365"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3200" b="1" dirty="0">
                <a:solidFill>
                  <a:schemeClr val="bg1"/>
                </a:solidFill>
                <a:effectLst>
                  <a:outerShdw blurRad="50800" dist="38100" dir="2700000" algn="tl" rotWithShape="0">
                    <a:prstClr val="black">
                      <a:alpha val="40000"/>
                    </a:prstClr>
                  </a:outerShdw>
                </a:effectLst>
                <a:latin typeface="Arial"/>
                <a:cs typeface="Arial"/>
              </a:rPr>
              <a:t>Reflect:</a:t>
            </a:r>
            <a:endParaRPr lang="en-GB" altLang="en-US" sz="5400" b="1" dirty="0">
              <a:solidFill>
                <a:schemeClr val="bg1"/>
              </a:solidFill>
              <a:latin typeface="Arial" panose="020B0604020202020204" pitchFamily="34" charset="0"/>
              <a:cs typeface="Arial" panose="020B0604020202020204" pitchFamily="34" charset="0"/>
            </a:endParaRPr>
          </a:p>
        </p:txBody>
      </p:sp>
      <p:sp>
        <p:nvSpPr>
          <p:cNvPr id="2" name="Speech Bubble: Oval 1">
            <a:extLst>
              <a:ext uri="{FF2B5EF4-FFF2-40B4-BE49-F238E27FC236}">
                <a16:creationId xmlns:a16="http://schemas.microsoft.com/office/drawing/2014/main" id="{96EB8723-3811-369C-1820-B3C5F21637EF}"/>
              </a:ext>
            </a:extLst>
          </p:cNvPr>
          <p:cNvSpPr/>
          <p:nvPr/>
        </p:nvSpPr>
        <p:spPr>
          <a:xfrm rot="16380000" flipH="1">
            <a:off x="3909332" y="1094041"/>
            <a:ext cx="3981639" cy="5497057"/>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Na</a:t>
            </a:r>
          </a:p>
        </p:txBody>
      </p:sp>
      <p:sp>
        <p:nvSpPr>
          <p:cNvPr id="4" name="TextBox 16">
            <a:extLst>
              <a:ext uri="{FF2B5EF4-FFF2-40B4-BE49-F238E27FC236}">
                <a16:creationId xmlns:a16="http://schemas.microsoft.com/office/drawing/2014/main" id="{DA323923-77CE-E040-C952-F2C321D33AF6}"/>
              </a:ext>
            </a:extLst>
          </p:cNvPr>
          <p:cNvSpPr txBox="1"/>
          <p:nvPr/>
        </p:nvSpPr>
        <p:spPr>
          <a:xfrm>
            <a:off x="4142058" y="2805968"/>
            <a:ext cx="3505937" cy="20621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latin typeface="Arial"/>
                <a:ea typeface="Calibri"/>
                <a:cs typeface="Calibri"/>
              </a:rPr>
              <a:t>What is one fact about vaping that surprised you most?</a:t>
            </a:r>
            <a:endParaRPr lang="en-US" sz="3200"/>
          </a:p>
        </p:txBody>
      </p:sp>
      <p:pic>
        <p:nvPicPr>
          <p:cNvPr id="7" name="Picture 6" descr="A close up of a logo&#10;&#10;Description automatically generated">
            <a:extLst>
              <a:ext uri="{FF2B5EF4-FFF2-40B4-BE49-F238E27FC236}">
                <a16:creationId xmlns:a16="http://schemas.microsoft.com/office/drawing/2014/main" id="{C240AB33-EBC9-C9C9-89EC-5513CDC1D1EB}"/>
              </a:ext>
            </a:extLst>
          </p:cNvPr>
          <p:cNvPicPr>
            <a:picLocks noChangeAspect="1"/>
          </p:cNvPicPr>
          <p:nvPr/>
        </p:nvPicPr>
        <p:blipFill>
          <a:blip r:embed="rId3"/>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130932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F0685-6883-3487-A947-1A7D002127F7}"/>
            </a:ext>
          </a:extLst>
        </p:cNvPr>
        <p:cNvGrpSpPr/>
        <p:nvPr/>
      </p:nvGrpSpPr>
      <p:grpSpPr>
        <a:xfrm>
          <a:off x="0" y="0"/>
          <a:ext cx="0" cy="0"/>
          <a:chOff x="0" y="0"/>
          <a:chExt cx="0" cy="0"/>
        </a:xfrm>
      </p:grpSpPr>
      <p:pic>
        <p:nvPicPr>
          <p:cNvPr id="4" name="Picture 3" descr="A cartoon of a yellow face with a magnifying glass&#10;&#10;Description automatically generated">
            <a:extLst>
              <a:ext uri="{FF2B5EF4-FFF2-40B4-BE49-F238E27FC236}">
                <a16:creationId xmlns:a16="http://schemas.microsoft.com/office/drawing/2014/main" id="{E7690826-227C-39EF-7971-CD0EC4846542}"/>
              </a:ext>
            </a:extLst>
          </p:cNvPr>
          <p:cNvPicPr>
            <a:picLocks noChangeAspect="1"/>
          </p:cNvPicPr>
          <p:nvPr/>
        </p:nvPicPr>
        <p:blipFill>
          <a:blip r:embed="rId3"/>
          <a:stretch>
            <a:fillRect/>
          </a:stretch>
        </p:blipFill>
        <p:spPr>
          <a:xfrm>
            <a:off x="647700" y="1981200"/>
            <a:ext cx="3503028" cy="3467100"/>
          </a:xfrm>
          <a:prstGeom prst="rect">
            <a:avLst/>
          </a:prstGeom>
        </p:spPr>
      </p:pic>
      <p:sp>
        <p:nvSpPr>
          <p:cNvPr id="8" name="TextBox 7">
            <a:extLst>
              <a:ext uri="{FF2B5EF4-FFF2-40B4-BE49-F238E27FC236}">
                <a16:creationId xmlns:a16="http://schemas.microsoft.com/office/drawing/2014/main" id="{37C5B0DB-1DA2-BBB0-08DF-4E23E2B8DEA6}"/>
              </a:ext>
            </a:extLst>
          </p:cNvPr>
          <p:cNvSpPr txBox="1"/>
          <p:nvPr/>
        </p:nvSpPr>
        <p:spPr>
          <a:xfrm>
            <a:off x="4886443" y="3198267"/>
            <a:ext cx="6174040" cy="1015663"/>
          </a:xfrm>
          <a:prstGeom prst="rect">
            <a:avLst/>
          </a:prstGeom>
          <a:noFill/>
        </p:spPr>
        <p:txBody>
          <a:bodyPr wrap="square" lIns="91440" tIns="45720" rIns="91440" bIns="45720" anchor="t">
            <a:spAutoFit/>
          </a:bodyPr>
          <a:lstStyle/>
          <a:p>
            <a:r>
              <a:rPr lang="en-GB" sz="4400">
                <a:solidFill>
                  <a:srgbClr val="1F090A"/>
                </a:solidFill>
                <a:latin typeface="Arial"/>
                <a:cs typeface="Arial"/>
              </a:rPr>
              <a:t>Vapes</a:t>
            </a:r>
            <a:r>
              <a:rPr lang="en-GB" sz="4400">
                <a:solidFill>
                  <a:srgbClr val="1F090A"/>
                </a:solidFill>
                <a:effectLst/>
                <a:latin typeface="Arial"/>
                <a:cs typeface="Arial"/>
              </a:rPr>
              <a:t> contain nicotine </a:t>
            </a:r>
          </a:p>
          <a:p>
            <a:endParaRPr lang="en-GB" sz="1600">
              <a:solidFill>
                <a:srgbClr val="000000"/>
              </a:solidFill>
              <a:latin typeface="Arial"/>
              <a:ea typeface="Calibri"/>
              <a:cs typeface="Calibri"/>
            </a:endParaRPr>
          </a:p>
        </p:txBody>
      </p:sp>
      <p:pic>
        <p:nvPicPr>
          <p:cNvPr id="27" name="Picture 26" descr="A close up of a logo&#10;&#10;Description automatically generated">
            <a:extLst>
              <a:ext uri="{FF2B5EF4-FFF2-40B4-BE49-F238E27FC236}">
                <a16:creationId xmlns:a16="http://schemas.microsoft.com/office/drawing/2014/main" id="{FDB4219E-080D-A1AE-C3F6-A5436978CA8D}"/>
              </a:ext>
            </a:extLst>
          </p:cNvPr>
          <p:cNvPicPr>
            <a:picLocks noChangeAspect="1"/>
          </p:cNvPicPr>
          <p:nvPr/>
        </p:nvPicPr>
        <p:blipFill>
          <a:blip r:embed="rId4"/>
          <a:stretch>
            <a:fillRect/>
          </a:stretch>
        </p:blipFill>
        <p:spPr>
          <a:xfrm>
            <a:off x="277713" y="5862041"/>
            <a:ext cx="2641600" cy="803965"/>
          </a:xfrm>
          <a:prstGeom prst="rect">
            <a:avLst/>
          </a:prstGeom>
          <a:ln>
            <a:solidFill>
              <a:schemeClr val="bg1"/>
            </a:solidFill>
          </a:ln>
        </p:spPr>
      </p:pic>
      <p:pic>
        <p:nvPicPr>
          <p:cNvPr id="2" name="Picture 1" descr="A group of colorful electronic cigarettes&#10;&#10;AI-generated content may be incorrect.">
            <a:extLst>
              <a:ext uri="{FF2B5EF4-FFF2-40B4-BE49-F238E27FC236}">
                <a16:creationId xmlns:a16="http://schemas.microsoft.com/office/drawing/2014/main" id="{9F392EDB-1F9E-040D-5441-3C104A6F4DB1}"/>
              </a:ext>
            </a:extLst>
          </p:cNvPr>
          <p:cNvPicPr>
            <a:picLocks noChangeAspect="1"/>
          </p:cNvPicPr>
          <p:nvPr/>
        </p:nvPicPr>
        <p:blipFill>
          <a:blip r:embed="rId5"/>
          <a:stretch>
            <a:fillRect/>
          </a:stretch>
        </p:blipFill>
        <p:spPr>
          <a:xfrm>
            <a:off x="3044963" y="4571863"/>
            <a:ext cx="1839291" cy="1689927"/>
          </a:xfrm>
          <a:prstGeom prst="rect">
            <a:avLst/>
          </a:prstGeom>
        </p:spPr>
      </p:pic>
      <p:sp>
        <p:nvSpPr>
          <p:cNvPr id="5" name="Rectangle 4">
            <a:extLst>
              <a:ext uri="{FF2B5EF4-FFF2-40B4-BE49-F238E27FC236}">
                <a16:creationId xmlns:a16="http://schemas.microsoft.com/office/drawing/2014/main" id="{76C4F474-64A9-BB8E-2B3B-44B3CC907B8A}"/>
              </a:ext>
            </a:extLst>
          </p:cNvPr>
          <p:cNvSpPr/>
          <p:nvPr/>
        </p:nvSpPr>
        <p:spPr>
          <a:xfrm>
            <a:off x="0" y="0"/>
            <a:ext cx="12192000" cy="1284270"/>
          </a:xfrm>
          <a:prstGeom prst="rect">
            <a:avLst/>
          </a:prstGeom>
          <a:solidFill>
            <a:srgbClr val="F8941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p>
            <a:pPr algn="ctr"/>
            <a:endParaRPr lang="en-US"/>
          </a:p>
        </p:txBody>
      </p:sp>
      <p:sp>
        <p:nvSpPr>
          <p:cNvPr id="7" name="TextBox 6">
            <a:extLst>
              <a:ext uri="{FF2B5EF4-FFF2-40B4-BE49-F238E27FC236}">
                <a16:creationId xmlns:a16="http://schemas.microsoft.com/office/drawing/2014/main" id="{A3BA8BA9-27C4-C732-3CA2-1EF419A6BBA5}"/>
              </a:ext>
            </a:extLst>
          </p:cNvPr>
          <p:cNvSpPr txBox="1"/>
          <p:nvPr/>
        </p:nvSpPr>
        <p:spPr>
          <a:xfrm>
            <a:off x="318499" y="215760"/>
            <a:ext cx="11630345" cy="1446550"/>
          </a:xfrm>
          <a:prstGeom prst="rect">
            <a:avLst/>
          </a:prstGeom>
          <a:noFill/>
        </p:spPr>
        <p:txBody>
          <a:bodyPr wrap="square" lIns="91440" tIns="45720" rIns="91440" bIns="45720" rtlCol="0" anchor="t">
            <a:spAutoFit/>
          </a:body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42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325AC-5FED-68A4-9A26-3B01556DD668}"/>
            </a:ext>
          </a:extLst>
        </p:cNvPr>
        <p:cNvGrpSpPr/>
        <p:nvPr/>
      </p:nvGrpSpPr>
      <p:grpSpPr>
        <a:xfrm>
          <a:off x="0" y="0"/>
          <a:ext cx="0" cy="0"/>
          <a:chOff x="0" y="0"/>
          <a:chExt cx="0" cy="0"/>
        </a:xfrm>
      </p:grpSpPr>
      <p:pic>
        <p:nvPicPr>
          <p:cNvPr id="4" name="Picture 3" descr="A cartoon of a yellow face with a magnifying glass&#10;&#10;Description automatically generated">
            <a:extLst>
              <a:ext uri="{FF2B5EF4-FFF2-40B4-BE49-F238E27FC236}">
                <a16:creationId xmlns:a16="http://schemas.microsoft.com/office/drawing/2014/main" id="{32F0A36D-BB0E-350D-825E-1DF6BB6F2300}"/>
              </a:ext>
            </a:extLst>
          </p:cNvPr>
          <p:cNvPicPr>
            <a:picLocks noChangeAspect="1"/>
          </p:cNvPicPr>
          <p:nvPr/>
        </p:nvPicPr>
        <p:blipFill>
          <a:blip r:embed="rId3"/>
          <a:stretch>
            <a:fillRect/>
          </a:stretch>
        </p:blipFill>
        <p:spPr>
          <a:xfrm>
            <a:off x="647700" y="1981200"/>
            <a:ext cx="3503028" cy="3467100"/>
          </a:xfrm>
          <a:prstGeom prst="rect">
            <a:avLst/>
          </a:prstGeom>
        </p:spPr>
      </p:pic>
      <p:sp>
        <p:nvSpPr>
          <p:cNvPr id="8" name="TextBox 7">
            <a:extLst>
              <a:ext uri="{FF2B5EF4-FFF2-40B4-BE49-F238E27FC236}">
                <a16:creationId xmlns:a16="http://schemas.microsoft.com/office/drawing/2014/main" id="{A9B811ED-3D65-4A03-A4D1-CB43D8B952BB}"/>
              </a:ext>
            </a:extLst>
          </p:cNvPr>
          <p:cNvSpPr txBox="1"/>
          <p:nvPr/>
        </p:nvSpPr>
        <p:spPr>
          <a:xfrm>
            <a:off x="5074333" y="2509335"/>
            <a:ext cx="6174040" cy="3046988"/>
          </a:xfrm>
          <a:prstGeom prst="rect">
            <a:avLst/>
          </a:prstGeom>
          <a:noFill/>
        </p:spPr>
        <p:txBody>
          <a:bodyPr wrap="square" lIns="91440" tIns="45720" rIns="91440" bIns="45720" anchor="t">
            <a:spAutoFit/>
          </a:bodyPr>
          <a:lstStyle/>
          <a:p>
            <a:r>
              <a:rPr lang="en-GB" sz="3200">
                <a:solidFill>
                  <a:srgbClr val="1F090A"/>
                </a:solidFill>
                <a:latin typeface="Arial"/>
                <a:cs typeface="Arial"/>
              </a:rPr>
              <a:t>Vapes</a:t>
            </a:r>
            <a:r>
              <a:rPr lang="en-GB" sz="3200">
                <a:solidFill>
                  <a:srgbClr val="1F090A"/>
                </a:solidFill>
                <a:effectLst/>
                <a:latin typeface="Arial"/>
                <a:cs typeface="Arial"/>
              </a:rPr>
              <a:t> contain nicotine </a:t>
            </a:r>
          </a:p>
          <a:p>
            <a:endParaRPr lang="en-GB" sz="2000" b="1">
              <a:solidFill>
                <a:srgbClr val="1F090A"/>
              </a:solidFill>
              <a:latin typeface="Arial"/>
              <a:cs typeface="Arial"/>
            </a:endParaRPr>
          </a:p>
          <a:p>
            <a:r>
              <a:rPr lang="en-GB" sz="2000" b="1">
                <a:solidFill>
                  <a:srgbClr val="000000"/>
                </a:solidFill>
                <a:latin typeface="Arial"/>
                <a:cs typeface="Calibri"/>
              </a:rPr>
              <a:t>TRUE - </a:t>
            </a:r>
            <a:r>
              <a:rPr lang="en-GB" sz="2000" b="1">
                <a:latin typeface="Arial"/>
                <a:cs typeface="Arial"/>
              </a:rPr>
              <a:t>Most v</a:t>
            </a:r>
            <a:r>
              <a:rPr lang="en-GB" sz="2000" b="1">
                <a:solidFill>
                  <a:srgbClr val="1F090A"/>
                </a:solidFill>
                <a:latin typeface="Arial"/>
                <a:cs typeface="Arial"/>
              </a:rPr>
              <a:t>apes contain nicotine</a:t>
            </a:r>
            <a:br>
              <a:rPr lang="en-GB" sz="2000" b="1">
                <a:latin typeface="Arial"/>
                <a:cs typeface="Arial"/>
              </a:rPr>
            </a:br>
            <a:endParaRPr lang="en-GB" sz="2000" b="1">
              <a:solidFill>
                <a:srgbClr val="000000"/>
              </a:solidFill>
              <a:latin typeface="Arial"/>
              <a:cs typeface="Arial"/>
            </a:endParaRPr>
          </a:p>
          <a:p>
            <a:r>
              <a:rPr lang="en-GB" sz="2000">
                <a:solidFill>
                  <a:srgbClr val="000000"/>
                </a:solidFill>
                <a:latin typeface="Arial"/>
                <a:ea typeface="+mn-lt"/>
                <a:cs typeface="+mn-lt"/>
              </a:rPr>
              <a:t>Many vapes contain a high dose of nicotine which is addictive and bad for people's health. Even vapes labelled "zero nicotine" have been found to contain nicotine. If you see a vape, always assume it has nicotine in it. </a:t>
            </a:r>
            <a:endParaRPr lang="en-GB" sz="2000">
              <a:latin typeface="Arial"/>
              <a:cs typeface="Segoe UI"/>
            </a:endParaRPr>
          </a:p>
        </p:txBody>
      </p:sp>
      <p:pic>
        <p:nvPicPr>
          <p:cNvPr id="2" name="Picture 1" descr="A group of colorful electronic cigarettes&#10;&#10;AI-generated content may be incorrect.">
            <a:extLst>
              <a:ext uri="{FF2B5EF4-FFF2-40B4-BE49-F238E27FC236}">
                <a16:creationId xmlns:a16="http://schemas.microsoft.com/office/drawing/2014/main" id="{9E8A48E6-3210-D7BC-EAB5-F517E796B19F}"/>
              </a:ext>
            </a:extLst>
          </p:cNvPr>
          <p:cNvPicPr>
            <a:picLocks noChangeAspect="1"/>
          </p:cNvPicPr>
          <p:nvPr/>
        </p:nvPicPr>
        <p:blipFill>
          <a:blip r:embed="rId4"/>
          <a:stretch>
            <a:fillRect/>
          </a:stretch>
        </p:blipFill>
        <p:spPr>
          <a:xfrm>
            <a:off x="3044963" y="4571863"/>
            <a:ext cx="1839291" cy="1689927"/>
          </a:xfrm>
          <a:prstGeom prst="rect">
            <a:avLst/>
          </a:prstGeom>
        </p:spPr>
      </p:pic>
      <p:sp>
        <p:nvSpPr>
          <p:cNvPr id="5" name="Rectangle 4">
            <a:extLst>
              <a:ext uri="{FF2B5EF4-FFF2-40B4-BE49-F238E27FC236}">
                <a16:creationId xmlns:a16="http://schemas.microsoft.com/office/drawing/2014/main" id="{F2506606-DAA4-0435-68A0-7F6BFE3D28D2}"/>
              </a:ext>
            </a:extLst>
          </p:cNvPr>
          <p:cNvSpPr/>
          <p:nvPr/>
        </p:nvSpPr>
        <p:spPr>
          <a:xfrm>
            <a:off x="0" y="0"/>
            <a:ext cx="12192000" cy="1284270"/>
          </a:xfrm>
          <a:prstGeom prst="rect">
            <a:avLst/>
          </a:prstGeom>
          <a:solidFill>
            <a:srgbClr val="EA8B2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p>
            <a:pPr algn="ctr"/>
            <a:endParaRPr lang="en-US"/>
          </a:p>
        </p:txBody>
      </p:sp>
      <p:sp>
        <p:nvSpPr>
          <p:cNvPr id="7" name="TextBox 6">
            <a:extLst>
              <a:ext uri="{FF2B5EF4-FFF2-40B4-BE49-F238E27FC236}">
                <a16:creationId xmlns:a16="http://schemas.microsoft.com/office/drawing/2014/main" id="{57E0A2BF-60BF-B158-E04C-F692925BCE75}"/>
              </a:ext>
            </a:extLst>
          </p:cNvPr>
          <p:cNvSpPr txBox="1"/>
          <p:nvPr/>
        </p:nvSpPr>
        <p:spPr>
          <a:xfrm>
            <a:off x="318499" y="215760"/>
            <a:ext cx="11630345" cy="1446550"/>
          </a:xfrm>
          <a:prstGeom prst="rect">
            <a:avLst/>
          </a:prstGeom>
          <a:noFill/>
        </p:spPr>
        <p:txBody>
          <a:bodyPr wrap="square" lIns="91440" tIns="45720" rIns="91440" bIns="45720" rtlCol="0" anchor="t">
            <a:spAutoFit/>
          </a:body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5EB17FB2-DB03-144D-6F47-400F99A41F91}"/>
              </a:ext>
            </a:extLst>
          </p:cNvPr>
          <p:cNvPicPr>
            <a:picLocks noChangeAspect="1"/>
          </p:cNvPicPr>
          <p:nvPr/>
        </p:nvPicPr>
        <p:blipFill>
          <a:blip r:embed="rId5"/>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354542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7DBB4-9D5A-3D47-DC5A-39586A22C1DA}"/>
            </a:ext>
          </a:extLst>
        </p:cNvPr>
        <p:cNvGrpSpPr/>
        <p:nvPr/>
      </p:nvGrpSpPr>
      <p:grpSpPr>
        <a:xfrm>
          <a:off x="0" y="0"/>
          <a:ext cx="0" cy="0"/>
          <a:chOff x="0" y="0"/>
          <a:chExt cx="0" cy="0"/>
        </a:xfrm>
      </p:grpSpPr>
      <p:pic>
        <p:nvPicPr>
          <p:cNvPr id="3" name="Picture 2" descr="A yellow cartoon ball with a police hat and whistle&#10;&#10;Description automatically generated">
            <a:extLst>
              <a:ext uri="{FF2B5EF4-FFF2-40B4-BE49-F238E27FC236}">
                <a16:creationId xmlns:a16="http://schemas.microsoft.com/office/drawing/2014/main" id="{93C05A6A-4EEF-44AF-1AED-B764BD5D967C}"/>
              </a:ext>
            </a:extLst>
          </p:cNvPr>
          <p:cNvPicPr>
            <a:picLocks noChangeAspect="1"/>
          </p:cNvPicPr>
          <p:nvPr/>
        </p:nvPicPr>
        <p:blipFill>
          <a:blip r:embed="rId3"/>
          <a:stretch>
            <a:fillRect/>
          </a:stretch>
        </p:blipFill>
        <p:spPr>
          <a:xfrm>
            <a:off x="793140" y="1410996"/>
            <a:ext cx="3503877" cy="3338252"/>
          </a:xfrm>
          <a:prstGeom prst="rect">
            <a:avLst/>
          </a:prstGeom>
          <a:ln>
            <a:solidFill>
              <a:schemeClr val="bg1"/>
            </a:solidFill>
          </a:ln>
        </p:spPr>
      </p:pic>
      <p:sp>
        <p:nvSpPr>
          <p:cNvPr id="20" name="TextBox 19">
            <a:extLst>
              <a:ext uri="{FF2B5EF4-FFF2-40B4-BE49-F238E27FC236}">
                <a16:creationId xmlns:a16="http://schemas.microsoft.com/office/drawing/2014/main" id="{669A6270-3668-8C4A-F850-5FB4803C16F9}"/>
              </a:ext>
            </a:extLst>
          </p:cNvPr>
          <p:cNvSpPr txBox="1"/>
          <p:nvPr/>
        </p:nvSpPr>
        <p:spPr>
          <a:xfrm>
            <a:off x="4631768" y="1559374"/>
            <a:ext cx="7200913" cy="3170099"/>
          </a:xfrm>
          <a:prstGeom prst="rect">
            <a:avLst/>
          </a:prstGeom>
          <a:noFill/>
        </p:spPr>
        <p:txBody>
          <a:bodyPr wrap="square" lIns="91440" tIns="45720" rIns="91440" bIns="45720" anchor="t">
            <a:spAutoFit/>
          </a:bodyPr>
          <a:lstStyle/>
          <a:p>
            <a:endParaRPr lang="en-GB" sz="2800">
              <a:solidFill>
                <a:srgbClr val="1F090A"/>
              </a:solidFill>
              <a:latin typeface="Arial"/>
              <a:cs typeface="Segoe UI"/>
            </a:endParaRPr>
          </a:p>
          <a:p>
            <a:endParaRPr lang="en-GB" sz="2800">
              <a:solidFill>
                <a:srgbClr val="000000"/>
              </a:solidFill>
              <a:latin typeface="Arial"/>
              <a:cs typeface="Segoe UI" panose="020B0502040204020203" pitchFamily="34" charset="0"/>
            </a:endParaRPr>
          </a:p>
          <a:p>
            <a:pPr algn="ctr"/>
            <a:r>
              <a:rPr lang="en-GB" sz="4400">
                <a:solidFill>
                  <a:srgbClr val="000000"/>
                </a:solidFill>
                <a:latin typeface="Arial"/>
                <a:ea typeface="Calibri"/>
                <a:cs typeface="Calibri"/>
              </a:rPr>
              <a:t>It is illegal to give or buy a vape for someone under 18</a:t>
            </a:r>
          </a:p>
          <a:p>
            <a:br>
              <a:rPr lang="en-GB" sz="2800">
                <a:latin typeface="Segoe UI" panose="020B0502040204020203" pitchFamily="34" charset="0"/>
                <a:cs typeface="Segoe UI" panose="020B0502040204020203" pitchFamily="34" charset="0"/>
              </a:rPr>
            </a:br>
            <a:endParaRPr lang="en-GB" sz="2800">
              <a:latin typeface="Arial"/>
              <a:cs typeface="Segoe UI"/>
            </a:endParaRPr>
          </a:p>
        </p:txBody>
      </p:sp>
      <p:sp>
        <p:nvSpPr>
          <p:cNvPr id="5" name="Rectangle 4">
            <a:extLst>
              <a:ext uri="{FF2B5EF4-FFF2-40B4-BE49-F238E27FC236}">
                <a16:creationId xmlns:a16="http://schemas.microsoft.com/office/drawing/2014/main" id="{BDFA41C0-4D60-F5DF-EDF0-88CC2ECA38F0}"/>
              </a:ext>
            </a:extLst>
          </p:cNvPr>
          <p:cNvSpPr/>
          <p:nvPr/>
        </p:nvSpPr>
        <p:spPr>
          <a:xfrm>
            <a:off x="0" y="0"/>
            <a:ext cx="12192000" cy="1284270"/>
          </a:xfrm>
          <a:prstGeom prst="rect">
            <a:avLst/>
          </a:prstGeom>
          <a:solidFill>
            <a:srgbClr val="EA8B2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p>
            <a:pPr algn="ctr"/>
            <a:endParaRPr lang="en-US"/>
          </a:p>
        </p:txBody>
      </p:sp>
      <p:sp>
        <p:nvSpPr>
          <p:cNvPr id="8" name="TextBox 7">
            <a:extLst>
              <a:ext uri="{FF2B5EF4-FFF2-40B4-BE49-F238E27FC236}">
                <a16:creationId xmlns:a16="http://schemas.microsoft.com/office/drawing/2014/main" id="{0A57E040-9509-62B2-75CB-502B5B70552F}"/>
              </a:ext>
            </a:extLst>
          </p:cNvPr>
          <p:cNvSpPr txBox="1"/>
          <p:nvPr/>
        </p:nvSpPr>
        <p:spPr>
          <a:xfrm>
            <a:off x="318499" y="215760"/>
            <a:ext cx="11630345" cy="1446550"/>
          </a:xfrm>
          <a:prstGeom prst="rect">
            <a:avLst/>
          </a:prstGeom>
          <a:noFill/>
        </p:spPr>
        <p:txBody>
          <a:bodyPr wrap="square" lIns="91440" tIns="45720" rIns="91440" bIns="45720" rtlCol="0" anchor="t">
            <a:spAutoFit/>
          </a:body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D0F8FF36-8A4A-8253-278F-C55C9656E207}"/>
              </a:ext>
            </a:extLst>
          </p:cNvPr>
          <p:cNvPicPr>
            <a:picLocks noChangeAspect="1"/>
          </p:cNvPicPr>
          <p:nvPr/>
        </p:nvPicPr>
        <p:blipFill>
          <a:blip r:embed="rId4"/>
          <a:stretch>
            <a:fillRect/>
          </a:stretch>
        </p:blipFill>
        <p:spPr>
          <a:xfrm>
            <a:off x="277713" y="5862041"/>
            <a:ext cx="2641600" cy="803965"/>
          </a:xfrm>
          <a:prstGeom prst="rect">
            <a:avLst/>
          </a:prstGeom>
          <a:ln>
            <a:solidFill>
              <a:schemeClr val="bg1"/>
            </a:solidFill>
          </a:ln>
        </p:spPr>
      </p:pic>
      <p:pic>
        <p:nvPicPr>
          <p:cNvPr id="12" name="Picture 11" descr="A sign with a red circle and a black and white text&#10;&#10;AI-generated content may be incorrect.">
            <a:extLst>
              <a:ext uri="{FF2B5EF4-FFF2-40B4-BE49-F238E27FC236}">
                <a16:creationId xmlns:a16="http://schemas.microsoft.com/office/drawing/2014/main" id="{77358F3B-6CD2-666E-8EFF-9F39D55C6662}"/>
              </a:ext>
            </a:extLst>
          </p:cNvPr>
          <p:cNvPicPr>
            <a:picLocks noChangeAspect="1"/>
          </p:cNvPicPr>
          <p:nvPr/>
        </p:nvPicPr>
        <p:blipFill>
          <a:blip r:embed="rId5"/>
          <a:stretch>
            <a:fillRect/>
          </a:stretch>
        </p:blipFill>
        <p:spPr>
          <a:xfrm>
            <a:off x="3331917" y="4496405"/>
            <a:ext cx="1938270" cy="1895614"/>
          </a:xfrm>
          <a:prstGeom prst="rect">
            <a:avLst/>
          </a:prstGeom>
        </p:spPr>
      </p:pic>
    </p:spTree>
    <p:extLst>
      <p:ext uri="{BB962C8B-B14F-4D97-AF65-F5344CB8AC3E}">
        <p14:creationId xmlns:p14="http://schemas.microsoft.com/office/powerpoint/2010/main" val="237887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9981-A97B-1359-9C84-4DEF8AB3FF7F}"/>
            </a:ext>
          </a:extLst>
        </p:cNvPr>
        <p:cNvGrpSpPr/>
        <p:nvPr/>
      </p:nvGrpSpPr>
      <p:grpSpPr>
        <a:xfrm>
          <a:off x="0" y="0"/>
          <a:ext cx="0" cy="0"/>
          <a:chOff x="0" y="0"/>
          <a:chExt cx="0" cy="0"/>
        </a:xfrm>
      </p:grpSpPr>
      <p:pic>
        <p:nvPicPr>
          <p:cNvPr id="3" name="Picture 2" descr="A yellow cartoon ball with a police hat and whistle&#10;&#10;Description automatically generated">
            <a:extLst>
              <a:ext uri="{FF2B5EF4-FFF2-40B4-BE49-F238E27FC236}">
                <a16:creationId xmlns:a16="http://schemas.microsoft.com/office/drawing/2014/main" id="{5974EA1B-A3DB-B4D7-B6E4-F185C2066EB0}"/>
              </a:ext>
            </a:extLst>
          </p:cNvPr>
          <p:cNvPicPr>
            <a:picLocks noChangeAspect="1"/>
          </p:cNvPicPr>
          <p:nvPr/>
        </p:nvPicPr>
        <p:blipFill>
          <a:blip r:embed="rId3"/>
          <a:stretch>
            <a:fillRect/>
          </a:stretch>
        </p:blipFill>
        <p:spPr>
          <a:xfrm>
            <a:off x="793140" y="1410996"/>
            <a:ext cx="3503877" cy="3338252"/>
          </a:xfrm>
          <a:prstGeom prst="rect">
            <a:avLst/>
          </a:prstGeom>
          <a:ln>
            <a:solidFill>
              <a:schemeClr val="bg1"/>
            </a:solidFill>
          </a:ln>
        </p:spPr>
      </p:pic>
      <p:sp>
        <p:nvSpPr>
          <p:cNvPr id="20" name="TextBox 19">
            <a:extLst>
              <a:ext uri="{FF2B5EF4-FFF2-40B4-BE49-F238E27FC236}">
                <a16:creationId xmlns:a16="http://schemas.microsoft.com/office/drawing/2014/main" id="{474199E1-CDD4-92BE-B287-27989EFEDF23}"/>
              </a:ext>
            </a:extLst>
          </p:cNvPr>
          <p:cNvSpPr txBox="1"/>
          <p:nvPr/>
        </p:nvSpPr>
        <p:spPr>
          <a:xfrm>
            <a:off x="5609862" y="1780422"/>
            <a:ext cx="6080325" cy="3293209"/>
          </a:xfrm>
          <a:prstGeom prst="rect">
            <a:avLst/>
          </a:prstGeom>
          <a:noFill/>
        </p:spPr>
        <p:txBody>
          <a:bodyPr wrap="square" lIns="91440" tIns="45720" rIns="91440" bIns="45720" anchor="t">
            <a:spAutoFit/>
          </a:bodyPr>
          <a:lstStyle/>
          <a:p>
            <a:r>
              <a:rPr lang="en-GB" sz="3200">
                <a:solidFill>
                  <a:srgbClr val="000000"/>
                </a:solidFill>
                <a:latin typeface="Arial"/>
                <a:cs typeface="Arial"/>
              </a:rPr>
              <a:t>It is illegal to give or buy a vape for someone under 18</a:t>
            </a:r>
            <a:endParaRPr lang="en-GB" sz="3200">
              <a:solidFill>
                <a:srgbClr val="1F090A"/>
              </a:solidFill>
              <a:latin typeface="Arial"/>
              <a:cs typeface="Segoe UI"/>
            </a:endParaRPr>
          </a:p>
          <a:p>
            <a:endParaRPr lang="en-GB" sz="2400">
              <a:solidFill>
                <a:srgbClr val="000000"/>
              </a:solidFill>
              <a:latin typeface="Arial"/>
              <a:cs typeface="Segoe UI" panose="020B0502040204020203" pitchFamily="34" charset="0"/>
            </a:endParaRPr>
          </a:p>
          <a:p>
            <a:r>
              <a:rPr lang="en-GB" sz="2000" b="1">
                <a:solidFill>
                  <a:srgbClr val="000000"/>
                </a:solidFill>
                <a:latin typeface="Arial"/>
                <a:cs typeface="Segoe UI"/>
              </a:rPr>
              <a:t>TRUE - </a:t>
            </a:r>
            <a:r>
              <a:rPr lang="en-GB" sz="2000" b="1">
                <a:solidFill>
                  <a:srgbClr val="000000"/>
                </a:solidFill>
                <a:latin typeface="Arial"/>
                <a:ea typeface="Calibri"/>
                <a:cs typeface="Calibri"/>
              </a:rPr>
              <a:t>It is illegal to give or buy a vape for someone under 18.</a:t>
            </a:r>
          </a:p>
          <a:p>
            <a:br>
              <a:rPr lang="en-GB" sz="2000">
                <a:latin typeface="Arial"/>
                <a:cs typeface="Segoe UI" panose="020B0502040204020203" pitchFamily="34" charset="0"/>
              </a:rPr>
            </a:br>
            <a:r>
              <a:rPr lang="en-GB" sz="2000">
                <a:solidFill>
                  <a:srgbClr val="000000"/>
                </a:solidFill>
                <a:latin typeface="Arial"/>
                <a:cs typeface="Segoe UI"/>
              </a:rPr>
              <a:t>Vaping is illegal for under 18s. If someone over 18 gives or sells vapes to anyone under 18 that is against the law. </a:t>
            </a:r>
            <a:endParaRPr lang="en-GB" sz="2000">
              <a:latin typeface="Arial"/>
              <a:cs typeface="Segoe UI"/>
            </a:endParaRPr>
          </a:p>
        </p:txBody>
      </p:sp>
      <p:pic>
        <p:nvPicPr>
          <p:cNvPr id="7" name="Picture 6" descr="A sign with a red circle and a black and white text&#10;&#10;AI-generated content may be incorrect.">
            <a:extLst>
              <a:ext uri="{FF2B5EF4-FFF2-40B4-BE49-F238E27FC236}">
                <a16:creationId xmlns:a16="http://schemas.microsoft.com/office/drawing/2014/main" id="{0B2F406F-811F-78BA-BEC6-FEC2E13D9592}"/>
              </a:ext>
            </a:extLst>
          </p:cNvPr>
          <p:cNvPicPr>
            <a:picLocks noChangeAspect="1"/>
          </p:cNvPicPr>
          <p:nvPr/>
        </p:nvPicPr>
        <p:blipFill>
          <a:blip r:embed="rId4"/>
          <a:stretch>
            <a:fillRect/>
          </a:stretch>
        </p:blipFill>
        <p:spPr>
          <a:xfrm>
            <a:off x="3331917" y="4496405"/>
            <a:ext cx="1938270" cy="1895614"/>
          </a:xfrm>
          <a:prstGeom prst="rect">
            <a:avLst/>
          </a:prstGeom>
        </p:spPr>
      </p:pic>
      <p:sp>
        <p:nvSpPr>
          <p:cNvPr id="5" name="Rectangle 4">
            <a:extLst>
              <a:ext uri="{FF2B5EF4-FFF2-40B4-BE49-F238E27FC236}">
                <a16:creationId xmlns:a16="http://schemas.microsoft.com/office/drawing/2014/main" id="{E0181853-C0FB-461E-C1D9-1DA2E58390C4}"/>
              </a:ext>
            </a:extLst>
          </p:cNvPr>
          <p:cNvSpPr/>
          <p:nvPr/>
        </p:nvSpPr>
        <p:spPr>
          <a:xfrm>
            <a:off x="0" y="0"/>
            <a:ext cx="12192000" cy="1284270"/>
          </a:xfrm>
          <a:prstGeom prst="rect">
            <a:avLst/>
          </a:prstGeom>
          <a:solidFill>
            <a:srgbClr val="EA8B2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p>
            <a:pPr algn="ctr"/>
            <a:endParaRPr lang="en-US"/>
          </a:p>
        </p:txBody>
      </p:sp>
      <p:sp>
        <p:nvSpPr>
          <p:cNvPr id="8" name="TextBox 7">
            <a:extLst>
              <a:ext uri="{FF2B5EF4-FFF2-40B4-BE49-F238E27FC236}">
                <a16:creationId xmlns:a16="http://schemas.microsoft.com/office/drawing/2014/main" id="{4917BDDA-F69B-B32F-F0B2-A4FBCCA59A02}"/>
              </a:ext>
            </a:extLst>
          </p:cNvPr>
          <p:cNvSpPr txBox="1"/>
          <p:nvPr/>
        </p:nvSpPr>
        <p:spPr>
          <a:xfrm>
            <a:off x="318499" y="215760"/>
            <a:ext cx="11630345" cy="1446550"/>
          </a:xfrm>
          <a:prstGeom prst="rect">
            <a:avLst/>
          </a:prstGeom>
          <a:noFill/>
        </p:spPr>
        <p:txBody>
          <a:bodyPr wrap="square" lIns="91440" tIns="45720" rIns="91440" bIns="45720" rtlCol="0" anchor="t">
            <a:spAutoFit/>
          </a:body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F9F9C88-93CD-0A50-4E7A-40C667CE1C0F}"/>
              </a:ext>
            </a:extLst>
          </p:cNvPr>
          <p:cNvPicPr>
            <a:picLocks noChangeAspect="1"/>
          </p:cNvPicPr>
          <p:nvPr/>
        </p:nvPicPr>
        <p:blipFill>
          <a:blip r:embed="rId5"/>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203688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7F642A4-2D4A-584D-AFA8-74A0D8D20D6C}"/>
              </a:ext>
            </a:extLst>
          </p:cNvPr>
          <p:cNvSpPr txBox="1"/>
          <p:nvPr/>
        </p:nvSpPr>
        <p:spPr>
          <a:xfrm>
            <a:off x="4707636" y="3137680"/>
            <a:ext cx="5504329" cy="769441"/>
          </a:xfrm>
          <a:prstGeom prst="rect">
            <a:avLst/>
          </a:prstGeom>
          <a:noFill/>
        </p:spPr>
        <p:txBody>
          <a:bodyPr wrap="square" lIns="91440" tIns="45720" rIns="91440" bIns="45720" anchor="t">
            <a:spAutoFit/>
          </a:bodyPr>
          <a:lstStyle/>
          <a:p>
            <a:pPr algn="ctr"/>
            <a:r>
              <a:rPr lang="en-GB" sz="4400">
                <a:solidFill>
                  <a:srgbClr val="1F090A"/>
                </a:solidFill>
                <a:latin typeface="Arial"/>
                <a:cs typeface="Arial"/>
              </a:rPr>
              <a:t>Vaping is harmless </a:t>
            </a:r>
            <a:endParaRPr lang="en-GB" sz="4400">
              <a:solidFill>
                <a:srgbClr val="1F090A"/>
              </a:solidFill>
              <a:effectLst/>
              <a:latin typeface="Arial"/>
              <a:cs typeface="Segoe UI"/>
            </a:endParaRPr>
          </a:p>
        </p:txBody>
      </p:sp>
      <p:pic>
        <p:nvPicPr>
          <p:cNvPr id="3" name="Picture 2" descr="A yellow emoji with black eyes and a sad face&#10;&#10;AI-generated content may be incorrect.">
            <a:extLst>
              <a:ext uri="{FF2B5EF4-FFF2-40B4-BE49-F238E27FC236}">
                <a16:creationId xmlns:a16="http://schemas.microsoft.com/office/drawing/2014/main" id="{E49A04C5-55E5-554D-A02D-55FE9BD35959}"/>
              </a:ext>
            </a:extLst>
          </p:cNvPr>
          <p:cNvPicPr>
            <a:picLocks noChangeAspect="1"/>
          </p:cNvPicPr>
          <p:nvPr/>
        </p:nvPicPr>
        <p:blipFill>
          <a:blip r:embed="rId3"/>
          <a:stretch>
            <a:fillRect/>
          </a:stretch>
        </p:blipFill>
        <p:spPr>
          <a:xfrm>
            <a:off x="1238250" y="2214175"/>
            <a:ext cx="2857904" cy="2679285"/>
          </a:xfrm>
          <a:prstGeom prst="rect">
            <a:avLst/>
          </a:prstGeom>
          <a:ln>
            <a:solidFill>
              <a:schemeClr val="bg1"/>
            </a:solidFill>
          </a:ln>
        </p:spPr>
      </p:pic>
      <p:sp>
        <p:nvSpPr>
          <p:cNvPr id="4" name="TextBox 3">
            <a:extLst>
              <a:ext uri="{FF2B5EF4-FFF2-40B4-BE49-F238E27FC236}">
                <a16:creationId xmlns:a16="http://schemas.microsoft.com/office/drawing/2014/main" id="{9379C95A-D01D-0942-960C-83257B98CFF3}"/>
              </a:ext>
            </a:extLst>
          </p:cNvPr>
          <p:cNvSpPr txBox="1"/>
          <p:nvPr/>
        </p:nvSpPr>
        <p:spPr>
          <a:xfrm>
            <a:off x="2257426" y="1600200"/>
            <a:ext cx="485775" cy="1323439"/>
          </a:xfrm>
          <a:prstGeom prst="rect">
            <a:avLst/>
          </a:prstGeom>
          <a:noFill/>
        </p:spPr>
        <p:txBody>
          <a:bodyPr wrap="square" rtlCol="0">
            <a:spAutoFit/>
          </a:bodyPr>
          <a:lstStyle/>
          <a:p>
            <a:r>
              <a:rPr lang="en-US" sz="8000" b="1">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A953180E-DB8D-3030-1534-6EFE63E239C9}"/>
              </a:ext>
            </a:extLst>
          </p:cNvPr>
          <p:cNvSpPr/>
          <p:nvPr/>
        </p:nvSpPr>
        <p:spPr>
          <a:xfrm>
            <a:off x="0" y="0"/>
            <a:ext cx="12192000" cy="1284270"/>
          </a:xfrm>
          <a:prstGeom prst="rect">
            <a:avLst/>
          </a:prstGeom>
          <a:solidFill>
            <a:srgbClr val="EA8B2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p>
            <a:pPr algn="ctr"/>
            <a:endParaRPr lang="en-US"/>
          </a:p>
        </p:txBody>
      </p:sp>
      <p:sp>
        <p:nvSpPr>
          <p:cNvPr id="12" name="TextBox 11">
            <a:extLst>
              <a:ext uri="{FF2B5EF4-FFF2-40B4-BE49-F238E27FC236}">
                <a16:creationId xmlns:a16="http://schemas.microsoft.com/office/drawing/2014/main" id="{0EB80B88-A63E-00CB-9A66-DDF2A37A7651}"/>
              </a:ext>
            </a:extLst>
          </p:cNvPr>
          <p:cNvSpPr txBox="1"/>
          <p:nvPr/>
        </p:nvSpPr>
        <p:spPr>
          <a:xfrm>
            <a:off x="318499" y="215760"/>
            <a:ext cx="11630345" cy="1446550"/>
          </a:xfrm>
          <a:prstGeom prst="rect">
            <a:avLst/>
          </a:prstGeom>
          <a:noFill/>
        </p:spPr>
        <p:txBody>
          <a:bodyPr wrap="square" lIns="91440" tIns="45720" rIns="91440" bIns="45720" rtlCol="0" anchor="t">
            <a:spAutoFit/>
          </a:body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26B2F719-409D-3BC3-6DE4-C54BE4FF4956}"/>
              </a:ext>
            </a:extLst>
          </p:cNvPr>
          <p:cNvPicPr>
            <a:picLocks noChangeAspect="1"/>
          </p:cNvPicPr>
          <p:nvPr/>
        </p:nvPicPr>
        <p:blipFill>
          <a:blip r:embed="rId4"/>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301530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D7230-DE40-A734-7C16-6DC4B766CD6C}"/>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89790B7E-8AFD-EA8D-2FC2-86A6FD158FA5}"/>
              </a:ext>
            </a:extLst>
          </p:cNvPr>
          <p:cNvSpPr txBox="1"/>
          <p:nvPr/>
        </p:nvSpPr>
        <p:spPr>
          <a:xfrm>
            <a:off x="4365504" y="1590773"/>
            <a:ext cx="7100214" cy="3970318"/>
          </a:xfrm>
          <a:prstGeom prst="rect">
            <a:avLst/>
          </a:prstGeom>
          <a:noFill/>
        </p:spPr>
        <p:txBody>
          <a:bodyPr wrap="square" lIns="91440" tIns="45720" rIns="91440" bIns="45720" anchor="t">
            <a:spAutoFit/>
          </a:bodyPr>
          <a:lstStyle/>
          <a:p>
            <a:r>
              <a:rPr lang="en-GB" sz="3200">
                <a:solidFill>
                  <a:srgbClr val="1F090A"/>
                </a:solidFill>
                <a:latin typeface="Arial"/>
                <a:cs typeface="Arial"/>
              </a:rPr>
              <a:t>Vaping is harmless </a:t>
            </a:r>
            <a:endParaRPr lang="en-GB" sz="3200">
              <a:solidFill>
                <a:srgbClr val="1F090A"/>
              </a:solidFill>
              <a:effectLst/>
              <a:latin typeface="Arial"/>
              <a:cs typeface="Segoe UI"/>
            </a:endParaRPr>
          </a:p>
          <a:p>
            <a:endParaRPr lang="en-GB" sz="2000">
              <a:solidFill>
                <a:srgbClr val="1F090A"/>
              </a:solidFill>
              <a:latin typeface="Arial"/>
              <a:cs typeface="Segoe UI" panose="020B0502040204020203" pitchFamily="34" charset="0"/>
            </a:endParaRPr>
          </a:p>
          <a:p>
            <a:r>
              <a:rPr lang="en-GB" sz="2000" b="1">
                <a:solidFill>
                  <a:srgbClr val="000000"/>
                </a:solidFill>
                <a:latin typeface="Arial"/>
                <a:cs typeface="Segoe UI"/>
              </a:rPr>
              <a:t>FALSE - Vaping does have some health effects. </a:t>
            </a:r>
            <a:br>
              <a:rPr lang="en-GB" sz="2000" b="1">
                <a:latin typeface="Arial"/>
                <a:cs typeface="Segoe UI" panose="020B0502040204020203" pitchFamily="34" charset="0"/>
              </a:rPr>
            </a:br>
            <a:endParaRPr lang="en-GB" sz="2000">
              <a:solidFill>
                <a:srgbClr val="000000"/>
              </a:solidFill>
              <a:latin typeface="Arial"/>
              <a:cs typeface="Segoe UI" panose="020B0502040204020203" pitchFamily="34" charset="0"/>
            </a:endParaRPr>
          </a:p>
          <a:p>
            <a:r>
              <a:rPr lang="en-GB" sz="2000">
                <a:solidFill>
                  <a:srgbClr val="000000"/>
                </a:solidFill>
                <a:latin typeface="Arial"/>
                <a:ea typeface="+mn-lt"/>
                <a:cs typeface="Segoe UI"/>
              </a:rPr>
              <a:t>Vaping can make people cough, give them a dry or sore mouth and throat, and even cause headaches. It can also make it harder to focus and make someone feel grumpy. </a:t>
            </a:r>
          </a:p>
          <a:p>
            <a:endParaRPr lang="en-GB" sz="2000">
              <a:latin typeface="Arial"/>
              <a:ea typeface="+mn-lt"/>
              <a:cs typeface="Segoe UI"/>
            </a:endParaRPr>
          </a:p>
          <a:p>
            <a:r>
              <a:rPr lang="en-GB" sz="2000">
                <a:latin typeface="Arial"/>
                <a:ea typeface="+mn-lt"/>
                <a:cs typeface="Arial"/>
              </a:rPr>
              <a:t>Some vapes have been found to contain dangerous chemicals and illegal drugs. Some of them even have </a:t>
            </a:r>
            <a:r>
              <a:rPr lang="en-GB" sz="2000" b="1">
                <a:latin typeface="Arial"/>
                <a:ea typeface="+mn-lt"/>
                <a:cs typeface="Arial"/>
              </a:rPr>
              <a:t>a lot more nicotine</a:t>
            </a:r>
            <a:r>
              <a:rPr lang="en-GB" sz="2000">
                <a:latin typeface="Arial"/>
                <a:ea typeface="+mn-lt"/>
                <a:cs typeface="Arial"/>
              </a:rPr>
              <a:t> than cigarettes, which can make people really sick or addicted</a:t>
            </a:r>
            <a:r>
              <a:rPr lang="en-GB">
                <a:latin typeface="Arial"/>
                <a:ea typeface="+mn-lt"/>
                <a:cs typeface="Arial"/>
              </a:rPr>
              <a:t>.</a:t>
            </a:r>
            <a:endParaRPr lang="en-GB">
              <a:latin typeface="Arial"/>
              <a:cs typeface="Arial"/>
            </a:endParaRPr>
          </a:p>
        </p:txBody>
      </p:sp>
      <p:pic>
        <p:nvPicPr>
          <p:cNvPr id="3" name="Picture 2" descr="A yellow emoji with black eyes and a sad face&#10;&#10;AI-generated content may be incorrect.">
            <a:extLst>
              <a:ext uri="{FF2B5EF4-FFF2-40B4-BE49-F238E27FC236}">
                <a16:creationId xmlns:a16="http://schemas.microsoft.com/office/drawing/2014/main" id="{1169748A-9957-1980-D3C5-68C462EF221E}"/>
              </a:ext>
            </a:extLst>
          </p:cNvPr>
          <p:cNvPicPr>
            <a:picLocks noChangeAspect="1"/>
          </p:cNvPicPr>
          <p:nvPr/>
        </p:nvPicPr>
        <p:blipFill>
          <a:blip r:embed="rId3"/>
          <a:stretch>
            <a:fillRect/>
          </a:stretch>
        </p:blipFill>
        <p:spPr>
          <a:xfrm>
            <a:off x="1238250" y="2214175"/>
            <a:ext cx="2857904" cy="2679285"/>
          </a:xfrm>
          <a:prstGeom prst="rect">
            <a:avLst/>
          </a:prstGeom>
          <a:ln>
            <a:solidFill>
              <a:schemeClr val="bg1"/>
            </a:solidFill>
          </a:ln>
        </p:spPr>
      </p:pic>
      <p:sp>
        <p:nvSpPr>
          <p:cNvPr id="4" name="TextBox 3">
            <a:extLst>
              <a:ext uri="{FF2B5EF4-FFF2-40B4-BE49-F238E27FC236}">
                <a16:creationId xmlns:a16="http://schemas.microsoft.com/office/drawing/2014/main" id="{5F98C59F-CE31-8B9C-5A40-2CC3C7B50F1E}"/>
              </a:ext>
            </a:extLst>
          </p:cNvPr>
          <p:cNvSpPr txBox="1"/>
          <p:nvPr/>
        </p:nvSpPr>
        <p:spPr>
          <a:xfrm>
            <a:off x="2257426" y="1600200"/>
            <a:ext cx="485775" cy="1323439"/>
          </a:xfrm>
          <a:prstGeom prst="rect">
            <a:avLst/>
          </a:prstGeom>
          <a:noFill/>
        </p:spPr>
        <p:txBody>
          <a:bodyPr wrap="square" rtlCol="0">
            <a:spAutoFit/>
          </a:bodyPr>
          <a:lstStyle/>
          <a:p>
            <a:r>
              <a:rPr lang="en-US" sz="8000" b="1">
                <a:latin typeface="Arial" panose="020B0604020202020204" pitchFamily="34" charset="0"/>
                <a:cs typeface="Arial" panose="020B0604020202020204" pitchFamily="34" charset="0"/>
              </a:rPr>
              <a:t>?</a:t>
            </a:r>
          </a:p>
        </p:txBody>
      </p:sp>
      <p:pic>
        <p:nvPicPr>
          <p:cNvPr id="7" name="Picture 11" descr="A yellow emoji with green liquid coming out of it&#10;&#10;Description automatically generated">
            <a:extLst>
              <a:ext uri="{FF2B5EF4-FFF2-40B4-BE49-F238E27FC236}">
                <a16:creationId xmlns:a16="http://schemas.microsoft.com/office/drawing/2014/main" id="{4ADE196C-F6F5-11CA-DD6B-BC4E179C8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660" y="5303773"/>
            <a:ext cx="979364" cy="14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 yellow emoji with a sick face&#10;&#10;Description automatically generated">
            <a:extLst>
              <a:ext uri="{FF2B5EF4-FFF2-40B4-BE49-F238E27FC236}">
                <a16:creationId xmlns:a16="http://schemas.microsoft.com/office/drawing/2014/main" id="{F817FC2A-779A-9A57-F0A5-F0CE4CB14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7835" y="5332144"/>
            <a:ext cx="1061947" cy="129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7027832-A3D3-EA75-C7F1-485C5D1FF1A1}"/>
              </a:ext>
            </a:extLst>
          </p:cNvPr>
          <p:cNvSpPr/>
          <p:nvPr/>
        </p:nvSpPr>
        <p:spPr>
          <a:xfrm>
            <a:off x="0" y="0"/>
            <a:ext cx="12192000" cy="1284270"/>
          </a:xfrm>
          <a:prstGeom prst="rect">
            <a:avLst/>
          </a:prstGeom>
          <a:solidFill>
            <a:srgbClr val="EA8B2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p>
            <a:pPr algn="ctr"/>
            <a:endParaRPr lang="en-US"/>
          </a:p>
        </p:txBody>
      </p:sp>
      <p:sp>
        <p:nvSpPr>
          <p:cNvPr id="10" name="TextBox 9">
            <a:extLst>
              <a:ext uri="{FF2B5EF4-FFF2-40B4-BE49-F238E27FC236}">
                <a16:creationId xmlns:a16="http://schemas.microsoft.com/office/drawing/2014/main" id="{C314E23D-F044-3936-DA43-6315C4A2B107}"/>
              </a:ext>
            </a:extLst>
          </p:cNvPr>
          <p:cNvSpPr txBox="1"/>
          <p:nvPr/>
        </p:nvSpPr>
        <p:spPr>
          <a:xfrm>
            <a:off x="318499" y="215760"/>
            <a:ext cx="11630345" cy="1446550"/>
          </a:xfrm>
          <a:prstGeom prst="rect">
            <a:avLst/>
          </a:prstGeom>
          <a:noFill/>
        </p:spPr>
        <p:txBody>
          <a:bodyPr wrap="square" lIns="91440" tIns="45720" rIns="91440" bIns="45720" rtlCol="0" anchor="t">
            <a:spAutoFit/>
          </a:body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B13DEA0C-151D-945F-518D-EB7F5C2A8CFF}"/>
              </a:ext>
            </a:extLst>
          </p:cNvPr>
          <p:cNvPicPr>
            <a:picLocks noChangeAspect="1"/>
          </p:cNvPicPr>
          <p:nvPr/>
        </p:nvPicPr>
        <p:blipFill>
          <a:blip r:embed="rId6"/>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251325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D4724-770F-4B58-3771-7AB9770FF024}"/>
            </a:ext>
          </a:extLst>
        </p:cNvPr>
        <p:cNvGrpSpPr/>
        <p:nvPr/>
      </p:nvGrpSpPr>
      <p:grpSpPr>
        <a:xfrm>
          <a:off x="0" y="0"/>
          <a:ext cx="0" cy="0"/>
          <a:chOff x="0" y="0"/>
          <a:chExt cx="0" cy="0"/>
        </a:xfrm>
      </p:grpSpPr>
      <p:pic>
        <p:nvPicPr>
          <p:cNvPr id="5" name="Picture 4" descr="A yellow emoticon with blue eyes and a sad face&#10;&#10;Description automatically generated">
            <a:extLst>
              <a:ext uri="{FF2B5EF4-FFF2-40B4-BE49-F238E27FC236}">
                <a16:creationId xmlns:a16="http://schemas.microsoft.com/office/drawing/2014/main" id="{358EEA2C-E790-E48F-4319-2B99C3E53FFA}"/>
              </a:ext>
            </a:extLst>
          </p:cNvPr>
          <p:cNvPicPr>
            <a:picLocks noChangeAspect="1"/>
          </p:cNvPicPr>
          <p:nvPr/>
        </p:nvPicPr>
        <p:blipFill>
          <a:blip r:embed="rId3"/>
          <a:stretch>
            <a:fillRect/>
          </a:stretch>
        </p:blipFill>
        <p:spPr>
          <a:xfrm>
            <a:off x="1060450" y="2257425"/>
            <a:ext cx="2840097" cy="2343150"/>
          </a:xfrm>
          <a:prstGeom prst="rect">
            <a:avLst/>
          </a:prstGeom>
          <a:ln>
            <a:solidFill>
              <a:schemeClr val="bg1"/>
            </a:solidFill>
          </a:ln>
        </p:spPr>
      </p:pic>
      <p:sp>
        <p:nvSpPr>
          <p:cNvPr id="12" name="TextBox 11">
            <a:extLst>
              <a:ext uri="{FF2B5EF4-FFF2-40B4-BE49-F238E27FC236}">
                <a16:creationId xmlns:a16="http://schemas.microsoft.com/office/drawing/2014/main" id="{A012FC51-962F-D9B8-C3A3-92C972ED75FD}"/>
              </a:ext>
            </a:extLst>
          </p:cNvPr>
          <p:cNvSpPr txBox="1"/>
          <p:nvPr/>
        </p:nvSpPr>
        <p:spPr>
          <a:xfrm>
            <a:off x="3487071" y="2856283"/>
            <a:ext cx="8344566" cy="1446550"/>
          </a:xfrm>
          <a:prstGeom prst="rect">
            <a:avLst/>
          </a:prstGeom>
          <a:noFill/>
        </p:spPr>
        <p:txBody>
          <a:bodyPr wrap="square" lIns="91440" tIns="45720" rIns="91440" bIns="45720" anchor="t">
            <a:spAutoFit/>
          </a:bodyPr>
          <a:lstStyle/>
          <a:p>
            <a:pPr algn="ctr"/>
            <a:r>
              <a:rPr lang="en-GB" sz="4400">
                <a:latin typeface="Arial"/>
                <a:cs typeface="Arial"/>
              </a:rPr>
              <a:t> Vapes are bad for the environment</a:t>
            </a:r>
            <a:endParaRPr lang="en-US" sz="4400">
              <a:latin typeface="Arial"/>
              <a:ea typeface="Calibri" panose="020F0502020204030204"/>
              <a:cs typeface="Calibri" panose="020F0502020204030204"/>
            </a:endParaRPr>
          </a:p>
        </p:txBody>
      </p:sp>
      <p:pic>
        <p:nvPicPr>
          <p:cNvPr id="3" name="Picture 2" descr="A cartoon of a vape pen&#10;&#10;Description automatically generated with medium confidence">
            <a:extLst>
              <a:ext uri="{FF2B5EF4-FFF2-40B4-BE49-F238E27FC236}">
                <a16:creationId xmlns:a16="http://schemas.microsoft.com/office/drawing/2014/main" id="{B628C801-070F-C28A-1FC6-73C6E4D654CF}"/>
              </a:ext>
            </a:extLst>
          </p:cNvPr>
          <p:cNvPicPr>
            <a:picLocks noChangeAspect="1"/>
          </p:cNvPicPr>
          <p:nvPr/>
        </p:nvPicPr>
        <p:blipFill>
          <a:blip r:embed="rId4"/>
          <a:stretch>
            <a:fillRect/>
          </a:stretch>
        </p:blipFill>
        <p:spPr>
          <a:xfrm>
            <a:off x="290513" y="4014788"/>
            <a:ext cx="1690688" cy="1352550"/>
          </a:xfrm>
          <a:prstGeom prst="rect">
            <a:avLst/>
          </a:prstGeom>
          <a:ln>
            <a:noFill/>
          </a:ln>
        </p:spPr>
      </p:pic>
      <p:sp>
        <p:nvSpPr>
          <p:cNvPr id="2" name="Rectangle 1">
            <a:extLst>
              <a:ext uri="{FF2B5EF4-FFF2-40B4-BE49-F238E27FC236}">
                <a16:creationId xmlns:a16="http://schemas.microsoft.com/office/drawing/2014/main" id="{3258B008-6E23-5312-6076-B8A62193B8F6}"/>
              </a:ext>
            </a:extLst>
          </p:cNvPr>
          <p:cNvSpPr/>
          <p:nvPr/>
        </p:nvSpPr>
        <p:spPr>
          <a:xfrm>
            <a:off x="0" y="0"/>
            <a:ext cx="12192000" cy="1284270"/>
          </a:xfrm>
          <a:prstGeom prst="rect">
            <a:avLst/>
          </a:prstGeom>
          <a:solidFill>
            <a:srgbClr val="EA8B2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7">
            <a:extLst>
              <a:ext uri="{FF2B5EF4-FFF2-40B4-BE49-F238E27FC236}">
                <a16:creationId xmlns:a16="http://schemas.microsoft.com/office/drawing/2014/main" id="{AA47CE8B-FDAE-2231-82EB-426002DD5C1B}"/>
              </a:ext>
            </a:extLst>
          </p:cNvPr>
          <p:cNvSpPr txBox="1"/>
          <p:nvPr/>
        </p:nvSpPr>
        <p:spPr>
          <a:xfrm>
            <a:off x="318499" y="215760"/>
            <a:ext cx="11630345" cy="14465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9209BB78-0717-01C8-77EE-9D66FD3DD913}"/>
              </a:ext>
            </a:extLst>
          </p:cNvPr>
          <p:cNvPicPr>
            <a:picLocks noChangeAspect="1"/>
          </p:cNvPicPr>
          <p:nvPr/>
        </p:nvPicPr>
        <p:blipFill>
          <a:blip r:embed="rId5"/>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111050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F9864-2F35-1254-EA5D-DE3431CB2546}"/>
            </a:ext>
          </a:extLst>
        </p:cNvPr>
        <p:cNvGrpSpPr/>
        <p:nvPr/>
      </p:nvGrpSpPr>
      <p:grpSpPr>
        <a:xfrm>
          <a:off x="0" y="0"/>
          <a:ext cx="0" cy="0"/>
          <a:chOff x="0" y="0"/>
          <a:chExt cx="0" cy="0"/>
        </a:xfrm>
      </p:grpSpPr>
      <p:pic>
        <p:nvPicPr>
          <p:cNvPr id="5" name="Picture 4" descr="A yellow emoticon with blue eyes and a sad face&#10;&#10;Description automatically generated">
            <a:extLst>
              <a:ext uri="{FF2B5EF4-FFF2-40B4-BE49-F238E27FC236}">
                <a16:creationId xmlns:a16="http://schemas.microsoft.com/office/drawing/2014/main" id="{B7CD78BB-6D4D-D483-B8DC-08F61139B4A0}"/>
              </a:ext>
            </a:extLst>
          </p:cNvPr>
          <p:cNvPicPr>
            <a:picLocks noChangeAspect="1"/>
          </p:cNvPicPr>
          <p:nvPr/>
        </p:nvPicPr>
        <p:blipFill>
          <a:blip r:embed="rId3"/>
          <a:stretch>
            <a:fillRect/>
          </a:stretch>
        </p:blipFill>
        <p:spPr>
          <a:xfrm>
            <a:off x="1338477" y="1351263"/>
            <a:ext cx="2840097" cy="2343150"/>
          </a:xfrm>
          <a:prstGeom prst="rect">
            <a:avLst/>
          </a:prstGeom>
          <a:ln>
            <a:noFill/>
          </a:ln>
        </p:spPr>
      </p:pic>
      <p:sp>
        <p:nvSpPr>
          <p:cNvPr id="12" name="TextBox 11">
            <a:extLst>
              <a:ext uri="{FF2B5EF4-FFF2-40B4-BE49-F238E27FC236}">
                <a16:creationId xmlns:a16="http://schemas.microsoft.com/office/drawing/2014/main" id="{16296E98-1677-6578-BE10-713C485A2327}"/>
              </a:ext>
            </a:extLst>
          </p:cNvPr>
          <p:cNvSpPr txBox="1"/>
          <p:nvPr/>
        </p:nvSpPr>
        <p:spPr>
          <a:xfrm>
            <a:off x="4785883" y="2341191"/>
            <a:ext cx="6598605" cy="2708434"/>
          </a:xfrm>
          <a:prstGeom prst="rect">
            <a:avLst/>
          </a:prstGeom>
          <a:noFill/>
        </p:spPr>
        <p:txBody>
          <a:bodyPr wrap="square" lIns="91440" tIns="45720" rIns="91440" bIns="45720" anchor="t">
            <a:spAutoFit/>
          </a:bodyPr>
          <a:lstStyle/>
          <a:p>
            <a:r>
              <a:rPr lang="en-GB" sz="3200">
                <a:latin typeface="Arial"/>
                <a:cs typeface="Arial"/>
              </a:rPr>
              <a:t>Vapes are bad for the environment</a:t>
            </a:r>
          </a:p>
          <a:p>
            <a:endParaRPr lang="en-GB">
              <a:solidFill>
                <a:srgbClr val="000000"/>
              </a:solidFill>
              <a:latin typeface="Arial"/>
              <a:cs typeface="Arial"/>
            </a:endParaRPr>
          </a:p>
          <a:p>
            <a:r>
              <a:rPr lang="en-GB" sz="2000" b="1">
                <a:solidFill>
                  <a:srgbClr val="000000"/>
                </a:solidFill>
                <a:latin typeface="Arial"/>
                <a:cs typeface="Calibri"/>
              </a:rPr>
              <a:t>TRUE - Vapes are bad for the planet</a:t>
            </a:r>
            <a:endParaRPr lang="en-GB" sz="2000">
              <a:solidFill>
                <a:srgbClr val="000000"/>
              </a:solidFill>
              <a:latin typeface="Arial"/>
              <a:cs typeface="Calibri"/>
            </a:endParaRPr>
          </a:p>
          <a:p>
            <a:br>
              <a:rPr lang="en-GB" sz="2000">
                <a:latin typeface="Arial"/>
                <a:cs typeface="Calibri"/>
              </a:rPr>
            </a:br>
            <a:r>
              <a:rPr lang="en-GB" sz="2000">
                <a:solidFill>
                  <a:srgbClr val="000000"/>
                </a:solidFill>
                <a:latin typeface="Arial"/>
                <a:cs typeface="Calibri"/>
              </a:rPr>
              <a:t>Vapes contain plastic, metals and foam which cannot be easily recycled and go straight into landfill. The vapes release harmful chemicals into the soil. It’s estimated that 8.2 million are thrown away each week in Britain.</a:t>
            </a:r>
          </a:p>
        </p:txBody>
      </p:sp>
      <p:sp>
        <p:nvSpPr>
          <p:cNvPr id="2" name="Rectangle 1">
            <a:extLst>
              <a:ext uri="{FF2B5EF4-FFF2-40B4-BE49-F238E27FC236}">
                <a16:creationId xmlns:a16="http://schemas.microsoft.com/office/drawing/2014/main" id="{D97A4225-937F-3E60-094D-883492C4D031}"/>
              </a:ext>
            </a:extLst>
          </p:cNvPr>
          <p:cNvSpPr/>
          <p:nvPr/>
        </p:nvSpPr>
        <p:spPr>
          <a:xfrm>
            <a:off x="0" y="0"/>
            <a:ext cx="12192000" cy="1284270"/>
          </a:xfrm>
          <a:prstGeom prst="rect">
            <a:avLst/>
          </a:prstGeom>
          <a:solidFill>
            <a:srgbClr val="EA8B2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7">
            <a:extLst>
              <a:ext uri="{FF2B5EF4-FFF2-40B4-BE49-F238E27FC236}">
                <a16:creationId xmlns:a16="http://schemas.microsoft.com/office/drawing/2014/main" id="{043B944D-4482-2646-253B-38D2F3E9891F}"/>
              </a:ext>
            </a:extLst>
          </p:cNvPr>
          <p:cNvSpPr txBox="1"/>
          <p:nvPr/>
        </p:nvSpPr>
        <p:spPr>
          <a:xfrm>
            <a:off x="318499" y="215760"/>
            <a:ext cx="11630345" cy="14465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3200" b="1">
                <a:solidFill>
                  <a:schemeClr val="bg1"/>
                </a:solidFill>
                <a:effectLst>
                  <a:outerShdw blurRad="50800" dist="38100" dir="2700000" algn="tl" rotWithShape="0">
                    <a:prstClr val="black">
                      <a:alpha val="40000"/>
                    </a:prstClr>
                  </a:outerShdw>
                </a:effectLst>
                <a:latin typeface="Arial"/>
                <a:cs typeface="Arial"/>
              </a:rPr>
              <a:t>Vaping Quiz</a:t>
            </a:r>
          </a:p>
          <a:p>
            <a:pPr algn="ctr"/>
            <a:r>
              <a:rPr lang="en-GB" altLang="en-US" sz="2400" b="1">
                <a:solidFill>
                  <a:schemeClr val="bg1"/>
                </a:solidFill>
                <a:effectLst>
                  <a:outerShdw blurRad="50800" dist="38100" dir="2700000" algn="tl" rotWithShape="0">
                    <a:prstClr val="black">
                      <a:alpha val="40000"/>
                    </a:prstClr>
                  </a:outerShdw>
                </a:effectLst>
                <a:latin typeface="Arial"/>
                <a:cs typeface="Arial"/>
              </a:rPr>
              <a:t>True or false?</a:t>
            </a:r>
            <a:br>
              <a:rPr lang="en-GB" altLang="en-US" sz="3200" b="1">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pic>
        <p:nvPicPr>
          <p:cNvPr id="6" name="Picture 5" descr="A diagram of a device&#10;&#10;AI-generated content may be incorrect.">
            <a:extLst>
              <a:ext uri="{FF2B5EF4-FFF2-40B4-BE49-F238E27FC236}">
                <a16:creationId xmlns:a16="http://schemas.microsoft.com/office/drawing/2014/main" id="{0C0E84BF-55A3-ADC7-FE40-0A99C663CD8E}"/>
              </a:ext>
            </a:extLst>
          </p:cNvPr>
          <p:cNvPicPr>
            <a:picLocks noChangeAspect="1"/>
          </p:cNvPicPr>
          <p:nvPr/>
        </p:nvPicPr>
        <p:blipFill>
          <a:blip r:embed="rId4"/>
          <a:srcRect l="121" t="14568" r="1532" b="-1067"/>
          <a:stretch>
            <a:fillRect/>
          </a:stretch>
        </p:blipFill>
        <p:spPr>
          <a:xfrm>
            <a:off x="452062" y="3842978"/>
            <a:ext cx="2426473" cy="1935687"/>
          </a:xfrm>
          <a:prstGeom prst="rect">
            <a:avLst/>
          </a:prstGeom>
        </p:spPr>
      </p:pic>
      <p:pic>
        <p:nvPicPr>
          <p:cNvPr id="7" name="Picture 6" descr="A close up of a logo&#10;&#10;Description automatically generated">
            <a:extLst>
              <a:ext uri="{FF2B5EF4-FFF2-40B4-BE49-F238E27FC236}">
                <a16:creationId xmlns:a16="http://schemas.microsoft.com/office/drawing/2014/main" id="{CBA477E8-54D4-E621-3957-907B255A48CB}"/>
              </a:ext>
            </a:extLst>
          </p:cNvPr>
          <p:cNvPicPr>
            <a:picLocks noChangeAspect="1"/>
          </p:cNvPicPr>
          <p:nvPr/>
        </p:nvPicPr>
        <p:blipFill>
          <a:blip r:embed="rId5"/>
          <a:stretch>
            <a:fillRect/>
          </a:stretch>
        </p:blipFill>
        <p:spPr>
          <a:xfrm>
            <a:off x="277713" y="5862041"/>
            <a:ext cx="2641600" cy="803965"/>
          </a:xfrm>
          <a:prstGeom prst="rect">
            <a:avLst/>
          </a:prstGeom>
          <a:ln>
            <a:solidFill>
              <a:schemeClr val="bg1"/>
            </a:solidFill>
          </a:ln>
        </p:spPr>
      </p:pic>
    </p:spTree>
    <p:extLst>
      <p:ext uri="{BB962C8B-B14F-4D97-AF65-F5344CB8AC3E}">
        <p14:creationId xmlns:p14="http://schemas.microsoft.com/office/powerpoint/2010/main" val="162693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AE24FF560251419F994932156E1A7B" ma:contentTypeVersion="19" ma:contentTypeDescription="Create a new document." ma:contentTypeScope="" ma:versionID="1b624eff876430af496f908f03f33916">
  <xsd:schema xmlns:xsd="http://www.w3.org/2001/XMLSchema" xmlns:xs="http://www.w3.org/2001/XMLSchema" xmlns:p="http://schemas.microsoft.com/office/2006/metadata/properties" xmlns:ns2="7c018c91-8c3e-4273-991e-cd83a2252de2" xmlns:ns3="e5eba343-45e7-4b06-b0d4-1724b516bedd" targetNamespace="http://schemas.microsoft.com/office/2006/metadata/properties" ma:root="true" ma:fieldsID="5818d20852c1c75c8e7173e3e66cc066" ns2:_="" ns3:_="">
    <xsd:import namespace="7c018c91-8c3e-4273-991e-cd83a2252de2"/>
    <xsd:import namespace="e5eba343-45e7-4b06-b0d4-1724b516be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18c91-8c3e-4273-991e-cd83a2252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Comments" ma:index="15" nillable="true" ma:displayName="Comments" ma:format="Dropdown" ma:internalName="Comments">
      <xsd:simpleType>
        <xsd:restriction base="dms:Text">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587771-b97d-4f8f-a128-1a1aaef26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eba343-45e7-4b06-b0d4-1724b516be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280afb4-37b2-4f1b-bdd1-078353812f6b}" ma:internalName="TaxCatchAll" ma:showField="CatchAllData" ma:web="e5eba343-45e7-4b06-b0d4-1724b516be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7c018c91-8c3e-4273-991e-cd83a2252de2" xsi:nil="true"/>
    <lcf76f155ced4ddcb4097134ff3c332f xmlns="7c018c91-8c3e-4273-991e-cd83a2252de2">
      <Terms xmlns="http://schemas.microsoft.com/office/infopath/2007/PartnerControls"/>
    </lcf76f155ced4ddcb4097134ff3c332f>
    <TaxCatchAll xmlns="e5eba343-45e7-4b06-b0d4-1724b516bedd" xsi:nil="true"/>
  </documentManagement>
</p:properties>
</file>

<file path=customXml/itemProps1.xml><?xml version="1.0" encoding="utf-8"?>
<ds:datastoreItem xmlns:ds="http://schemas.openxmlformats.org/officeDocument/2006/customXml" ds:itemID="{CE50DEAA-DAB2-4636-AE72-06FF321F33CA}">
  <ds:schemaRefs>
    <ds:schemaRef ds:uri="7c018c91-8c3e-4273-991e-cd83a2252de2"/>
    <ds:schemaRef ds:uri="e5eba343-45e7-4b06-b0d4-1724b516be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BBD12AA-2F38-4371-859E-78B4A7DEE9A8}">
  <ds:schemaRefs>
    <ds:schemaRef ds:uri="http://schemas.microsoft.com/sharepoint/v3/contenttype/forms"/>
  </ds:schemaRefs>
</ds:datastoreItem>
</file>

<file path=customXml/itemProps3.xml><?xml version="1.0" encoding="utf-8"?>
<ds:datastoreItem xmlns:ds="http://schemas.openxmlformats.org/officeDocument/2006/customXml" ds:itemID="{667BE6FC-9B0D-4AE1-AA5C-73AE30A21F23}">
  <ds:schemaRefs>
    <ds:schemaRef ds:uri="7c018c91-8c3e-4273-991e-cd83a2252de2"/>
    <ds:schemaRef ds:uri="e5eba343-45e7-4b06-b0d4-1724b516bed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12</cp:revision>
  <dcterms:created xsi:type="dcterms:W3CDTF">2025-05-27T10:32:11Z</dcterms:created>
  <dcterms:modified xsi:type="dcterms:W3CDTF">2025-08-01T13:19:01Z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0x0101006DAE24FF560251419F994932156E1A7B</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