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1465" r:id="rId5"/>
    <p:sldId id="1462" r:id="rId6"/>
    <p:sldId id="1463" r:id="rId7"/>
    <p:sldId id="1464" r:id="rId8"/>
    <p:sldId id="1419" r:id="rId9"/>
    <p:sldId id="1458" r:id="rId10"/>
    <p:sldId id="1466" r:id="rId11"/>
    <p:sldId id="1421" r:id="rId12"/>
    <p:sldId id="1432" r:id="rId13"/>
    <p:sldId id="1448" r:id="rId14"/>
    <p:sldId id="1450" r:id="rId15"/>
    <p:sldId id="1468" r:id="rId16"/>
    <p:sldId id="1481" r:id="rId17"/>
    <p:sldId id="1480" r:id="rId1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128372-6DDB-3CD6-2C9F-EC98DC67B7C1}" name="Sophie Whitcombe" initials="" userId="S::sophie@talkabouttrust.org::96b93879-58c2-43c8-8be0-05735f70e199" providerId="AD"/>
  <p188:author id="{43D5E991-F6D5-0ECE-6CB6-F9ABF44FF63E}" name="Helena Conibear" initials="HC" userId="S::helena@talkabouttrust.org::14702610-6db2-485a-bfee-48fdd19d9556" providerId="AD"/>
  <p188:author id="{9D5027B9-6023-4A5E-D15A-704C9F06DAEF}" name="Guest User" initials="GU" userId="S::urn:spo:anon#4672aaa01869fbda382185d7e1c0d770496c6bcc21b69dfe8c0724a2b33c40a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941F"/>
    <a:srgbClr val="8D24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722AA-113F-4E30-9388-39D47119391C}" v="69" dt="2025-08-01T13:24:58.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Whitcombe" userId="S::sophie@talkabouttrust.org::96b93879-58c2-43c8-8be0-05735f70e199" providerId="AD" clId="Web-{013AFBCC-E2E8-4ED3-0FCC-5FA102BB662D}"/>
    <pc:docChg chg="addSld delSld modSld sldOrd">
      <pc:chgData name="Sophie Whitcombe" userId="S::sophie@talkabouttrust.org::96b93879-58c2-43c8-8be0-05735f70e199" providerId="AD" clId="Web-{013AFBCC-E2E8-4ED3-0FCC-5FA102BB662D}" dt="2025-05-29T21:38:32.115" v="7"/>
      <pc:docMkLst>
        <pc:docMk/>
      </pc:docMkLst>
      <pc:sldChg chg="modNotes">
        <pc:chgData name="Sophie Whitcombe" userId="S::sophie@talkabouttrust.org::96b93879-58c2-43c8-8be0-05735f70e199" providerId="AD" clId="Web-{013AFBCC-E2E8-4ED3-0FCC-5FA102BB662D}" dt="2025-05-29T21:38:19.630" v="5"/>
        <pc:sldMkLst>
          <pc:docMk/>
          <pc:sldMk cId="16964924" sldId="1463"/>
        </pc:sldMkLst>
      </pc:sldChg>
      <pc:sldChg chg="modNotes">
        <pc:chgData name="Sophie Whitcombe" userId="S::sophie@talkabouttrust.org::96b93879-58c2-43c8-8be0-05735f70e199" providerId="AD" clId="Web-{013AFBCC-E2E8-4ED3-0FCC-5FA102BB662D}" dt="2025-05-29T21:38:32.115" v="7"/>
        <pc:sldMkLst>
          <pc:docMk/>
          <pc:sldMk cId="432136171" sldId="1464"/>
        </pc:sldMkLst>
      </pc:sldChg>
      <pc:sldChg chg="ord">
        <pc:chgData name="Sophie Whitcombe" userId="S::sophie@talkabouttrust.org::96b93879-58c2-43c8-8be0-05735f70e199" providerId="AD" clId="Web-{013AFBCC-E2E8-4ED3-0FCC-5FA102BB662D}" dt="2025-05-29T21:38:09.833" v="2"/>
        <pc:sldMkLst>
          <pc:docMk/>
          <pc:sldMk cId="268071293" sldId="1465"/>
        </pc:sldMkLst>
      </pc:sldChg>
      <pc:sldChg chg="add del">
        <pc:chgData name="Sophie Whitcombe" userId="S::sophie@talkabouttrust.org::96b93879-58c2-43c8-8be0-05735f70e199" providerId="AD" clId="Web-{013AFBCC-E2E8-4ED3-0FCC-5FA102BB662D}" dt="2025-05-29T21:38:07.770" v="1"/>
        <pc:sldMkLst>
          <pc:docMk/>
          <pc:sldMk cId="1774088652" sldId="1466"/>
        </pc:sldMkLst>
      </pc:sldChg>
    </pc:docChg>
  </pc:docChgLst>
  <pc:docChgLst>
    <pc:chgData name="Sophie Whitcombe" userId="S::sophie@talkabouttrust.org::96b93879-58c2-43c8-8be0-05735f70e199" providerId="AD" clId="Web-{DCFA33F1-1F65-EEC1-DD09-B6F2029A0575}"/>
    <pc:docChg chg="modSld">
      <pc:chgData name="Sophie Whitcombe" userId="S::sophie@talkabouttrust.org::96b93879-58c2-43c8-8be0-05735f70e199" providerId="AD" clId="Web-{DCFA33F1-1F65-EEC1-DD09-B6F2029A0575}" dt="2025-07-29T14:50:01.801" v="52"/>
      <pc:docMkLst>
        <pc:docMk/>
      </pc:docMkLst>
      <pc:sldChg chg="modNotes">
        <pc:chgData name="Sophie Whitcombe" userId="S::sophie@talkabouttrust.org::96b93879-58c2-43c8-8be0-05735f70e199" providerId="AD" clId="Web-{DCFA33F1-1F65-EEC1-DD09-B6F2029A0575}" dt="2025-07-29T14:48:14.154" v="6"/>
        <pc:sldMkLst>
          <pc:docMk/>
          <pc:sldMk cId="3556213636" sldId="1419"/>
        </pc:sldMkLst>
      </pc:sldChg>
      <pc:sldChg chg="modNotes">
        <pc:chgData name="Sophie Whitcombe" userId="S::sophie@talkabouttrust.org::96b93879-58c2-43c8-8be0-05735f70e199" providerId="AD" clId="Web-{DCFA33F1-1F65-EEC1-DD09-B6F2029A0575}" dt="2025-07-29T14:50:01.801" v="52"/>
        <pc:sldMkLst>
          <pc:docMk/>
          <pc:sldMk cId="1361813526" sldId="1421"/>
        </pc:sldMkLst>
      </pc:sldChg>
      <pc:sldChg chg="modNotes">
        <pc:chgData name="Sophie Whitcombe" userId="S::sophie@talkabouttrust.org::96b93879-58c2-43c8-8be0-05735f70e199" providerId="AD" clId="Web-{DCFA33F1-1F65-EEC1-DD09-B6F2029A0575}" dt="2025-07-29T14:48:56.437" v="34"/>
        <pc:sldMkLst>
          <pc:docMk/>
          <pc:sldMk cId="271844974" sldId="1432"/>
        </pc:sldMkLst>
      </pc:sldChg>
      <pc:sldChg chg="modNotes">
        <pc:chgData name="Sophie Whitcombe" userId="S::sophie@talkabouttrust.org::96b93879-58c2-43c8-8be0-05735f70e199" providerId="AD" clId="Web-{DCFA33F1-1F65-EEC1-DD09-B6F2029A0575}" dt="2025-07-29T14:49:21.579" v="42"/>
        <pc:sldMkLst>
          <pc:docMk/>
          <pc:sldMk cId="3457158921" sldId="1448"/>
        </pc:sldMkLst>
      </pc:sldChg>
      <pc:sldChg chg="modNotes">
        <pc:chgData name="Sophie Whitcombe" userId="S::sophie@talkabouttrust.org::96b93879-58c2-43c8-8be0-05735f70e199" providerId="AD" clId="Web-{DCFA33F1-1F65-EEC1-DD09-B6F2029A0575}" dt="2025-07-29T14:49:28.033" v="43"/>
        <pc:sldMkLst>
          <pc:docMk/>
          <pc:sldMk cId="3618805229" sldId="1450"/>
        </pc:sldMkLst>
      </pc:sldChg>
      <pc:sldChg chg="modNotes">
        <pc:chgData name="Sophie Whitcombe" userId="S::sophie@talkabouttrust.org::96b93879-58c2-43c8-8be0-05735f70e199" providerId="AD" clId="Web-{DCFA33F1-1F65-EEC1-DD09-B6F2029A0575}" dt="2025-07-29T14:49:53.348" v="51"/>
        <pc:sldMkLst>
          <pc:docMk/>
          <pc:sldMk cId="16964924" sldId="1463"/>
        </pc:sldMkLst>
      </pc:sldChg>
      <pc:sldChg chg="modNotes">
        <pc:chgData name="Sophie Whitcombe" userId="S::sophie@talkabouttrust.org::96b93879-58c2-43c8-8be0-05735f70e199" providerId="AD" clId="Web-{DCFA33F1-1F65-EEC1-DD09-B6F2029A0575}" dt="2025-07-29T14:48:07.732" v="5"/>
        <pc:sldMkLst>
          <pc:docMk/>
          <pc:sldMk cId="432136171" sldId="1464"/>
        </pc:sldMkLst>
      </pc:sldChg>
      <pc:sldChg chg="modNotes">
        <pc:chgData name="Sophie Whitcombe" userId="S::sophie@talkabouttrust.org::96b93879-58c2-43c8-8be0-05735f70e199" providerId="AD" clId="Web-{DCFA33F1-1F65-EEC1-DD09-B6F2029A0575}" dt="2025-07-29T14:48:26.389" v="7"/>
        <pc:sldMkLst>
          <pc:docMk/>
          <pc:sldMk cId="1732263593" sldId="1466"/>
        </pc:sldMkLst>
      </pc:sldChg>
      <pc:sldChg chg="modNotes">
        <pc:chgData name="Sophie Whitcombe" userId="S::sophie@talkabouttrust.org::96b93879-58c2-43c8-8be0-05735f70e199" providerId="AD" clId="Web-{DCFA33F1-1F65-EEC1-DD09-B6F2029A0575}" dt="2025-07-29T14:49:29.971" v="44"/>
        <pc:sldMkLst>
          <pc:docMk/>
          <pc:sldMk cId="3343521843" sldId="1468"/>
        </pc:sldMkLst>
      </pc:sldChg>
      <pc:sldChg chg="modNotes">
        <pc:chgData name="Sophie Whitcombe" userId="S::sophie@talkabouttrust.org::96b93879-58c2-43c8-8be0-05735f70e199" providerId="AD" clId="Web-{DCFA33F1-1F65-EEC1-DD09-B6F2029A0575}" dt="2025-07-29T14:49:37.049" v="47"/>
        <pc:sldMkLst>
          <pc:docMk/>
          <pc:sldMk cId="2950756390" sldId="1480"/>
        </pc:sldMkLst>
      </pc:sldChg>
      <pc:sldChg chg="modNotes">
        <pc:chgData name="Sophie Whitcombe" userId="S::sophie@talkabouttrust.org::96b93879-58c2-43c8-8be0-05735f70e199" providerId="AD" clId="Web-{DCFA33F1-1F65-EEC1-DD09-B6F2029A0575}" dt="2025-07-29T14:49:34.674" v="45"/>
        <pc:sldMkLst>
          <pc:docMk/>
          <pc:sldMk cId="3378642531" sldId="1481"/>
        </pc:sldMkLst>
      </pc:sldChg>
    </pc:docChg>
  </pc:docChgLst>
  <pc:docChgLst>
    <pc:chgData name="Sophie Whitcombe" userId="S::sophie@talkabouttrust.org::96b93879-58c2-43c8-8be0-05735f70e199" providerId="AD" clId="Web-{FE17B1D1-C86B-75B2-5C17-586673416C0F}"/>
    <pc:docChg chg="addSld modSld">
      <pc:chgData name="Sophie Whitcombe" userId="S::sophie@talkabouttrust.org::96b93879-58c2-43c8-8be0-05735f70e199" providerId="AD" clId="Web-{FE17B1D1-C86B-75B2-5C17-586673416C0F}" dt="2025-07-21T15:18:21.428" v="87" actId="20577"/>
      <pc:docMkLst>
        <pc:docMk/>
      </pc:docMkLst>
      <pc:sldChg chg="modSp add replId">
        <pc:chgData name="Sophie Whitcombe" userId="S::sophie@talkabouttrust.org::96b93879-58c2-43c8-8be0-05735f70e199" providerId="AD" clId="Web-{FE17B1D1-C86B-75B2-5C17-586673416C0F}" dt="2025-07-21T15:18:21.428" v="87" actId="20577"/>
        <pc:sldMkLst>
          <pc:docMk/>
          <pc:sldMk cId="3378642531" sldId="1481"/>
        </pc:sldMkLst>
        <pc:spChg chg="mod">
          <ac:chgData name="Sophie Whitcombe" userId="S::sophie@talkabouttrust.org::96b93879-58c2-43c8-8be0-05735f70e199" providerId="AD" clId="Web-{FE17B1D1-C86B-75B2-5C17-586673416C0F}" dt="2025-07-21T15:17:58.395" v="72" actId="14100"/>
          <ac:spMkLst>
            <pc:docMk/>
            <pc:sldMk cId="3378642531" sldId="1481"/>
            <ac:spMk id="3" creationId="{0E9D42F2-2DEE-9572-3692-0DB4A6954F17}"/>
          </ac:spMkLst>
        </pc:spChg>
        <pc:spChg chg="mod">
          <ac:chgData name="Sophie Whitcombe" userId="S::sophie@talkabouttrust.org::96b93879-58c2-43c8-8be0-05735f70e199" providerId="AD" clId="Web-{FE17B1D1-C86B-75B2-5C17-586673416C0F}" dt="2025-07-21T15:18:03.630" v="75" actId="1076"/>
          <ac:spMkLst>
            <pc:docMk/>
            <pc:sldMk cId="3378642531" sldId="1481"/>
            <ac:spMk id="9" creationId="{9BF2A906-B073-5AA2-14FC-ACD5093F2C4C}"/>
          </ac:spMkLst>
        </pc:spChg>
        <pc:spChg chg="mod">
          <ac:chgData name="Sophie Whitcombe" userId="S::sophie@talkabouttrust.org::96b93879-58c2-43c8-8be0-05735f70e199" providerId="AD" clId="Web-{FE17B1D1-C86B-75B2-5C17-586673416C0F}" dt="2025-07-21T15:18:21.428" v="87" actId="20577"/>
          <ac:spMkLst>
            <pc:docMk/>
            <pc:sldMk cId="3378642531" sldId="1481"/>
            <ac:spMk id="10" creationId="{A8B2AAC3-5445-5B19-E57F-4AE1159039AC}"/>
          </ac:spMkLst>
        </pc:spChg>
        <pc:spChg chg="mod">
          <ac:chgData name="Sophie Whitcombe" userId="S::sophie@talkabouttrust.org::96b93879-58c2-43c8-8be0-05735f70e199" providerId="AD" clId="Web-{FE17B1D1-C86B-75B2-5C17-586673416C0F}" dt="2025-07-21T15:17:17.690" v="31" actId="20577"/>
          <ac:spMkLst>
            <pc:docMk/>
            <pc:sldMk cId="3378642531" sldId="1481"/>
            <ac:spMk id="17" creationId="{94EE67C8-0910-D911-4120-C56204693EA8}"/>
          </ac:spMkLst>
        </pc:spChg>
        <pc:spChg chg="mod">
          <ac:chgData name="Sophie Whitcombe" userId="S::sophie@talkabouttrust.org::96b93879-58c2-43c8-8be0-05735f70e199" providerId="AD" clId="Web-{FE17B1D1-C86B-75B2-5C17-586673416C0F}" dt="2025-07-21T15:18:09.959" v="79" actId="20577"/>
          <ac:spMkLst>
            <pc:docMk/>
            <pc:sldMk cId="3378642531" sldId="1481"/>
            <ac:spMk id="19" creationId="{76F8D6BA-207D-10E9-2B3E-B1F264BFA07C}"/>
          </ac:spMkLst>
        </pc:spChg>
      </pc:sldChg>
    </pc:docChg>
  </pc:docChgLst>
  <pc:docChgLst>
    <pc:chgData name="Alison Rees" userId="S::alison@talkabouttrust.org::643807b7-95c8-4d06-bfbd-2c8a4c2b8f9b" providerId="AD" clId="Web-{641722AA-113F-4E30-9388-39D47119391C}"/>
    <pc:docChg chg="modSld">
      <pc:chgData name="Alison Rees" userId="S::alison@talkabouttrust.org::643807b7-95c8-4d06-bfbd-2c8a4c2b8f9b" providerId="AD" clId="Web-{641722AA-113F-4E30-9388-39D47119391C}" dt="2025-08-01T13:24:58.516" v="58" actId="14100"/>
      <pc:docMkLst>
        <pc:docMk/>
      </pc:docMkLst>
      <pc:sldChg chg="delSp">
        <pc:chgData name="Alison Rees" userId="S::alison@talkabouttrust.org::643807b7-95c8-4d06-bfbd-2c8a4c2b8f9b" providerId="AD" clId="Web-{641722AA-113F-4E30-9388-39D47119391C}" dt="2025-08-01T13:19:25.692" v="5"/>
        <pc:sldMkLst>
          <pc:docMk/>
          <pc:sldMk cId="3556213636" sldId="1419"/>
        </pc:sldMkLst>
        <pc:picChg chg="del">
          <ac:chgData name="Alison Rees" userId="S::alison@talkabouttrust.org::643807b7-95c8-4d06-bfbd-2c8a4c2b8f9b" providerId="AD" clId="Web-{641722AA-113F-4E30-9388-39D47119391C}" dt="2025-08-01T13:19:25.692" v="5"/>
          <ac:picMkLst>
            <pc:docMk/>
            <pc:sldMk cId="3556213636" sldId="1419"/>
            <ac:picMk id="11" creationId="{C0FE5A7A-5E87-11F9-852D-25D9A553497A}"/>
          </ac:picMkLst>
        </pc:picChg>
      </pc:sldChg>
      <pc:sldChg chg="modSp">
        <pc:chgData name="Alison Rees" userId="S::alison@talkabouttrust.org::643807b7-95c8-4d06-bfbd-2c8a4c2b8f9b" providerId="AD" clId="Web-{641722AA-113F-4E30-9388-39D47119391C}" dt="2025-08-01T13:20:29.615" v="26"/>
        <pc:sldMkLst>
          <pc:docMk/>
          <pc:sldMk cId="1361813526" sldId="1421"/>
        </pc:sldMkLst>
        <pc:spChg chg="mod">
          <ac:chgData name="Alison Rees" userId="S::alison@talkabouttrust.org::643807b7-95c8-4d06-bfbd-2c8a4c2b8f9b" providerId="AD" clId="Web-{641722AA-113F-4E30-9388-39D47119391C}" dt="2025-08-01T13:19:48.708" v="8" actId="1076"/>
          <ac:spMkLst>
            <pc:docMk/>
            <pc:sldMk cId="1361813526" sldId="1421"/>
            <ac:spMk id="6" creationId="{588BDEFF-32F2-623C-48A2-FA411030E650}"/>
          </ac:spMkLst>
        </pc:spChg>
        <pc:spChg chg="mod">
          <ac:chgData name="Alison Rees" userId="S::alison@talkabouttrust.org::643807b7-95c8-4d06-bfbd-2c8a4c2b8f9b" providerId="AD" clId="Web-{641722AA-113F-4E30-9388-39D47119391C}" dt="2025-08-01T13:20:08.474" v="9" actId="1076"/>
          <ac:spMkLst>
            <pc:docMk/>
            <pc:sldMk cId="1361813526" sldId="1421"/>
            <ac:spMk id="8" creationId="{8629B097-E45A-2515-BCC8-0466F6A93C9E}"/>
          </ac:spMkLst>
        </pc:spChg>
        <pc:spChg chg="mod">
          <ac:chgData name="Alison Rees" userId="S::alison@talkabouttrust.org::643807b7-95c8-4d06-bfbd-2c8a4c2b8f9b" providerId="AD" clId="Web-{641722AA-113F-4E30-9388-39D47119391C}" dt="2025-08-01T13:20:08.489" v="10" actId="1076"/>
          <ac:spMkLst>
            <pc:docMk/>
            <pc:sldMk cId="1361813526" sldId="1421"/>
            <ac:spMk id="9" creationId="{9EC520B4-F67D-860F-F3A8-A47085D8979E}"/>
          </ac:spMkLst>
        </pc:spChg>
        <pc:spChg chg="mod">
          <ac:chgData name="Alison Rees" userId="S::alison@talkabouttrust.org::643807b7-95c8-4d06-bfbd-2c8a4c2b8f9b" providerId="AD" clId="Web-{641722AA-113F-4E30-9388-39D47119391C}" dt="2025-08-01T13:20:08.505" v="11" actId="1076"/>
          <ac:spMkLst>
            <pc:docMk/>
            <pc:sldMk cId="1361813526" sldId="1421"/>
            <ac:spMk id="12" creationId="{B4C48C75-96C5-6423-7139-568885078393}"/>
          </ac:spMkLst>
        </pc:spChg>
        <pc:spChg chg="mod">
          <ac:chgData name="Alison Rees" userId="S::alison@talkabouttrust.org::643807b7-95c8-4d06-bfbd-2c8a4c2b8f9b" providerId="AD" clId="Web-{641722AA-113F-4E30-9388-39D47119391C}" dt="2025-08-01T13:20:20.943" v="24" actId="1076"/>
          <ac:spMkLst>
            <pc:docMk/>
            <pc:sldMk cId="1361813526" sldId="1421"/>
            <ac:spMk id="13" creationId="{0E675E3E-234A-2EAF-7FDA-532508F0808D}"/>
          </ac:spMkLst>
        </pc:spChg>
        <pc:spChg chg="mod">
          <ac:chgData name="Alison Rees" userId="S::alison@talkabouttrust.org::643807b7-95c8-4d06-bfbd-2c8a4c2b8f9b" providerId="AD" clId="Web-{641722AA-113F-4E30-9388-39D47119391C}" dt="2025-08-01T13:20:08.567" v="14" actId="1076"/>
          <ac:spMkLst>
            <pc:docMk/>
            <pc:sldMk cId="1361813526" sldId="1421"/>
            <ac:spMk id="14" creationId="{B3EEB6B9-7904-0612-3170-C94E0DA87DB5}"/>
          </ac:spMkLst>
        </pc:spChg>
        <pc:spChg chg="mod">
          <ac:chgData name="Alison Rees" userId="S::alison@talkabouttrust.org::643807b7-95c8-4d06-bfbd-2c8a4c2b8f9b" providerId="AD" clId="Web-{641722AA-113F-4E30-9388-39D47119391C}" dt="2025-08-01T13:20:08.552" v="13" actId="1076"/>
          <ac:spMkLst>
            <pc:docMk/>
            <pc:sldMk cId="1361813526" sldId="1421"/>
            <ac:spMk id="15" creationId="{A08FFEA6-9EC3-1CF0-E6B9-B09B1E65E56C}"/>
          </ac:spMkLst>
        </pc:spChg>
        <pc:spChg chg="mod">
          <ac:chgData name="Alison Rees" userId="S::alison@talkabouttrust.org::643807b7-95c8-4d06-bfbd-2c8a4c2b8f9b" providerId="AD" clId="Web-{641722AA-113F-4E30-9388-39D47119391C}" dt="2025-08-01T13:20:16.818" v="23" actId="1076"/>
          <ac:spMkLst>
            <pc:docMk/>
            <pc:sldMk cId="1361813526" sldId="1421"/>
            <ac:spMk id="22" creationId="{AC3EF093-7CC4-FE3B-EF22-EE5226A26D06}"/>
          </ac:spMkLst>
        </pc:spChg>
        <pc:spChg chg="mod">
          <ac:chgData name="Alison Rees" userId="S::alison@talkabouttrust.org::643807b7-95c8-4d06-bfbd-2c8a4c2b8f9b" providerId="AD" clId="Web-{641722AA-113F-4E30-9388-39D47119391C}" dt="2025-08-01T13:20:08.583" v="15" actId="1076"/>
          <ac:spMkLst>
            <pc:docMk/>
            <pc:sldMk cId="1361813526" sldId="1421"/>
            <ac:spMk id="23" creationId="{CCB19F99-0F01-2492-B864-FB08A22FF226}"/>
          </ac:spMkLst>
        </pc:spChg>
        <pc:picChg chg="mod modCrop">
          <ac:chgData name="Alison Rees" userId="S::alison@talkabouttrust.org::643807b7-95c8-4d06-bfbd-2c8a4c2b8f9b" providerId="AD" clId="Web-{641722AA-113F-4E30-9388-39D47119391C}" dt="2025-08-01T13:20:29.615" v="26"/>
          <ac:picMkLst>
            <pc:docMk/>
            <pc:sldMk cId="1361813526" sldId="1421"/>
            <ac:picMk id="16" creationId="{73A1E226-389C-9DF9-9DD7-B458A0981CAA}"/>
          </ac:picMkLst>
        </pc:picChg>
        <pc:picChg chg="mod">
          <ac:chgData name="Alison Rees" userId="S::alison@talkabouttrust.org::643807b7-95c8-4d06-bfbd-2c8a4c2b8f9b" providerId="AD" clId="Web-{641722AA-113F-4E30-9388-39D47119391C}" dt="2025-08-01T13:20:08.614" v="16" actId="1076"/>
          <ac:picMkLst>
            <pc:docMk/>
            <pc:sldMk cId="1361813526" sldId="1421"/>
            <ac:picMk id="25" creationId="{733FED87-A170-4EE6-025D-318BACDF6929}"/>
          </ac:picMkLst>
        </pc:picChg>
        <pc:picChg chg="mod">
          <ac:chgData name="Alison Rees" userId="S::alison@talkabouttrust.org::643807b7-95c8-4d06-bfbd-2c8a4c2b8f9b" providerId="AD" clId="Web-{641722AA-113F-4E30-9388-39D47119391C}" dt="2025-08-01T13:20:08.630" v="17" actId="1076"/>
          <ac:picMkLst>
            <pc:docMk/>
            <pc:sldMk cId="1361813526" sldId="1421"/>
            <ac:picMk id="26" creationId="{3FFF880B-197C-4530-E576-A1F773DCDEE9}"/>
          </ac:picMkLst>
        </pc:picChg>
        <pc:picChg chg="mod">
          <ac:chgData name="Alison Rees" userId="S::alison@talkabouttrust.org::643807b7-95c8-4d06-bfbd-2c8a4c2b8f9b" providerId="AD" clId="Web-{641722AA-113F-4E30-9388-39D47119391C}" dt="2025-08-01T13:20:08.646" v="18" actId="1076"/>
          <ac:picMkLst>
            <pc:docMk/>
            <pc:sldMk cId="1361813526" sldId="1421"/>
            <ac:picMk id="28" creationId="{5698D44F-65BC-4956-105C-ECE9D10FDDF2}"/>
          </ac:picMkLst>
        </pc:picChg>
        <pc:picChg chg="mod">
          <ac:chgData name="Alison Rees" userId="S::alison@talkabouttrust.org::643807b7-95c8-4d06-bfbd-2c8a4c2b8f9b" providerId="AD" clId="Web-{641722AA-113F-4E30-9388-39D47119391C}" dt="2025-08-01T13:20:08.677" v="19" actId="1076"/>
          <ac:picMkLst>
            <pc:docMk/>
            <pc:sldMk cId="1361813526" sldId="1421"/>
            <ac:picMk id="29" creationId="{0CDF4474-9065-F6AC-9040-265B8F09FEED}"/>
          </ac:picMkLst>
        </pc:picChg>
        <pc:picChg chg="mod">
          <ac:chgData name="Alison Rees" userId="S::alison@talkabouttrust.org::643807b7-95c8-4d06-bfbd-2c8a4c2b8f9b" providerId="AD" clId="Web-{641722AA-113F-4E30-9388-39D47119391C}" dt="2025-08-01T13:20:08.692" v="20" actId="1076"/>
          <ac:picMkLst>
            <pc:docMk/>
            <pc:sldMk cId="1361813526" sldId="1421"/>
            <ac:picMk id="30" creationId="{ECFAC1D0-F8A5-86C1-A0C9-B60EEADFF4C1}"/>
          </ac:picMkLst>
        </pc:picChg>
      </pc:sldChg>
      <pc:sldChg chg="delSp">
        <pc:chgData name="Alison Rees" userId="S::alison@talkabouttrust.org::643807b7-95c8-4d06-bfbd-2c8a4c2b8f9b" providerId="AD" clId="Web-{641722AA-113F-4E30-9388-39D47119391C}" dt="2025-08-01T13:19:27.504" v="6"/>
        <pc:sldMkLst>
          <pc:docMk/>
          <pc:sldMk cId="2992384123" sldId="1458"/>
        </pc:sldMkLst>
        <pc:picChg chg="del">
          <ac:chgData name="Alison Rees" userId="S::alison@talkabouttrust.org::643807b7-95c8-4d06-bfbd-2c8a4c2b8f9b" providerId="AD" clId="Web-{641722AA-113F-4E30-9388-39D47119391C}" dt="2025-08-01T13:19:27.504" v="6"/>
          <ac:picMkLst>
            <pc:docMk/>
            <pc:sldMk cId="2992384123" sldId="1458"/>
            <ac:picMk id="11" creationId="{33B0495A-5BD1-EC50-E512-920B87735187}"/>
          </ac:picMkLst>
        </pc:picChg>
      </pc:sldChg>
      <pc:sldChg chg="delSp">
        <pc:chgData name="Alison Rees" userId="S::alison@talkabouttrust.org::643807b7-95c8-4d06-bfbd-2c8a4c2b8f9b" providerId="AD" clId="Web-{641722AA-113F-4E30-9388-39D47119391C}" dt="2025-08-01T13:19:19.161" v="2"/>
        <pc:sldMkLst>
          <pc:docMk/>
          <pc:sldMk cId="2251913113" sldId="1462"/>
        </pc:sldMkLst>
        <pc:picChg chg="del">
          <ac:chgData name="Alison Rees" userId="S::alison@talkabouttrust.org::643807b7-95c8-4d06-bfbd-2c8a4c2b8f9b" providerId="AD" clId="Web-{641722AA-113F-4E30-9388-39D47119391C}" dt="2025-08-01T13:19:19.161" v="2"/>
          <ac:picMkLst>
            <pc:docMk/>
            <pc:sldMk cId="2251913113" sldId="1462"/>
            <ac:picMk id="11" creationId="{CFD616CE-1AEF-78D0-0B4C-BE2EE5371BE3}"/>
          </ac:picMkLst>
        </pc:picChg>
      </pc:sldChg>
      <pc:sldChg chg="delSp">
        <pc:chgData name="Alison Rees" userId="S::alison@talkabouttrust.org::643807b7-95c8-4d06-bfbd-2c8a4c2b8f9b" providerId="AD" clId="Web-{641722AA-113F-4E30-9388-39D47119391C}" dt="2025-08-01T13:19:21.598" v="3"/>
        <pc:sldMkLst>
          <pc:docMk/>
          <pc:sldMk cId="16964924" sldId="1463"/>
        </pc:sldMkLst>
        <pc:picChg chg="del">
          <ac:chgData name="Alison Rees" userId="S::alison@talkabouttrust.org::643807b7-95c8-4d06-bfbd-2c8a4c2b8f9b" providerId="AD" clId="Web-{641722AA-113F-4E30-9388-39D47119391C}" dt="2025-08-01T13:19:21.598" v="3"/>
          <ac:picMkLst>
            <pc:docMk/>
            <pc:sldMk cId="16964924" sldId="1463"/>
            <ac:picMk id="14" creationId="{D0CACCDD-84BD-1A7F-8791-683F7D54044D}"/>
          </ac:picMkLst>
        </pc:picChg>
      </pc:sldChg>
      <pc:sldChg chg="delSp">
        <pc:chgData name="Alison Rees" userId="S::alison@talkabouttrust.org::643807b7-95c8-4d06-bfbd-2c8a4c2b8f9b" providerId="AD" clId="Web-{641722AA-113F-4E30-9388-39D47119391C}" dt="2025-08-01T13:19:23.864" v="4"/>
        <pc:sldMkLst>
          <pc:docMk/>
          <pc:sldMk cId="432136171" sldId="1464"/>
        </pc:sldMkLst>
        <pc:picChg chg="del">
          <ac:chgData name="Alison Rees" userId="S::alison@talkabouttrust.org::643807b7-95c8-4d06-bfbd-2c8a4c2b8f9b" providerId="AD" clId="Web-{641722AA-113F-4E30-9388-39D47119391C}" dt="2025-08-01T13:19:23.864" v="4"/>
          <ac:picMkLst>
            <pc:docMk/>
            <pc:sldMk cId="432136171" sldId="1464"/>
            <ac:picMk id="14" creationId="{54CE824E-B779-22ED-209C-8DB332B55BCA}"/>
          </ac:picMkLst>
        </pc:picChg>
      </pc:sldChg>
      <pc:sldChg chg="delSp modSp">
        <pc:chgData name="Alison Rees" userId="S::alison@talkabouttrust.org::643807b7-95c8-4d06-bfbd-2c8a4c2b8f9b" providerId="AD" clId="Web-{641722AA-113F-4E30-9388-39D47119391C}" dt="2025-08-01T13:19:16.926" v="1"/>
        <pc:sldMkLst>
          <pc:docMk/>
          <pc:sldMk cId="268071293" sldId="1465"/>
        </pc:sldMkLst>
        <pc:spChg chg="mod">
          <ac:chgData name="Alison Rees" userId="S::alison@talkabouttrust.org::643807b7-95c8-4d06-bfbd-2c8a4c2b8f9b" providerId="AD" clId="Web-{641722AA-113F-4E30-9388-39D47119391C}" dt="2025-08-01T13:19:14.536" v="0" actId="1076"/>
          <ac:spMkLst>
            <pc:docMk/>
            <pc:sldMk cId="268071293" sldId="1465"/>
            <ac:spMk id="4" creationId="{097026F8-E999-9526-FDDE-4C420596A070}"/>
          </ac:spMkLst>
        </pc:spChg>
        <pc:picChg chg="del">
          <ac:chgData name="Alison Rees" userId="S::alison@talkabouttrust.org::643807b7-95c8-4d06-bfbd-2c8a4c2b8f9b" providerId="AD" clId="Web-{641722AA-113F-4E30-9388-39D47119391C}" dt="2025-08-01T13:19:16.926" v="1"/>
          <ac:picMkLst>
            <pc:docMk/>
            <pc:sldMk cId="268071293" sldId="1465"/>
            <ac:picMk id="14" creationId="{B40643EA-3936-60AF-AEC2-C0FFF6EF5136}"/>
          </ac:picMkLst>
        </pc:picChg>
      </pc:sldChg>
      <pc:sldChg chg="delSp">
        <pc:chgData name="Alison Rees" userId="S::alison@talkabouttrust.org::643807b7-95c8-4d06-bfbd-2c8a4c2b8f9b" providerId="AD" clId="Web-{641722AA-113F-4E30-9388-39D47119391C}" dt="2025-08-01T13:19:29.958" v="7"/>
        <pc:sldMkLst>
          <pc:docMk/>
          <pc:sldMk cId="1732263593" sldId="1466"/>
        </pc:sldMkLst>
        <pc:picChg chg="del">
          <ac:chgData name="Alison Rees" userId="S::alison@talkabouttrust.org::643807b7-95c8-4d06-bfbd-2c8a4c2b8f9b" providerId="AD" clId="Web-{641722AA-113F-4E30-9388-39D47119391C}" dt="2025-08-01T13:19:29.958" v="7"/>
          <ac:picMkLst>
            <pc:docMk/>
            <pc:sldMk cId="1732263593" sldId="1466"/>
            <ac:picMk id="9" creationId="{D4FF76B4-3D1E-1C36-8637-657D18036A30}"/>
          </ac:picMkLst>
        </pc:picChg>
      </pc:sldChg>
      <pc:sldChg chg="delSp">
        <pc:chgData name="Alison Rees" userId="S::alison@talkabouttrust.org::643807b7-95c8-4d06-bfbd-2c8a4c2b8f9b" providerId="AD" clId="Web-{641722AA-113F-4E30-9388-39D47119391C}" dt="2025-08-01T13:20:42.599" v="27"/>
        <pc:sldMkLst>
          <pc:docMk/>
          <pc:sldMk cId="3343521843" sldId="1468"/>
        </pc:sldMkLst>
        <pc:picChg chg="del">
          <ac:chgData name="Alison Rees" userId="S::alison@talkabouttrust.org::643807b7-95c8-4d06-bfbd-2c8a4c2b8f9b" providerId="AD" clId="Web-{641722AA-113F-4E30-9388-39D47119391C}" dt="2025-08-01T13:20:42.599" v="27"/>
          <ac:picMkLst>
            <pc:docMk/>
            <pc:sldMk cId="3343521843" sldId="1468"/>
            <ac:picMk id="12" creationId="{D2F0125C-FC5A-41AF-EEFB-E05F3AE0FB89}"/>
          </ac:picMkLst>
        </pc:picChg>
      </pc:sldChg>
      <pc:sldChg chg="delSp modSp">
        <pc:chgData name="Alison Rees" userId="S::alison@talkabouttrust.org::643807b7-95c8-4d06-bfbd-2c8a4c2b8f9b" providerId="AD" clId="Web-{641722AA-113F-4E30-9388-39D47119391C}" dt="2025-08-01T13:24:58.516" v="58" actId="14100"/>
        <pc:sldMkLst>
          <pc:docMk/>
          <pc:sldMk cId="3378642531" sldId="1481"/>
        </pc:sldMkLst>
        <pc:spChg chg="mod">
          <ac:chgData name="Alison Rees" userId="S::alison@talkabouttrust.org::643807b7-95c8-4d06-bfbd-2c8a4c2b8f9b" providerId="AD" clId="Web-{641722AA-113F-4E30-9388-39D47119391C}" dt="2025-08-01T13:23:41.355" v="34" actId="14100"/>
          <ac:spMkLst>
            <pc:docMk/>
            <pc:sldMk cId="3378642531" sldId="1481"/>
            <ac:spMk id="3" creationId="{0E9D42F2-2DEE-9572-3692-0DB4A6954F17}"/>
          </ac:spMkLst>
        </pc:spChg>
        <pc:spChg chg="mod">
          <ac:chgData name="Alison Rees" userId="S::alison@talkabouttrust.org::643807b7-95c8-4d06-bfbd-2c8a4c2b8f9b" providerId="AD" clId="Web-{641722AA-113F-4E30-9388-39D47119391C}" dt="2025-08-01T13:24:38.952" v="51" actId="14100"/>
          <ac:spMkLst>
            <pc:docMk/>
            <pc:sldMk cId="3378642531" sldId="1481"/>
            <ac:spMk id="4" creationId="{CCF76CB5-2ABC-880F-2A98-61BEC8CFF85C}"/>
          </ac:spMkLst>
        </pc:spChg>
        <pc:spChg chg="mod">
          <ac:chgData name="Alison Rees" userId="S::alison@talkabouttrust.org::643807b7-95c8-4d06-bfbd-2c8a4c2b8f9b" providerId="AD" clId="Web-{641722AA-113F-4E30-9388-39D47119391C}" dt="2025-08-01T13:24:26.139" v="49" actId="20577"/>
          <ac:spMkLst>
            <pc:docMk/>
            <pc:sldMk cId="3378642531" sldId="1481"/>
            <ac:spMk id="9" creationId="{9BF2A906-B073-5AA2-14FC-ACD5093F2C4C}"/>
          </ac:spMkLst>
        </pc:spChg>
        <pc:spChg chg="mod">
          <ac:chgData name="Alison Rees" userId="S::alison@talkabouttrust.org::643807b7-95c8-4d06-bfbd-2c8a4c2b8f9b" providerId="AD" clId="Web-{641722AA-113F-4E30-9388-39D47119391C}" dt="2025-08-01T13:24:31.905" v="50" actId="1076"/>
          <ac:spMkLst>
            <pc:docMk/>
            <pc:sldMk cId="3378642531" sldId="1481"/>
            <ac:spMk id="10" creationId="{A8B2AAC3-5445-5B19-E57F-4AE1159039AC}"/>
          </ac:spMkLst>
        </pc:spChg>
        <pc:spChg chg="mod">
          <ac:chgData name="Alison Rees" userId="S::alison@talkabouttrust.org::643807b7-95c8-4d06-bfbd-2c8a4c2b8f9b" providerId="AD" clId="Web-{641722AA-113F-4E30-9388-39D47119391C}" dt="2025-08-01T13:24:58.516" v="58" actId="14100"/>
          <ac:spMkLst>
            <pc:docMk/>
            <pc:sldMk cId="3378642531" sldId="1481"/>
            <ac:spMk id="15" creationId="{E01B5E48-1B7E-1CA9-00F1-B8F24EC5B611}"/>
          </ac:spMkLst>
        </pc:spChg>
        <pc:spChg chg="mod">
          <ac:chgData name="Alison Rees" userId="S::alison@talkabouttrust.org::643807b7-95c8-4d06-bfbd-2c8a4c2b8f9b" providerId="AD" clId="Web-{641722AA-113F-4E30-9388-39D47119391C}" dt="2025-08-01T13:24:50.281" v="56" actId="14100"/>
          <ac:spMkLst>
            <pc:docMk/>
            <pc:sldMk cId="3378642531" sldId="1481"/>
            <ac:spMk id="17" creationId="{94EE67C8-0910-D911-4120-C56204693EA8}"/>
          </ac:spMkLst>
        </pc:spChg>
        <pc:spChg chg="mod">
          <ac:chgData name="Alison Rees" userId="S::alison@talkabouttrust.org::643807b7-95c8-4d06-bfbd-2c8a4c2b8f9b" providerId="AD" clId="Web-{641722AA-113F-4E30-9388-39D47119391C}" dt="2025-08-01T13:24:06.216" v="42" actId="20577"/>
          <ac:spMkLst>
            <pc:docMk/>
            <pc:sldMk cId="3378642531" sldId="1481"/>
            <ac:spMk id="19" creationId="{76F8D6BA-207D-10E9-2B3E-B1F264BFA07C}"/>
          </ac:spMkLst>
        </pc:spChg>
        <pc:picChg chg="del">
          <ac:chgData name="Alison Rees" userId="S::alison@talkabouttrust.org::643807b7-95c8-4d06-bfbd-2c8a4c2b8f9b" providerId="AD" clId="Web-{641722AA-113F-4E30-9388-39D47119391C}" dt="2025-08-01T13:20:45.708" v="28"/>
          <ac:picMkLst>
            <pc:docMk/>
            <pc:sldMk cId="3378642531" sldId="1481"/>
            <ac:picMk id="12" creationId="{92B717F6-2748-8A08-AFBA-A02B1DF12EF9}"/>
          </ac:picMkLst>
        </pc:picChg>
      </pc:sldChg>
    </pc:docChg>
  </pc:docChgLst>
  <pc:docChgLst>
    <pc:chgData name="Sophie Whitcombe" userId="S::sophie@talkabouttrust.org::96b93879-58c2-43c8-8be0-05735f70e199" providerId="AD" clId="Web-{A0CEB164-26E0-740A-492E-6E0EA31EEF49}"/>
    <pc:docChg chg="addSld modSld">
      <pc:chgData name="Sophie Whitcombe" userId="S::sophie@talkabouttrust.org::96b93879-58c2-43c8-8be0-05735f70e199" providerId="AD" clId="Web-{A0CEB164-26E0-740A-492E-6E0EA31EEF49}" dt="2025-05-29T21:37:32.395" v="226"/>
      <pc:docMkLst>
        <pc:docMk/>
      </pc:docMkLst>
      <pc:sldChg chg="modNotes">
        <pc:chgData name="Sophie Whitcombe" userId="S::sophie@talkabouttrust.org::96b93879-58c2-43c8-8be0-05735f70e199" providerId="AD" clId="Web-{A0CEB164-26E0-740A-492E-6E0EA31EEF49}" dt="2025-05-29T21:37:32.395" v="226"/>
        <pc:sldMkLst>
          <pc:docMk/>
          <pc:sldMk cId="16964924" sldId="1463"/>
        </pc:sldMkLst>
      </pc:sldChg>
      <pc:sldChg chg="modSp add modNotes">
        <pc:chgData name="Sophie Whitcombe" userId="S::sophie@talkabouttrust.org::96b93879-58c2-43c8-8be0-05735f70e199" providerId="AD" clId="Web-{A0CEB164-26E0-740A-492E-6E0EA31EEF49}" dt="2025-05-29T21:36:57.363" v="207"/>
        <pc:sldMkLst>
          <pc:docMk/>
          <pc:sldMk cId="268071293" sldId="1465"/>
        </pc:sldMkLst>
      </pc:sldChg>
    </pc:docChg>
  </pc:docChgLst>
  <pc:docChgLst>
    <pc:chgData name="Helena Conibear" userId="S::helena@talkabouttrust.org::14702610-6db2-485a-bfee-48fdd19d9556" providerId="AD" clId="Web-{2C5AE719-50E1-82E1-C834-CD436D0AE232}"/>
    <pc:docChg chg="modSld">
      <pc:chgData name="Helena Conibear" userId="S::helena@talkabouttrust.org::14702610-6db2-485a-bfee-48fdd19d9556" providerId="AD" clId="Web-{2C5AE719-50E1-82E1-C834-CD436D0AE232}" dt="2025-06-04T11:15:53.682" v="7" actId="20577"/>
      <pc:docMkLst>
        <pc:docMk/>
      </pc:docMkLst>
      <pc:sldChg chg="addSp modSp">
        <pc:chgData name="Helena Conibear" userId="S::helena@talkabouttrust.org::14702610-6db2-485a-bfee-48fdd19d9556" providerId="AD" clId="Web-{2C5AE719-50E1-82E1-C834-CD436D0AE232}" dt="2025-06-04T11:15:53.682" v="7" actId="20577"/>
        <pc:sldMkLst>
          <pc:docMk/>
          <pc:sldMk cId="268071293" sldId="1465"/>
        </pc:sldMkLst>
      </pc:sldChg>
    </pc:docChg>
  </pc:docChgLst>
  <pc:docChgLst>
    <pc:chgData name="Sophie Whitcombe" userId="S::sophie@talkabouttrust.org::96b93879-58c2-43c8-8be0-05735f70e199" providerId="AD" clId="Web-{29BD6749-28E2-09B8-2847-9CCC4E6F0BE0}"/>
    <pc:docChg chg="modSld">
      <pc:chgData name="Sophie Whitcombe" userId="S::sophie@talkabouttrust.org::96b93879-58c2-43c8-8be0-05735f70e199" providerId="AD" clId="Web-{29BD6749-28E2-09B8-2847-9CCC4E6F0BE0}" dt="2025-05-27T15:11:24.487" v="2" actId="20577"/>
      <pc:docMkLst>
        <pc:docMk/>
      </pc:docMkLst>
      <pc:sldChg chg="modSp">
        <pc:chgData name="Sophie Whitcombe" userId="S::sophie@talkabouttrust.org::96b93879-58c2-43c8-8be0-05735f70e199" providerId="AD" clId="Web-{29BD6749-28E2-09B8-2847-9CCC4E6F0BE0}" dt="2025-05-27T15:11:24.487" v="2" actId="20577"/>
        <pc:sldMkLst>
          <pc:docMk/>
          <pc:sldMk cId="3556213636" sldId="1419"/>
        </pc:sldMkLst>
      </pc:sldChg>
    </pc:docChg>
  </pc:docChgLst>
  <pc:docChgLst>
    <pc:chgData name="Sophie Whitcombe" userId="S::sophie@talkabouttrust.org::96b93879-58c2-43c8-8be0-05735f70e199" providerId="AD" clId="Web-{350539A7-AFD1-19B9-F31B-B3FFAF749175}"/>
    <pc:docChg chg="modSld">
      <pc:chgData name="Sophie Whitcombe" userId="S::sophie@talkabouttrust.org::96b93879-58c2-43c8-8be0-05735f70e199" providerId="AD" clId="Web-{350539A7-AFD1-19B9-F31B-B3FFAF749175}" dt="2025-07-21T12:33:19.817" v="0" actId="1076"/>
      <pc:docMkLst>
        <pc:docMk/>
      </pc:docMkLst>
      <pc:sldChg chg="modSp">
        <pc:chgData name="Sophie Whitcombe" userId="S::sophie@talkabouttrust.org::96b93879-58c2-43c8-8be0-05735f70e199" providerId="AD" clId="Web-{350539A7-AFD1-19B9-F31B-B3FFAF749175}" dt="2025-07-21T12:33:19.817" v="0" actId="1076"/>
        <pc:sldMkLst>
          <pc:docMk/>
          <pc:sldMk cId="2251913113" sldId="1462"/>
        </pc:sldMkLst>
        <pc:picChg chg="mod">
          <ac:chgData name="Sophie Whitcombe" userId="S::sophie@talkabouttrust.org::96b93879-58c2-43c8-8be0-05735f70e199" providerId="AD" clId="Web-{350539A7-AFD1-19B9-F31B-B3FFAF749175}" dt="2025-07-21T12:33:19.817" v="0" actId="1076"/>
          <ac:picMkLst>
            <pc:docMk/>
            <pc:sldMk cId="2251913113" sldId="1462"/>
            <ac:picMk id="9" creationId="{B46B31A4-30DA-EB64-1167-FD0A378A78C2}"/>
          </ac:picMkLst>
        </pc:picChg>
      </pc:sldChg>
    </pc:docChg>
  </pc:docChgLst>
  <pc:docChgLst>
    <pc:chgData name="Sophie Whitcombe" userId="S::sophie@talkabouttrust.org::96b93879-58c2-43c8-8be0-05735f70e199" providerId="AD" clId="Web-{2498CB5D-2450-50C8-DA08-D05F817414E0}"/>
    <pc:docChg chg="addSld delSld modSld sldOrd">
      <pc:chgData name="Sophie Whitcombe" userId="S::sophie@talkabouttrust.org::96b93879-58c2-43c8-8be0-05735f70e199" providerId="AD" clId="Web-{2498CB5D-2450-50C8-DA08-D05F817414E0}" dt="2025-05-27T11:16:22.084" v="17" actId="1076"/>
      <pc:docMkLst>
        <pc:docMk/>
      </pc:docMkLst>
      <pc:sldChg chg="del">
        <pc:chgData name="Sophie Whitcombe" userId="S::sophie@talkabouttrust.org::96b93879-58c2-43c8-8be0-05735f70e199" providerId="AD" clId="Web-{2498CB5D-2450-50C8-DA08-D05F817414E0}" dt="2025-05-27T11:16:01.161" v="10"/>
        <pc:sldMkLst>
          <pc:docMk/>
          <pc:sldMk cId="109857222" sldId="256"/>
        </pc:sldMkLst>
      </pc:sldChg>
      <pc:sldChg chg="modSp add">
        <pc:chgData name="Sophie Whitcombe" userId="S::sophie@talkabouttrust.org::96b93879-58c2-43c8-8be0-05735f70e199" providerId="AD" clId="Web-{2498CB5D-2450-50C8-DA08-D05F817414E0}" dt="2025-05-27T11:16:10.802" v="13" actId="20577"/>
        <pc:sldMkLst>
          <pc:docMk/>
          <pc:sldMk cId="3556213636" sldId="1419"/>
        </pc:sldMkLst>
      </pc:sldChg>
      <pc:sldChg chg="add ord">
        <pc:chgData name="Sophie Whitcombe" userId="S::sophie@talkabouttrust.org::96b93879-58c2-43c8-8be0-05735f70e199" providerId="AD" clId="Web-{2498CB5D-2450-50C8-DA08-D05F817414E0}" dt="2025-05-27T11:15:48.254" v="7"/>
        <pc:sldMkLst>
          <pc:docMk/>
          <pc:sldMk cId="1361813526" sldId="1421"/>
        </pc:sldMkLst>
      </pc:sldChg>
      <pc:sldChg chg="delSp modSp add">
        <pc:chgData name="Sophie Whitcombe" userId="S::sophie@talkabouttrust.org::96b93879-58c2-43c8-8be0-05735f70e199" providerId="AD" clId="Web-{2498CB5D-2450-50C8-DA08-D05F817414E0}" dt="2025-05-27T11:16:22.084" v="17" actId="1076"/>
        <pc:sldMkLst>
          <pc:docMk/>
          <pc:sldMk cId="2992384123" sldId="1458"/>
        </pc:sldMkLst>
      </pc:sldChg>
      <pc:sldChg chg="add">
        <pc:chgData name="Sophie Whitcombe" userId="S::sophie@talkabouttrust.org::96b93879-58c2-43c8-8be0-05735f70e199" providerId="AD" clId="Web-{2498CB5D-2450-50C8-DA08-D05F817414E0}" dt="2025-05-27T11:15:56.067" v="8"/>
        <pc:sldMkLst>
          <pc:docMk/>
          <pc:sldMk cId="1247790866" sldId="1459"/>
        </pc:sldMkLst>
      </pc:sldChg>
      <pc:sldChg chg="add">
        <pc:chgData name="Sophie Whitcombe" userId="S::sophie@talkabouttrust.org::96b93879-58c2-43c8-8be0-05735f70e199" providerId="AD" clId="Web-{2498CB5D-2450-50C8-DA08-D05F817414E0}" dt="2025-05-27T11:15:56.082" v="9"/>
        <pc:sldMkLst>
          <pc:docMk/>
          <pc:sldMk cId="918466825" sldId="1460"/>
        </pc:sldMkLst>
      </pc:sldChg>
      <pc:sldChg chg="add del">
        <pc:chgData name="Sophie Whitcombe" userId="S::sophie@talkabouttrust.org::96b93879-58c2-43c8-8be0-05735f70e199" providerId="AD" clId="Web-{2498CB5D-2450-50C8-DA08-D05F817414E0}" dt="2025-05-27T11:14:55.017" v="3"/>
        <pc:sldMkLst>
          <pc:docMk/>
          <pc:sldMk cId="918466825" sldId="1473"/>
        </pc:sldMkLst>
      </pc:sldChg>
    </pc:docChg>
  </pc:docChgLst>
  <pc:docChgLst>
    <pc:chgData clId="Web-{DCFA33F1-1F65-EEC1-DD09-B6F2029A0575}"/>
    <pc:docChg chg="modSld">
      <pc:chgData name="" userId="" providerId="" clId="Web-{DCFA33F1-1F65-EEC1-DD09-B6F2029A0575}" dt="2025-07-29T14:47:48.701" v="2"/>
      <pc:docMkLst>
        <pc:docMk/>
      </pc:docMkLst>
      <pc:sldChg chg="modNotes">
        <pc:chgData name="" userId="" providerId="" clId="Web-{DCFA33F1-1F65-EEC1-DD09-B6F2029A0575}" dt="2025-07-29T14:47:36.873" v="1"/>
        <pc:sldMkLst>
          <pc:docMk/>
          <pc:sldMk cId="2251913113" sldId="1462"/>
        </pc:sldMkLst>
      </pc:sldChg>
      <pc:sldChg chg="modNotes">
        <pc:chgData name="" userId="" providerId="" clId="Web-{DCFA33F1-1F65-EEC1-DD09-B6F2029A0575}" dt="2025-07-29T14:47:48.701" v="2"/>
        <pc:sldMkLst>
          <pc:docMk/>
          <pc:sldMk cId="16964924" sldId="1463"/>
        </pc:sldMkLst>
      </pc:sldChg>
      <pc:sldChg chg="modNotes">
        <pc:chgData name="" userId="" providerId="" clId="Web-{DCFA33F1-1F65-EEC1-DD09-B6F2029A0575}" dt="2025-07-29T14:47:34.638" v="0"/>
        <pc:sldMkLst>
          <pc:docMk/>
          <pc:sldMk cId="268071293" sldId="1465"/>
        </pc:sldMkLst>
      </pc:sldChg>
    </pc:docChg>
  </pc:docChgLst>
  <pc:docChgLst>
    <pc:chgData name="Sophie Whitcombe" userId="S::sophie@talkabouttrust.org::96b93879-58c2-43c8-8be0-05735f70e199" providerId="AD" clId="Web-{B4E8D783-7EF2-6043-ECCA-F7C2317A9009}"/>
    <pc:docChg chg="addSld delSld modSld">
      <pc:chgData name="Sophie Whitcombe" userId="S::sophie@talkabouttrust.org::96b93879-58c2-43c8-8be0-05735f70e199" providerId="AD" clId="Web-{B4E8D783-7EF2-6043-ECCA-F7C2317A9009}" dt="2025-06-04T15:02:28.295" v="1131"/>
      <pc:docMkLst>
        <pc:docMk/>
      </pc:docMkLst>
      <pc:sldChg chg="delSp modNotes">
        <pc:chgData name="Sophie Whitcombe" userId="S::sophie@talkabouttrust.org::96b93879-58c2-43c8-8be0-05735f70e199" providerId="AD" clId="Web-{B4E8D783-7EF2-6043-ECCA-F7C2317A9009}" dt="2025-06-04T15:00:49.761" v="1087"/>
        <pc:sldMkLst>
          <pc:docMk/>
          <pc:sldMk cId="16964924" sldId="1463"/>
        </pc:sldMkLst>
      </pc:sldChg>
      <pc:sldChg chg="modNotes">
        <pc:chgData name="Sophie Whitcombe" userId="S::sophie@talkabouttrust.org::96b93879-58c2-43c8-8be0-05735f70e199" providerId="AD" clId="Web-{B4E8D783-7EF2-6043-ECCA-F7C2317A9009}" dt="2025-06-04T14:32:48.102" v="2"/>
        <pc:sldMkLst>
          <pc:docMk/>
          <pc:sldMk cId="268071293" sldId="1465"/>
        </pc:sldMkLst>
      </pc:sldChg>
      <pc:sldChg chg="add del replId">
        <pc:chgData name="Sophie Whitcombe" userId="S::sophie@talkabouttrust.org::96b93879-58c2-43c8-8be0-05735f70e199" providerId="AD" clId="Web-{B4E8D783-7EF2-6043-ECCA-F7C2317A9009}" dt="2025-06-04T14:37:52.001" v="290"/>
        <pc:sldMkLst>
          <pc:docMk/>
          <pc:sldMk cId="4245465328" sldId="1467"/>
        </pc:sldMkLst>
      </pc:sldChg>
      <pc:sldChg chg="addSp delSp modSp add replId addAnim delAnim modNotes">
        <pc:chgData name="Sophie Whitcombe" userId="S::sophie@talkabouttrust.org::96b93879-58c2-43c8-8be0-05735f70e199" providerId="AD" clId="Web-{B4E8D783-7EF2-6043-ECCA-F7C2317A9009}" dt="2025-06-04T15:02:28.295" v="1131"/>
        <pc:sldMkLst>
          <pc:docMk/>
          <pc:sldMk cId="3343521843" sldId="1468"/>
        </pc:sldMkLst>
      </pc:sldChg>
    </pc:docChg>
  </pc:docChgLst>
  <pc:docChgLst>
    <pc:chgData name="Sophie Whitcombe" userId="S::sophie@talkabouttrust.org::96b93879-58c2-43c8-8be0-05735f70e199" providerId="AD" clId="Web-{AA85AF97-8954-55C6-BE8D-3C03FE564910}"/>
    <pc:docChg chg="addSld delSld modSld sldOrd">
      <pc:chgData name="Sophie Whitcombe" userId="S::sophie@talkabouttrust.org::96b93879-58c2-43c8-8be0-05735f70e199" providerId="AD" clId="Web-{AA85AF97-8954-55C6-BE8D-3C03FE564910}" dt="2025-05-27T14:59:44.206" v="584"/>
      <pc:docMkLst>
        <pc:docMk/>
      </pc:docMkLst>
      <pc:sldChg chg="delSp modSp modNotes">
        <pc:chgData name="Sophie Whitcombe" userId="S::sophie@talkabouttrust.org::96b93879-58c2-43c8-8be0-05735f70e199" providerId="AD" clId="Web-{AA85AF97-8954-55C6-BE8D-3C03FE564910}" dt="2025-05-27T14:59:44.206" v="584"/>
        <pc:sldMkLst>
          <pc:docMk/>
          <pc:sldMk cId="3556213636" sldId="1419"/>
        </pc:sldMkLst>
      </pc:sldChg>
      <pc:sldChg chg="addSp delSp modSp addAnim delAnim modAnim modNotes">
        <pc:chgData name="Sophie Whitcombe" userId="S::sophie@talkabouttrust.org::96b93879-58c2-43c8-8be0-05735f70e199" providerId="AD" clId="Web-{AA85AF97-8954-55C6-BE8D-3C03FE564910}" dt="2025-05-27T14:59:27.784" v="569"/>
        <pc:sldMkLst>
          <pc:docMk/>
          <pc:sldMk cId="1361813526" sldId="1421"/>
        </pc:sldMkLst>
      </pc:sldChg>
      <pc:sldChg chg="modNotes">
        <pc:chgData name="Sophie Whitcombe" userId="S::sophie@talkabouttrust.org::96b93879-58c2-43c8-8be0-05735f70e199" providerId="AD" clId="Web-{AA85AF97-8954-55C6-BE8D-3C03FE564910}" dt="2025-05-27T14:59:32.284" v="571"/>
        <pc:sldMkLst>
          <pc:docMk/>
          <pc:sldMk cId="2992384123" sldId="1458"/>
        </pc:sldMkLst>
      </pc:sldChg>
      <pc:sldChg chg="del modNotes">
        <pc:chgData name="Sophie Whitcombe" userId="S::sophie@talkabouttrust.org::96b93879-58c2-43c8-8be0-05735f70e199" providerId="AD" clId="Web-{AA85AF97-8954-55C6-BE8D-3C03FE564910}" dt="2025-05-27T12:36:26.669" v="530"/>
        <pc:sldMkLst>
          <pc:docMk/>
          <pc:sldMk cId="1247790866" sldId="1459"/>
        </pc:sldMkLst>
      </pc:sldChg>
      <pc:sldChg chg="del modNotes">
        <pc:chgData name="Sophie Whitcombe" userId="S::sophie@talkabouttrust.org::96b93879-58c2-43c8-8be0-05735f70e199" providerId="AD" clId="Web-{AA85AF97-8954-55C6-BE8D-3C03FE564910}" dt="2025-05-27T14:57:49.218" v="541"/>
        <pc:sldMkLst>
          <pc:docMk/>
          <pc:sldMk cId="918466825" sldId="1460"/>
        </pc:sldMkLst>
      </pc:sldChg>
      <pc:sldChg chg="addSp delSp modSp add del ord addAnim modNotes">
        <pc:chgData name="Sophie Whitcombe" userId="S::sophie@talkabouttrust.org::96b93879-58c2-43c8-8be0-05735f70e199" providerId="AD" clId="Web-{AA85AF97-8954-55C6-BE8D-3C03FE564910}" dt="2025-05-27T14:57:47.515" v="540"/>
        <pc:sldMkLst>
          <pc:docMk/>
          <pc:sldMk cId="268071293" sldId="1461"/>
        </pc:sldMkLst>
      </pc:sldChg>
      <pc:sldChg chg="modSp add modNotes">
        <pc:chgData name="Sophie Whitcombe" userId="S::sophie@talkabouttrust.org::96b93879-58c2-43c8-8be0-05735f70e199" providerId="AD" clId="Web-{AA85AF97-8954-55C6-BE8D-3C03FE564910}" dt="2025-05-27T14:58:47.423" v="555"/>
        <pc:sldMkLst>
          <pc:docMk/>
          <pc:sldMk cId="2251913113" sldId="1462"/>
        </pc:sldMkLst>
      </pc:sldChg>
    </pc:docChg>
  </pc:docChgLst>
  <pc:docChgLst>
    <pc:chgData name="Sophie Whitcombe" userId="S::sophie@talkabouttrust.org::96b93879-58c2-43c8-8be0-05735f70e199" providerId="AD" clId="Web-{CE105842-4B3C-FC67-FD67-76041992B5E2}"/>
    <pc:docChg chg="addSld modSld">
      <pc:chgData name="Sophie Whitcombe" userId="S::sophie@talkabouttrust.org::96b93879-58c2-43c8-8be0-05735f70e199" providerId="AD" clId="Web-{CE105842-4B3C-FC67-FD67-76041992B5E2}" dt="2025-07-08T08:49:44.002" v="2"/>
      <pc:docMkLst>
        <pc:docMk/>
      </pc:docMkLst>
      <pc:sldChg chg="modNotes">
        <pc:chgData name="Sophie Whitcombe" userId="S::sophie@talkabouttrust.org::96b93879-58c2-43c8-8be0-05735f70e199" providerId="AD" clId="Web-{CE105842-4B3C-FC67-FD67-76041992B5E2}" dt="2025-07-08T08:49:44.002" v="2"/>
        <pc:sldMkLst>
          <pc:docMk/>
          <pc:sldMk cId="432136171" sldId="1464"/>
        </pc:sldMkLst>
      </pc:sldChg>
      <pc:sldChg chg="add">
        <pc:chgData name="Sophie Whitcombe" userId="S::sophie@talkabouttrust.org::96b93879-58c2-43c8-8be0-05735f70e199" providerId="AD" clId="Web-{CE105842-4B3C-FC67-FD67-76041992B5E2}" dt="2025-07-08T08:44:59.683" v="0"/>
        <pc:sldMkLst>
          <pc:docMk/>
          <pc:sldMk cId="2950756390" sldId="1480"/>
        </pc:sldMkLst>
      </pc:sldChg>
    </pc:docChg>
  </pc:docChgLst>
  <pc:docChgLst>
    <pc:chgData name="Alison Rees" userId="S::alison@talkabouttrust.org::643807b7-95c8-4d06-bfbd-2c8a4c2b8f9b" providerId="AD" clId="Web-{70332384-2FB1-C0D6-407B-C19199D75432}"/>
    <pc:docChg chg="addSld delSld modSld">
      <pc:chgData name="Alison Rees" userId="S::alison@talkabouttrust.org::643807b7-95c8-4d06-bfbd-2c8a4c2b8f9b" providerId="AD" clId="Web-{70332384-2FB1-C0D6-407B-C19199D75432}" dt="2025-07-18T21:26:28.154" v="123"/>
      <pc:docMkLst>
        <pc:docMk/>
      </pc:docMkLst>
      <pc:sldChg chg="addSp delSp modSp">
        <pc:chgData name="Alison Rees" userId="S::alison@talkabouttrust.org::643807b7-95c8-4d06-bfbd-2c8a4c2b8f9b" providerId="AD" clId="Web-{70332384-2FB1-C0D6-407B-C19199D75432}" dt="2025-07-18T21:24:19.291" v="100" actId="14100"/>
        <pc:sldMkLst>
          <pc:docMk/>
          <pc:sldMk cId="3556213636" sldId="1419"/>
        </pc:sldMkLst>
        <pc:spChg chg="mod">
          <ac:chgData name="Alison Rees" userId="S::alison@talkabouttrust.org::643807b7-95c8-4d06-bfbd-2c8a4c2b8f9b" providerId="AD" clId="Web-{70332384-2FB1-C0D6-407B-C19199D75432}" dt="2025-07-18T21:14:19.441" v="23" actId="20577"/>
          <ac:spMkLst>
            <pc:docMk/>
            <pc:sldMk cId="3556213636" sldId="1419"/>
            <ac:spMk id="7" creationId="{E7114234-D789-3B40-AB02-A34E12595DA1}"/>
          </ac:spMkLst>
        </pc:spChg>
        <pc:spChg chg="mod">
          <ac:chgData name="Alison Rees" userId="S::alison@talkabouttrust.org::643807b7-95c8-4d06-bfbd-2c8a4c2b8f9b" providerId="AD" clId="Web-{70332384-2FB1-C0D6-407B-C19199D75432}" dt="2025-07-18T21:24:19.291" v="100" actId="14100"/>
          <ac:spMkLst>
            <pc:docMk/>
            <pc:sldMk cId="3556213636" sldId="1419"/>
            <ac:spMk id="13" creationId="{AB15BB21-CB2E-4944-AFB6-F0DD62EDD5A7}"/>
          </ac:spMkLst>
        </pc:spChg>
        <pc:picChg chg="mod">
          <ac:chgData name="Alison Rees" userId="S::alison@talkabouttrust.org::643807b7-95c8-4d06-bfbd-2c8a4c2b8f9b" providerId="AD" clId="Web-{70332384-2FB1-C0D6-407B-C19199D75432}" dt="2025-07-18T21:24:17.447" v="99" actId="1076"/>
          <ac:picMkLst>
            <pc:docMk/>
            <pc:sldMk cId="3556213636" sldId="1419"/>
            <ac:picMk id="5" creationId="{CB0D8681-6C29-C9C9-296D-FE1181C9CCFE}"/>
          </ac:picMkLst>
        </pc:picChg>
        <pc:picChg chg="add">
          <ac:chgData name="Alison Rees" userId="S::alison@talkabouttrust.org::643807b7-95c8-4d06-bfbd-2c8a4c2b8f9b" providerId="AD" clId="Web-{70332384-2FB1-C0D6-407B-C19199D75432}" dt="2025-07-18T21:24:05.165" v="97"/>
          <ac:picMkLst>
            <pc:docMk/>
            <pc:sldMk cId="3556213636" sldId="1419"/>
            <ac:picMk id="8" creationId="{45597B17-014B-2A43-F42C-DBCCD9DF373B}"/>
          </ac:picMkLst>
        </pc:picChg>
      </pc:sldChg>
      <pc:sldChg chg="modSp">
        <pc:chgData name="Alison Rees" userId="S::alison@talkabouttrust.org::643807b7-95c8-4d06-bfbd-2c8a4c2b8f9b" providerId="AD" clId="Web-{70332384-2FB1-C0D6-407B-C19199D75432}" dt="2025-07-18T21:19:28.562" v="56" actId="14100"/>
        <pc:sldMkLst>
          <pc:docMk/>
          <pc:sldMk cId="1361813526" sldId="1421"/>
        </pc:sldMkLst>
        <pc:spChg chg="mod">
          <ac:chgData name="Alison Rees" userId="S::alison@talkabouttrust.org::643807b7-95c8-4d06-bfbd-2c8a4c2b8f9b" providerId="AD" clId="Web-{70332384-2FB1-C0D6-407B-C19199D75432}" dt="2025-07-18T21:18:50.421" v="51" actId="14100"/>
          <ac:spMkLst>
            <pc:docMk/>
            <pc:sldMk cId="1361813526" sldId="1421"/>
            <ac:spMk id="2" creationId="{B6C269E5-1698-D0D6-A26C-F429E9F0EBC5}"/>
          </ac:spMkLst>
        </pc:spChg>
        <pc:spChg chg="mod">
          <ac:chgData name="Alison Rees" userId="S::alison@talkabouttrust.org::643807b7-95c8-4d06-bfbd-2c8a4c2b8f9b" providerId="AD" clId="Web-{70332384-2FB1-C0D6-407B-C19199D75432}" dt="2025-07-18T21:19:18.250" v="53" actId="1076"/>
          <ac:spMkLst>
            <pc:docMk/>
            <pc:sldMk cId="1361813526" sldId="1421"/>
            <ac:spMk id="5" creationId="{1E4A2066-2324-4560-BDE6-3F1C72C79EDF}"/>
          </ac:spMkLst>
        </pc:spChg>
        <pc:spChg chg="mod">
          <ac:chgData name="Alison Rees" userId="S::alison@talkabouttrust.org::643807b7-95c8-4d06-bfbd-2c8a4c2b8f9b" providerId="AD" clId="Web-{70332384-2FB1-C0D6-407B-C19199D75432}" dt="2025-07-18T21:19:23.297" v="55" actId="14100"/>
          <ac:spMkLst>
            <pc:docMk/>
            <pc:sldMk cId="1361813526" sldId="1421"/>
            <ac:spMk id="7" creationId="{E7114234-D789-3B40-AB02-A34E12595DA1}"/>
          </ac:spMkLst>
        </pc:spChg>
        <pc:spChg chg="mod">
          <ac:chgData name="Alison Rees" userId="S::alison@talkabouttrust.org::643807b7-95c8-4d06-bfbd-2c8a4c2b8f9b" providerId="AD" clId="Web-{70332384-2FB1-C0D6-407B-C19199D75432}" dt="2025-07-18T21:19:28.562" v="56" actId="14100"/>
          <ac:spMkLst>
            <pc:docMk/>
            <pc:sldMk cId="1361813526" sldId="1421"/>
            <ac:spMk id="10" creationId="{1A9D8DBE-4A8D-CA4B-8F94-CEA96FEAE233}"/>
          </ac:spMkLst>
        </pc:spChg>
        <pc:picChg chg="mod">
          <ac:chgData name="Alison Rees" userId="S::alison@talkabouttrust.org::643807b7-95c8-4d06-bfbd-2c8a4c2b8f9b" providerId="AD" clId="Web-{70332384-2FB1-C0D6-407B-C19199D75432}" dt="2025-07-18T21:18:57.499" v="52"/>
          <ac:picMkLst>
            <pc:docMk/>
            <pc:sldMk cId="1361813526" sldId="1421"/>
            <ac:picMk id="16" creationId="{73A1E226-389C-9DF9-9DD7-B458A0981CAA}"/>
          </ac:picMkLst>
        </pc:picChg>
      </pc:sldChg>
      <pc:sldChg chg="modSp">
        <pc:chgData name="Alison Rees" userId="S::alison@talkabouttrust.org::643807b7-95c8-4d06-bfbd-2c8a4c2b8f9b" providerId="AD" clId="Web-{70332384-2FB1-C0D6-407B-C19199D75432}" dt="2025-07-18T21:25:18.855" v="109"/>
        <pc:sldMkLst>
          <pc:docMk/>
          <pc:sldMk cId="271844974" sldId="1432"/>
        </pc:sldMkLst>
        <pc:spChg chg="mod">
          <ac:chgData name="Alison Rees" userId="S::alison@talkabouttrust.org::643807b7-95c8-4d06-bfbd-2c8a4c2b8f9b" providerId="AD" clId="Web-{70332384-2FB1-C0D6-407B-C19199D75432}" dt="2025-07-18T21:09:22.494" v="7"/>
          <ac:spMkLst>
            <pc:docMk/>
            <pc:sldMk cId="271844974" sldId="1432"/>
            <ac:spMk id="5" creationId="{CD75DA05-93F4-6115-9A6A-8F8BF5839A5A}"/>
          </ac:spMkLst>
        </pc:spChg>
        <pc:spChg chg="mod">
          <ac:chgData name="Alison Rees" userId="S::alison@talkabouttrust.org::643807b7-95c8-4d06-bfbd-2c8a4c2b8f9b" providerId="AD" clId="Web-{70332384-2FB1-C0D6-407B-C19199D75432}" dt="2025-07-18T21:10:41.762" v="10"/>
          <ac:spMkLst>
            <pc:docMk/>
            <pc:sldMk cId="271844974" sldId="1432"/>
            <ac:spMk id="7" creationId="{B87E4CE7-887C-0464-2539-CF01D09D85F8}"/>
          </ac:spMkLst>
        </pc:spChg>
        <pc:picChg chg="mod">
          <ac:chgData name="Alison Rees" userId="S::alison@talkabouttrust.org::643807b7-95c8-4d06-bfbd-2c8a4c2b8f9b" providerId="AD" clId="Web-{70332384-2FB1-C0D6-407B-C19199D75432}" dt="2025-07-18T21:25:18.855" v="109"/>
          <ac:picMkLst>
            <pc:docMk/>
            <pc:sldMk cId="271844974" sldId="1432"/>
            <ac:picMk id="9" creationId="{857A7C26-85A0-68DA-D91B-B60B9B771F76}"/>
          </ac:picMkLst>
        </pc:picChg>
      </pc:sldChg>
      <pc:sldChg chg="modSp">
        <pc:chgData name="Alison Rees" userId="S::alison@talkabouttrust.org::643807b7-95c8-4d06-bfbd-2c8a4c2b8f9b" providerId="AD" clId="Web-{70332384-2FB1-C0D6-407B-C19199D75432}" dt="2025-07-18T21:25:36.996" v="111"/>
        <pc:sldMkLst>
          <pc:docMk/>
          <pc:sldMk cId="3457158921" sldId="1448"/>
        </pc:sldMkLst>
        <pc:spChg chg="mod">
          <ac:chgData name="Alison Rees" userId="S::alison@talkabouttrust.org::643807b7-95c8-4d06-bfbd-2c8a4c2b8f9b" providerId="AD" clId="Web-{70332384-2FB1-C0D6-407B-C19199D75432}" dt="2025-07-18T21:10:52.278" v="11"/>
          <ac:spMkLst>
            <pc:docMk/>
            <pc:sldMk cId="3457158921" sldId="1448"/>
            <ac:spMk id="5" creationId="{3BBD0E0F-69BE-1ABA-5F4F-98B93A59E45E}"/>
          </ac:spMkLst>
        </pc:spChg>
        <pc:picChg chg="mod">
          <ac:chgData name="Alison Rees" userId="S::alison@talkabouttrust.org::643807b7-95c8-4d06-bfbd-2c8a4c2b8f9b" providerId="AD" clId="Web-{70332384-2FB1-C0D6-407B-C19199D75432}" dt="2025-07-18T21:25:36.934" v="110"/>
          <ac:picMkLst>
            <pc:docMk/>
            <pc:sldMk cId="3457158921" sldId="1448"/>
            <ac:picMk id="2" creationId="{48A1C3DD-71C3-EF85-494C-A7E7492CB592}"/>
          </ac:picMkLst>
        </pc:picChg>
        <pc:picChg chg="mod">
          <ac:chgData name="Alison Rees" userId="S::alison@talkabouttrust.org::643807b7-95c8-4d06-bfbd-2c8a4c2b8f9b" providerId="AD" clId="Web-{70332384-2FB1-C0D6-407B-C19199D75432}" dt="2025-07-18T21:25:36.996" v="111"/>
          <ac:picMkLst>
            <pc:docMk/>
            <pc:sldMk cId="3457158921" sldId="1448"/>
            <ac:picMk id="16" creationId="{6ACD0175-F866-8F3D-4196-623465167130}"/>
          </ac:picMkLst>
        </pc:picChg>
      </pc:sldChg>
      <pc:sldChg chg="modSp">
        <pc:chgData name="Alison Rees" userId="S::alison@talkabouttrust.org::643807b7-95c8-4d06-bfbd-2c8a4c2b8f9b" providerId="AD" clId="Web-{70332384-2FB1-C0D6-407B-C19199D75432}" dt="2025-07-18T21:15:49.602" v="29" actId="1076"/>
        <pc:sldMkLst>
          <pc:docMk/>
          <pc:sldMk cId="3618805229" sldId="1450"/>
        </pc:sldMkLst>
        <pc:spChg chg="mod">
          <ac:chgData name="Alison Rees" userId="S::alison@talkabouttrust.org::643807b7-95c8-4d06-bfbd-2c8a4c2b8f9b" providerId="AD" clId="Web-{70332384-2FB1-C0D6-407B-C19199D75432}" dt="2025-07-18T21:15:30.865" v="26"/>
          <ac:spMkLst>
            <pc:docMk/>
            <pc:sldMk cId="3618805229" sldId="1450"/>
            <ac:spMk id="5" creationId="{23693A98-99A7-4731-0060-74F0DC7899F4}"/>
          </ac:spMkLst>
        </pc:spChg>
        <pc:picChg chg="mod">
          <ac:chgData name="Alison Rees" userId="S::alison@talkabouttrust.org::643807b7-95c8-4d06-bfbd-2c8a4c2b8f9b" providerId="AD" clId="Web-{70332384-2FB1-C0D6-407B-C19199D75432}" dt="2025-07-18T21:15:49.602" v="29" actId="1076"/>
          <ac:picMkLst>
            <pc:docMk/>
            <pc:sldMk cId="3618805229" sldId="1450"/>
            <ac:picMk id="2" creationId="{BF1BD31F-1156-99D9-8BFC-A4CF37E88434}"/>
          </ac:picMkLst>
        </pc:picChg>
      </pc:sldChg>
      <pc:sldChg chg="addSp delSp modSp">
        <pc:chgData name="Alison Rees" userId="S::alison@talkabouttrust.org::643807b7-95c8-4d06-bfbd-2c8a4c2b8f9b" providerId="AD" clId="Web-{70332384-2FB1-C0D6-407B-C19199D75432}" dt="2025-07-18T21:24:37.385" v="104"/>
        <pc:sldMkLst>
          <pc:docMk/>
          <pc:sldMk cId="2992384123" sldId="1458"/>
        </pc:sldMkLst>
        <pc:spChg chg="mod">
          <ac:chgData name="Alison Rees" userId="S::alison@talkabouttrust.org::643807b7-95c8-4d06-bfbd-2c8a4c2b8f9b" providerId="AD" clId="Web-{70332384-2FB1-C0D6-407B-C19199D75432}" dt="2025-07-18T21:18:13.091" v="44" actId="1076"/>
          <ac:spMkLst>
            <pc:docMk/>
            <pc:sldMk cId="2992384123" sldId="1458"/>
            <ac:spMk id="5" creationId="{520F1E20-84FC-EC97-3ED3-E51DFD09E163}"/>
          </ac:spMkLst>
        </pc:spChg>
        <pc:spChg chg="mod">
          <ac:chgData name="Alison Rees" userId="S::alison@talkabouttrust.org::643807b7-95c8-4d06-bfbd-2c8a4c2b8f9b" providerId="AD" clId="Web-{70332384-2FB1-C0D6-407B-C19199D75432}" dt="2025-07-18T21:14:13.003" v="22" actId="20577"/>
          <ac:spMkLst>
            <pc:docMk/>
            <pc:sldMk cId="2992384123" sldId="1458"/>
            <ac:spMk id="7" creationId="{E7114234-D789-3B40-AB02-A34E12595DA1}"/>
          </ac:spMkLst>
        </pc:spChg>
        <pc:spChg chg="mod">
          <ac:chgData name="Alison Rees" userId="S::alison@talkabouttrust.org::643807b7-95c8-4d06-bfbd-2c8a4c2b8f9b" providerId="AD" clId="Web-{70332384-2FB1-C0D6-407B-C19199D75432}" dt="2025-07-18T21:18:20.092" v="46" actId="1076"/>
          <ac:spMkLst>
            <pc:docMk/>
            <pc:sldMk cId="2992384123" sldId="1458"/>
            <ac:spMk id="13" creationId="{C40D73B5-3E87-A937-D068-29125CC52E56}"/>
          </ac:spMkLst>
        </pc:spChg>
        <pc:spChg chg="mod">
          <ac:chgData name="Alison Rees" userId="S::alison@talkabouttrust.org::643807b7-95c8-4d06-bfbd-2c8a4c2b8f9b" providerId="AD" clId="Web-{70332384-2FB1-C0D6-407B-C19199D75432}" dt="2025-07-18T21:18:28.295" v="47" actId="14100"/>
          <ac:spMkLst>
            <pc:docMk/>
            <pc:sldMk cId="2992384123" sldId="1458"/>
            <ac:spMk id="14" creationId="{C8391D01-C922-1FF1-D4B9-2DE711B56914}"/>
          </ac:spMkLst>
        </pc:spChg>
        <pc:picChg chg="add">
          <ac:chgData name="Alison Rees" userId="S::alison@talkabouttrust.org::643807b7-95c8-4d06-bfbd-2c8a4c2b8f9b" providerId="AD" clId="Web-{70332384-2FB1-C0D6-407B-C19199D75432}" dt="2025-07-18T21:24:37.323" v="103"/>
          <ac:picMkLst>
            <pc:docMk/>
            <pc:sldMk cId="2992384123" sldId="1458"/>
            <ac:picMk id="8" creationId="{CD37BBA2-B059-A8F2-4398-0B9D5E03D206}"/>
          </ac:picMkLst>
        </pc:picChg>
      </pc:sldChg>
      <pc:sldChg chg="addSp delSp modSp">
        <pc:chgData name="Alison Rees" userId="S::alison@talkabouttrust.org::643807b7-95c8-4d06-bfbd-2c8a4c2b8f9b" providerId="AD" clId="Web-{70332384-2FB1-C0D6-407B-C19199D75432}" dt="2025-07-18T21:23:53.071" v="94"/>
        <pc:sldMkLst>
          <pc:docMk/>
          <pc:sldMk cId="2251913113" sldId="1462"/>
        </pc:sldMkLst>
        <pc:spChg chg="mod">
          <ac:chgData name="Alison Rees" userId="S::alison@talkabouttrust.org::643807b7-95c8-4d06-bfbd-2c8a4c2b8f9b" providerId="AD" clId="Web-{70332384-2FB1-C0D6-407B-C19199D75432}" dt="2025-07-18T21:16:18.431" v="32" actId="20577"/>
          <ac:spMkLst>
            <pc:docMk/>
            <pc:sldMk cId="2251913113" sldId="1462"/>
            <ac:spMk id="2" creationId="{4BC997CD-4B35-7E74-A8CC-F998BC8F6E84}"/>
          </ac:spMkLst>
        </pc:spChg>
        <pc:spChg chg="mod">
          <ac:chgData name="Alison Rees" userId="S::alison@talkabouttrust.org::643807b7-95c8-4d06-bfbd-2c8a4c2b8f9b" providerId="AD" clId="Web-{70332384-2FB1-C0D6-407B-C19199D75432}" dt="2025-07-18T21:16:22.119" v="33" actId="20577"/>
          <ac:spMkLst>
            <pc:docMk/>
            <pc:sldMk cId="2251913113" sldId="1462"/>
            <ac:spMk id="3" creationId="{0B8DB9E1-E215-9EC0-C860-E5248AA228DA}"/>
          </ac:spMkLst>
        </pc:spChg>
        <pc:spChg chg="mod">
          <ac:chgData name="Alison Rees" userId="S::alison@talkabouttrust.org::643807b7-95c8-4d06-bfbd-2c8a4c2b8f9b" providerId="AD" clId="Web-{70332384-2FB1-C0D6-407B-C19199D75432}" dt="2025-07-18T21:16:52.526" v="37" actId="1076"/>
          <ac:spMkLst>
            <pc:docMk/>
            <pc:sldMk cId="2251913113" sldId="1462"/>
            <ac:spMk id="7" creationId="{A383E9EC-77B7-C32E-DB0F-F784CAF49772}"/>
          </ac:spMkLst>
        </pc:spChg>
        <pc:spChg chg="mod">
          <ac:chgData name="Alison Rees" userId="S::alison@talkabouttrust.org::643807b7-95c8-4d06-bfbd-2c8a4c2b8f9b" providerId="AD" clId="Web-{70332384-2FB1-C0D6-407B-C19199D75432}" dt="2025-07-18T21:08:23.773" v="0"/>
          <ac:spMkLst>
            <pc:docMk/>
            <pc:sldMk cId="2251913113" sldId="1462"/>
            <ac:spMk id="10" creationId="{853E2EF3-6471-487C-A1F9-7DC6EAA2FAAC}"/>
          </ac:spMkLst>
        </pc:spChg>
        <pc:picChg chg="add">
          <ac:chgData name="Alison Rees" userId="S::alison@talkabouttrust.org::643807b7-95c8-4d06-bfbd-2c8a4c2b8f9b" providerId="AD" clId="Web-{70332384-2FB1-C0D6-407B-C19199D75432}" dt="2025-07-18T21:23:53.071" v="94"/>
          <ac:picMkLst>
            <pc:docMk/>
            <pc:sldMk cId="2251913113" sldId="1462"/>
            <ac:picMk id="9" creationId="{B46B31A4-30DA-EB64-1167-FD0A378A78C2}"/>
          </ac:picMkLst>
        </pc:picChg>
      </pc:sldChg>
      <pc:sldChg chg="addSp delSp modSp">
        <pc:chgData name="Alison Rees" userId="S::alison@talkabouttrust.org::643807b7-95c8-4d06-bfbd-2c8a4c2b8f9b" providerId="AD" clId="Web-{70332384-2FB1-C0D6-407B-C19199D75432}" dt="2025-07-18T21:23:48.915" v="92"/>
        <pc:sldMkLst>
          <pc:docMk/>
          <pc:sldMk cId="16964924" sldId="1463"/>
        </pc:sldMkLst>
        <pc:spChg chg="mod">
          <ac:chgData name="Alison Rees" userId="S::alison@talkabouttrust.org::643807b7-95c8-4d06-bfbd-2c8a4c2b8f9b" providerId="AD" clId="Web-{70332384-2FB1-C0D6-407B-C19199D75432}" dt="2025-07-18T21:08:33.758" v="1"/>
          <ac:spMkLst>
            <pc:docMk/>
            <pc:sldMk cId="16964924" sldId="1463"/>
            <ac:spMk id="5" creationId="{33162319-8DE2-D80B-1788-D9EDAD973044}"/>
          </ac:spMkLst>
        </pc:spChg>
        <pc:picChg chg="mod">
          <ac:chgData name="Alison Rees" userId="S::alison@talkabouttrust.org::643807b7-95c8-4d06-bfbd-2c8a4c2b8f9b" providerId="AD" clId="Web-{70332384-2FB1-C0D6-407B-C19199D75432}" dt="2025-07-18T21:17:42.184" v="39"/>
          <ac:picMkLst>
            <pc:docMk/>
            <pc:sldMk cId="16964924" sldId="1463"/>
            <ac:picMk id="3" creationId="{257A9479-9A5B-1A7D-88F6-B729281E0BFE}"/>
          </ac:picMkLst>
        </pc:picChg>
        <pc:picChg chg="add">
          <ac:chgData name="Alison Rees" userId="S::alison@talkabouttrust.org::643807b7-95c8-4d06-bfbd-2c8a4c2b8f9b" providerId="AD" clId="Web-{70332384-2FB1-C0D6-407B-C19199D75432}" dt="2025-07-18T21:23:48.915" v="92"/>
          <ac:picMkLst>
            <pc:docMk/>
            <pc:sldMk cId="16964924" sldId="1463"/>
            <ac:picMk id="16" creationId="{B34F9389-B1F6-D78A-3BFE-6CA05BB898D0}"/>
          </ac:picMkLst>
        </pc:picChg>
      </pc:sldChg>
      <pc:sldChg chg="addSp delSp modSp">
        <pc:chgData name="Alison Rees" userId="S::alison@talkabouttrust.org::643807b7-95c8-4d06-bfbd-2c8a4c2b8f9b" providerId="AD" clId="Web-{70332384-2FB1-C0D6-407B-C19199D75432}" dt="2025-07-18T21:23:44.086" v="90" actId="14100"/>
        <pc:sldMkLst>
          <pc:docMk/>
          <pc:sldMk cId="432136171" sldId="1464"/>
        </pc:sldMkLst>
        <pc:spChg chg="mod">
          <ac:chgData name="Alison Rees" userId="S::alison@talkabouttrust.org::643807b7-95c8-4d06-bfbd-2c8a4c2b8f9b" providerId="AD" clId="Web-{70332384-2FB1-C0D6-407B-C19199D75432}" dt="2025-07-18T21:08:48.086" v="2"/>
          <ac:spMkLst>
            <pc:docMk/>
            <pc:sldMk cId="432136171" sldId="1464"/>
            <ac:spMk id="5" creationId="{F5BA5F65-A478-D068-E619-174820BC4C22}"/>
          </ac:spMkLst>
        </pc:spChg>
        <pc:picChg chg="mod">
          <ac:chgData name="Alison Rees" userId="S::alison@talkabouttrust.org::643807b7-95c8-4d06-bfbd-2c8a4c2b8f9b" providerId="AD" clId="Web-{70332384-2FB1-C0D6-407B-C19199D75432}" dt="2025-07-18T21:17:36.793" v="38"/>
          <ac:picMkLst>
            <pc:docMk/>
            <pc:sldMk cId="432136171" sldId="1464"/>
            <ac:picMk id="10" creationId="{9264E27B-7273-64E0-1FB8-E8C21B122464}"/>
          </ac:picMkLst>
        </pc:picChg>
        <pc:picChg chg="add mod">
          <ac:chgData name="Alison Rees" userId="S::alison@talkabouttrust.org::643807b7-95c8-4d06-bfbd-2c8a4c2b8f9b" providerId="AD" clId="Web-{70332384-2FB1-C0D6-407B-C19199D75432}" dt="2025-07-18T21:23:44.086" v="90" actId="14100"/>
          <ac:picMkLst>
            <pc:docMk/>
            <pc:sldMk cId="432136171" sldId="1464"/>
            <ac:picMk id="12" creationId="{D7A1AD3D-9566-0B94-13A7-C82DAE08B7C7}"/>
          </ac:picMkLst>
        </pc:picChg>
      </pc:sldChg>
      <pc:sldChg chg="modSp">
        <pc:chgData name="Alison Rees" userId="S::alison@talkabouttrust.org::643807b7-95c8-4d06-bfbd-2c8a4c2b8f9b" providerId="AD" clId="Web-{70332384-2FB1-C0D6-407B-C19199D75432}" dt="2025-07-18T21:22:06.740" v="75" actId="20577"/>
        <pc:sldMkLst>
          <pc:docMk/>
          <pc:sldMk cId="268071293" sldId="1465"/>
        </pc:sldMkLst>
        <pc:spChg chg="mod">
          <ac:chgData name="Alison Rees" userId="S::alison@talkabouttrust.org::643807b7-95c8-4d06-bfbd-2c8a4c2b8f9b" providerId="AD" clId="Web-{70332384-2FB1-C0D6-407B-C19199D75432}" dt="2025-07-18T21:22:06.740" v="75" actId="20577"/>
          <ac:spMkLst>
            <pc:docMk/>
            <pc:sldMk cId="268071293" sldId="1465"/>
            <ac:spMk id="4" creationId="{097026F8-E999-9526-FDDE-4C420596A070}"/>
          </ac:spMkLst>
        </pc:spChg>
        <pc:spChg chg="mod">
          <ac:chgData name="Alison Rees" userId="S::alison@talkabouttrust.org::643807b7-95c8-4d06-bfbd-2c8a4c2b8f9b" providerId="AD" clId="Web-{70332384-2FB1-C0D6-407B-C19199D75432}" dt="2025-07-18T21:21:33.692" v="69" actId="20577"/>
          <ac:spMkLst>
            <pc:docMk/>
            <pc:sldMk cId="268071293" sldId="1465"/>
            <ac:spMk id="42" creationId="{3A1DE533-73EB-12A4-0A64-87DC44E57EA3}"/>
          </ac:spMkLst>
        </pc:spChg>
        <pc:spChg chg="mod">
          <ac:chgData name="Alison Rees" userId="S::alison@talkabouttrust.org::643807b7-95c8-4d06-bfbd-2c8a4c2b8f9b" providerId="AD" clId="Web-{70332384-2FB1-C0D6-407B-C19199D75432}" dt="2025-07-18T21:21:48.067" v="71" actId="1076"/>
          <ac:spMkLst>
            <pc:docMk/>
            <pc:sldMk cId="268071293" sldId="1465"/>
            <ac:spMk id="43" creationId="{C9C28258-165C-B7F5-4818-AE4239C461F4}"/>
          </ac:spMkLst>
        </pc:spChg>
      </pc:sldChg>
      <pc:sldChg chg="addSp delSp modSp">
        <pc:chgData name="Alison Rees" userId="S::alison@talkabouttrust.org::643807b7-95c8-4d06-bfbd-2c8a4c2b8f9b" providerId="AD" clId="Web-{70332384-2FB1-C0D6-407B-C19199D75432}" dt="2025-07-18T21:24:51.886" v="108"/>
        <pc:sldMkLst>
          <pc:docMk/>
          <pc:sldMk cId="1732263593" sldId="1466"/>
        </pc:sldMkLst>
        <pc:spChg chg="mod">
          <ac:chgData name="Alison Rees" userId="S::alison@talkabouttrust.org::643807b7-95c8-4d06-bfbd-2c8a4c2b8f9b" providerId="AD" clId="Web-{70332384-2FB1-C0D6-407B-C19199D75432}" dt="2025-07-18T21:13:48.034" v="17" actId="20577"/>
          <ac:spMkLst>
            <pc:docMk/>
            <pc:sldMk cId="1732263593" sldId="1466"/>
            <ac:spMk id="5" creationId="{6ADDB776-2B49-B3A9-0C08-D17D2AA25265}"/>
          </ac:spMkLst>
        </pc:spChg>
        <pc:spChg chg="mod">
          <ac:chgData name="Alison Rees" userId="S::alison@talkabouttrust.org::643807b7-95c8-4d06-bfbd-2c8a4c2b8f9b" providerId="AD" clId="Web-{70332384-2FB1-C0D6-407B-C19199D75432}" dt="2025-07-18T21:18:40.436" v="50" actId="20577"/>
          <ac:spMkLst>
            <pc:docMk/>
            <pc:sldMk cId="1732263593" sldId="1466"/>
            <ac:spMk id="6" creationId="{B4133F1B-5040-797B-EE8F-087901FA9A28}"/>
          </ac:spMkLst>
        </pc:spChg>
        <pc:picChg chg="add">
          <ac:chgData name="Alison Rees" userId="S::alison@talkabouttrust.org::643807b7-95c8-4d06-bfbd-2c8a4c2b8f9b" providerId="AD" clId="Web-{70332384-2FB1-C0D6-407B-C19199D75432}" dt="2025-07-18T21:24:51.823" v="107"/>
          <ac:picMkLst>
            <pc:docMk/>
            <pc:sldMk cId="1732263593" sldId="1466"/>
            <ac:picMk id="3" creationId="{12F91D28-B597-A585-920D-031C82559CB5}"/>
          </ac:picMkLst>
        </pc:picChg>
      </pc:sldChg>
      <pc:sldChg chg="addSp delSp modSp">
        <pc:chgData name="Alison Rees" userId="S::alison@talkabouttrust.org::643807b7-95c8-4d06-bfbd-2c8a4c2b8f9b" providerId="AD" clId="Web-{70332384-2FB1-C0D6-407B-C19199D75432}" dt="2025-07-18T21:26:28.154" v="123"/>
        <pc:sldMkLst>
          <pc:docMk/>
          <pc:sldMk cId="3343521843" sldId="1468"/>
        </pc:sldMkLst>
        <pc:spChg chg="mod">
          <ac:chgData name="Alison Rees" userId="S::alison@talkabouttrust.org::643807b7-95c8-4d06-bfbd-2c8a4c2b8f9b" providerId="AD" clId="Web-{70332384-2FB1-C0D6-407B-C19199D75432}" dt="2025-07-18T21:26:19.076" v="112" actId="1076"/>
          <ac:spMkLst>
            <pc:docMk/>
            <pc:sldMk cId="3343521843" sldId="1468"/>
            <ac:spMk id="3" creationId="{729FEB42-7AC0-959F-BE62-C34213F63D94}"/>
          </ac:spMkLst>
        </pc:spChg>
        <pc:spChg chg="mod">
          <ac:chgData name="Alison Rees" userId="S::alison@talkabouttrust.org::643807b7-95c8-4d06-bfbd-2c8a4c2b8f9b" providerId="AD" clId="Web-{70332384-2FB1-C0D6-407B-C19199D75432}" dt="2025-07-18T21:26:19.138" v="118" actId="1076"/>
          <ac:spMkLst>
            <pc:docMk/>
            <pc:sldMk cId="3343521843" sldId="1468"/>
            <ac:spMk id="4" creationId="{07E00C4D-F35C-6069-4B8C-48B070691DC3}"/>
          </ac:spMkLst>
        </pc:spChg>
        <pc:spChg chg="mod">
          <ac:chgData name="Alison Rees" userId="S::alison@talkabouttrust.org::643807b7-95c8-4d06-bfbd-2c8a4c2b8f9b" providerId="AD" clId="Web-{70332384-2FB1-C0D6-407B-C19199D75432}" dt="2025-07-18T21:14:50.598" v="24" actId="20577"/>
          <ac:spMkLst>
            <pc:docMk/>
            <pc:sldMk cId="3343521843" sldId="1468"/>
            <ac:spMk id="5" creationId="{803BB9F6-1513-E5D9-D5E3-41D68F9C1231}"/>
          </ac:spMkLst>
        </pc:spChg>
        <pc:spChg chg="mod">
          <ac:chgData name="Alison Rees" userId="S::alison@talkabouttrust.org::643807b7-95c8-4d06-bfbd-2c8a4c2b8f9b" providerId="AD" clId="Web-{70332384-2FB1-C0D6-407B-C19199D75432}" dt="2025-07-18T21:26:19.092" v="113" actId="1076"/>
          <ac:spMkLst>
            <pc:docMk/>
            <pc:sldMk cId="3343521843" sldId="1468"/>
            <ac:spMk id="9" creationId="{0BB8181F-F563-C0B6-416D-8FA00CA481B6}"/>
          </ac:spMkLst>
        </pc:spChg>
        <pc:spChg chg="mod">
          <ac:chgData name="Alison Rees" userId="S::alison@talkabouttrust.org::643807b7-95c8-4d06-bfbd-2c8a4c2b8f9b" providerId="AD" clId="Web-{70332384-2FB1-C0D6-407B-C19199D75432}" dt="2025-07-18T21:26:19.154" v="119" actId="1076"/>
          <ac:spMkLst>
            <pc:docMk/>
            <pc:sldMk cId="3343521843" sldId="1468"/>
            <ac:spMk id="10" creationId="{528EB13B-F798-8749-9BCB-AB9F459180C0}"/>
          </ac:spMkLst>
        </pc:spChg>
        <pc:spChg chg="mod">
          <ac:chgData name="Alison Rees" userId="S::alison@talkabouttrust.org::643807b7-95c8-4d06-bfbd-2c8a4c2b8f9b" providerId="AD" clId="Web-{70332384-2FB1-C0D6-407B-C19199D75432}" dt="2025-07-18T21:26:19.092" v="114" actId="1076"/>
          <ac:spMkLst>
            <pc:docMk/>
            <pc:sldMk cId="3343521843" sldId="1468"/>
            <ac:spMk id="15" creationId="{96EB8723-3811-369C-1820-B3C5F21637EF}"/>
          </ac:spMkLst>
        </pc:spChg>
        <pc:spChg chg="mod">
          <ac:chgData name="Alison Rees" userId="S::alison@talkabouttrust.org::643807b7-95c8-4d06-bfbd-2c8a4c2b8f9b" providerId="AD" clId="Web-{70332384-2FB1-C0D6-407B-C19199D75432}" dt="2025-07-18T21:26:19.107" v="115" actId="1076"/>
          <ac:spMkLst>
            <pc:docMk/>
            <pc:sldMk cId="3343521843" sldId="1468"/>
            <ac:spMk id="17" creationId="{DA323923-77CE-E040-C952-F2C321D33AF6}"/>
          </ac:spMkLst>
        </pc:spChg>
        <pc:spChg chg="mod">
          <ac:chgData name="Alison Rees" userId="S::alison@talkabouttrust.org::643807b7-95c8-4d06-bfbd-2c8a4c2b8f9b" providerId="AD" clId="Web-{70332384-2FB1-C0D6-407B-C19199D75432}" dt="2025-07-18T21:26:19.123" v="116" actId="1076"/>
          <ac:spMkLst>
            <pc:docMk/>
            <pc:sldMk cId="3343521843" sldId="1468"/>
            <ac:spMk id="18" creationId="{0508DCBF-2617-9F29-0442-4D960097F3E3}"/>
          </ac:spMkLst>
        </pc:spChg>
        <pc:spChg chg="mod">
          <ac:chgData name="Alison Rees" userId="S::alison@talkabouttrust.org::643807b7-95c8-4d06-bfbd-2c8a4c2b8f9b" providerId="AD" clId="Web-{70332384-2FB1-C0D6-407B-C19199D75432}" dt="2025-07-18T21:26:19.138" v="117" actId="1076"/>
          <ac:spMkLst>
            <pc:docMk/>
            <pc:sldMk cId="3343521843" sldId="1468"/>
            <ac:spMk id="19" creationId="{A3F74157-212B-F925-F054-05144E541675}"/>
          </ac:spMkLst>
        </pc:spChg>
        <pc:picChg chg="add">
          <ac:chgData name="Alison Rees" userId="S::alison@talkabouttrust.org::643807b7-95c8-4d06-bfbd-2c8a4c2b8f9b" providerId="AD" clId="Web-{70332384-2FB1-C0D6-407B-C19199D75432}" dt="2025-07-18T21:26:28.092" v="122"/>
          <ac:picMkLst>
            <pc:docMk/>
            <pc:sldMk cId="3343521843" sldId="1468"/>
            <ac:picMk id="6" creationId="{AF12EFB2-7A89-D4F7-6575-8821A156627D}"/>
          </ac:picMkLst>
        </pc:picChg>
      </pc:sldChg>
      <pc:sldChg chg="modSp">
        <pc:chgData name="Alison Rees" userId="S::alison@talkabouttrust.org::643807b7-95c8-4d06-bfbd-2c8a4c2b8f9b" providerId="AD" clId="Web-{70332384-2FB1-C0D6-407B-C19199D75432}" dt="2025-07-18T21:20:25.986" v="61"/>
        <pc:sldMkLst>
          <pc:docMk/>
          <pc:sldMk cId="2950756390" sldId="1480"/>
        </pc:sldMkLst>
        <pc:spChg chg="mod">
          <ac:chgData name="Alison Rees" userId="S::alison@talkabouttrust.org::643807b7-95c8-4d06-bfbd-2c8a4c2b8f9b" providerId="AD" clId="Web-{70332384-2FB1-C0D6-407B-C19199D75432}" dt="2025-07-18T21:20:22.267" v="60" actId="14100"/>
          <ac:spMkLst>
            <pc:docMk/>
            <pc:sldMk cId="2950756390" sldId="1480"/>
            <ac:spMk id="2" creationId="{A1963799-84C0-F4E4-2F20-8E446133501F}"/>
          </ac:spMkLst>
        </pc:spChg>
        <pc:picChg chg="mod">
          <ac:chgData name="Alison Rees" userId="S::alison@talkabouttrust.org::643807b7-95c8-4d06-bfbd-2c8a4c2b8f9b" providerId="AD" clId="Web-{70332384-2FB1-C0D6-407B-C19199D75432}" dt="2025-07-18T21:20:25.986" v="61"/>
          <ac:picMkLst>
            <pc:docMk/>
            <pc:sldMk cId="2950756390" sldId="1480"/>
            <ac:picMk id="4" creationId="{58057DF4-D335-5804-F676-5A804139BE53}"/>
          </ac:picMkLst>
        </pc:picChg>
      </pc:sldChg>
      <pc:sldChg chg="add del replId">
        <pc:chgData name="Alison Rees" userId="S::alison@talkabouttrust.org::643807b7-95c8-4d06-bfbd-2c8a4c2b8f9b" providerId="AD" clId="Web-{70332384-2FB1-C0D6-407B-C19199D75432}" dt="2025-07-18T21:22:50.413" v="79"/>
        <pc:sldMkLst>
          <pc:docMk/>
          <pc:sldMk cId="2578469246" sldId="1481"/>
        </pc:sldMkLst>
      </pc:sldChg>
    </pc:docChg>
  </pc:docChgLst>
  <pc:docChgLst>
    <pc:chgData clId="Web-{A0CEB164-26E0-740A-492E-6E0EA31EEF49}"/>
    <pc:docChg chg="addSld">
      <pc:chgData name="" userId="" providerId="" clId="Web-{A0CEB164-26E0-740A-492E-6E0EA31EEF49}" dt="2025-05-29T21:34:18.218" v="1"/>
      <pc:docMkLst>
        <pc:docMk/>
      </pc:docMkLst>
      <pc:sldChg chg="add">
        <pc:chgData name="" userId="" providerId="" clId="Web-{A0CEB164-26E0-740A-492E-6E0EA31EEF49}" dt="2025-05-29T21:34:18.202" v="0"/>
        <pc:sldMkLst>
          <pc:docMk/>
          <pc:sldMk cId="16964924" sldId="1463"/>
        </pc:sldMkLst>
      </pc:sldChg>
      <pc:sldChg chg="add">
        <pc:chgData name="" userId="" providerId="" clId="Web-{A0CEB164-26E0-740A-492E-6E0EA31EEF49}" dt="2025-05-29T21:34:18.218" v="1"/>
        <pc:sldMkLst>
          <pc:docMk/>
          <pc:sldMk cId="432136171" sldId="1464"/>
        </pc:sldMkLst>
      </pc:sldChg>
    </pc:docChg>
  </pc:docChgLst>
  <pc:docChgLst>
    <pc:chgData name="Sophie Whitcombe" userId="S::sophie@talkabouttrust.org::96b93879-58c2-43c8-8be0-05735f70e199" providerId="AD" clId="Web-{10B7B9FF-4E68-51C2-8306-188A3DA735A5}"/>
    <pc:docChg chg="addSld modSld">
      <pc:chgData name="Sophie Whitcombe" userId="S::sophie@talkabouttrust.org::96b93879-58c2-43c8-8be0-05735f70e199" providerId="AD" clId="Web-{10B7B9FF-4E68-51C2-8306-188A3DA735A5}" dt="2025-06-04T15:21:00.213" v="89"/>
      <pc:docMkLst>
        <pc:docMk/>
      </pc:docMkLst>
      <pc:sldChg chg="add">
        <pc:chgData name="Sophie Whitcombe" userId="S::sophie@talkabouttrust.org::96b93879-58c2-43c8-8be0-05735f70e199" providerId="AD" clId="Web-{10B7B9FF-4E68-51C2-8306-188A3DA735A5}" dt="2025-06-04T15:19:23.897" v="0"/>
        <pc:sldMkLst>
          <pc:docMk/>
          <pc:sldMk cId="271844974" sldId="1432"/>
        </pc:sldMkLst>
      </pc:sldChg>
      <pc:sldChg chg="add">
        <pc:chgData name="Sophie Whitcombe" userId="S::sophie@talkabouttrust.org::96b93879-58c2-43c8-8be0-05735f70e199" providerId="AD" clId="Web-{10B7B9FF-4E68-51C2-8306-188A3DA735A5}" dt="2025-06-04T15:19:23.913" v="1"/>
        <pc:sldMkLst>
          <pc:docMk/>
          <pc:sldMk cId="3457158921" sldId="1448"/>
        </pc:sldMkLst>
      </pc:sldChg>
      <pc:sldChg chg="add">
        <pc:chgData name="Sophie Whitcombe" userId="S::sophie@talkabouttrust.org::96b93879-58c2-43c8-8be0-05735f70e199" providerId="AD" clId="Web-{10B7B9FF-4E68-51C2-8306-188A3DA735A5}" dt="2025-06-04T15:19:23.944" v="2"/>
        <pc:sldMkLst>
          <pc:docMk/>
          <pc:sldMk cId="3618805229" sldId="1450"/>
        </pc:sldMkLst>
      </pc:sldChg>
      <pc:sldChg chg="addSp modSp addAnim modNotes">
        <pc:chgData name="Sophie Whitcombe" userId="S::sophie@talkabouttrust.org::96b93879-58c2-43c8-8be0-05735f70e199" providerId="AD" clId="Web-{10B7B9FF-4E68-51C2-8306-188A3DA735A5}" dt="2025-06-04T15:21:00.213" v="89"/>
        <pc:sldMkLst>
          <pc:docMk/>
          <pc:sldMk cId="3343521843" sldId="1468"/>
        </pc:sldMkLst>
      </pc:sldChg>
    </pc:docChg>
  </pc:docChgLst>
  <pc:docChgLst>
    <pc:chgData name="Sophie Whitcombe" userId="S::sophie@talkabouttrust.org::96b93879-58c2-43c8-8be0-05735f70e199" providerId="AD" clId="Web-{13438B63-56CF-B043-6C78-69D105AC50ED}"/>
    <pc:docChg chg="modSld">
      <pc:chgData name="Sophie Whitcombe" userId="S::sophie@talkabouttrust.org::96b93879-58c2-43c8-8be0-05735f70e199" providerId="AD" clId="Web-{13438B63-56CF-B043-6C78-69D105AC50ED}" dt="2025-06-04T16:02:11.310" v="3"/>
      <pc:docMkLst>
        <pc:docMk/>
      </pc:docMkLst>
      <pc:sldChg chg="modNotes">
        <pc:chgData name="Sophie Whitcombe" userId="S::sophie@talkabouttrust.org::96b93879-58c2-43c8-8be0-05735f70e199" providerId="AD" clId="Web-{13438B63-56CF-B043-6C78-69D105AC50ED}" dt="2025-06-04T16:02:11.310" v="3"/>
        <pc:sldMkLst>
          <pc:docMk/>
          <pc:sldMk cId="3343521843" sldId="1468"/>
        </pc:sldMkLst>
      </pc:sldChg>
    </pc:docChg>
  </pc:docChgLst>
  <pc:docChgLst>
    <pc:chgData name="Helena Conibear" userId="S::helena@talkabouttrust.org::14702610-6db2-485a-bfee-48fdd19d9556" providerId="AD" clId="Web-{04320D73-482C-0E3F-1447-EADD8C1BFFA3}"/>
    <pc:docChg chg="mod addSld modSld">
      <pc:chgData name="Helena Conibear" userId="S::helena@talkabouttrust.org::14702610-6db2-485a-bfee-48fdd19d9556" providerId="AD" clId="Web-{04320D73-482C-0E3F-1447-EADD8C1BFFA3}" dt="2025-06-04T11:48:46.755" v="92" actId="1076"/>
      <pc:docMkLst>
        <pc:docMk/>
      </pc:docMkLst>
      <pc:sldChg chg="modNotes">
        <pc:chgData name="Helena Conibear" userId="S::helena@talkabouttrust.org::14702610-6db2-485a-bfee-48fdd19d9556" providerId="AD" clId="Web-{04320D73-482C-0E3F-1447-EADD8C1BFFA3}" dt="2025-06-04T11:46:21.202" v="85"/>
        <pc:sldMkLst>
          <pc:docMk/>
          <pc:sldMk cId="3556213636" sldId="1419"/>
        </pc:sldMkLst>
      </pc:sldChg>
      <pc:sldChg chg="modNotes">
        <pc:chgData name="Helena Conibear" userId="S::helena@talkabouttrust.org::14702610-6db2-485a-bfee-48fdd19d9556" providerId="AD" clId="Web-{04320D73-482C-0E3F-1447-EADD8C1BFFA3}" dt="2025-06-04T11:42:05.426" v="24"/>
        <pc:sldMkLst>
          <pc:docMk/>
          <pc:sldMk cId="2251913113" sldId="1462"/>
        </pc:sldMkLst>
      </pc:sldChg>
      <pc:sldChg chg="modNotes">
        <pc:chgData name="Helena Conibear" userId="S::helena@talkabouttrust.org::14702610-6db2-485a-bfee-48fdd19d9556" providerId="AD" clId="Web-{04320D73-482C-0E3F-1447-EADD8C1BFFA3}" dt="2025-06-04T11:40:56.814" v="8"/>
        <pc:sldMkLst>
          <pc:docMk/>
          <pc:sldMk cId="432136171" sldId="1464"/>
        </pc:sldMkLst>
      </pc:sldChg>
      <pc:sldChg chg="modSp add">
        <pc:chgData name="Helena Conibear" userId="S::helena@talkabouttrust.org::14702610-6db2-485a-bfee-48fdd19d9556" providerId="AD" clId="Web-{04320D73-482C-0E3F-1447-EADD8C1BFFA3}" dt="2025-06-04T11:48:46.755" v="92" actId="1076"/>
        <pc:sldMkLst>
          <pc:docMk/>
          <pc:sldMk cId="1732263593" sldId="1466"/>
        </pc:sldMkLst>
      </pc:sldChg>
    </pc:docChg>
  </pc:docChgLst>
  <pc:docChgLst>
    <pc:chgData name="Sophie Whitcombe" userId="S::sophie@talkabouttrust.org::96b93879-58c2-43c8-8be0-05735f70e199" providerId="AD" clId="Web-{D90D64CC-5943-8C7C-BF80-CD4A1C485E55}"/>
    <pc:docChg chg="modSld">
      <pc:chgData name="Sophie Whitcombe" userId="S::sophie@talkabouttrust.org::96b93879-58c2-43c8-8be0-05735f70e199" providerId="AD" clId="Web-{D90D64CC-5943-8C7C-BF80-CD4A1C485E55}" dt="2025-06-26T14:20:41.189" v="5" actId="20577"/>
      <pc:docMkLst>
        <pc:docMk/>
      </pc:docMkLst>
      <pc:sldChg chg="delSp modSp delAnim">
        <pc:chgData name="Sophie Whitcombe" userId="S::sophie@talkabouttrust.org::96b93879-58c2-43c8-8be0-05735f70e199" providerId="AD" clId="Web-{D90D64CC-5943-8C7C-BF80-CD4A1C485E55}" dt="2025-06-26T14:20:41.189" v="5" actId="20577"/>
        <pc:sldMkLst>
          <pc:docMk/>
          <pc:sldMk cId="3343521843" sldId="146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27.511"/>
    </inkml:context>
    <inkml:brush xml:id="br0">
      <inkml:brushProperty name="width" value="0.35" units="cm"/>
      <inkml:brushProperty name="height" value="0.35" units="cm"/>
      <inkml:brushProperty name="color" value="#FFFFFF"/>
    </inkml:brush>
  </inkml:definitions>
  <inkml:trace contextRef="#ctx0" brushRef="#br0">0 1678 24575,'54'-22'0,"7"-10"0,-26 10 0,1-2 0,2-2 0,-1-2 0,1 0 0,0-1 0,-3 1 0,1 0 0,-4 1 0,-1 2 0,21-19 0,-12 6 0,-10 5 0,-3 2 0,-3 0 0,0 1 0,0 1 0,0 1 0,0 0 0,3 4 0,1 0 0,-1 0 0,3 1 0,-2 2 0,-3 0 0,1-1 0,1-3 0,1-2 0,2-2 0,1-2 0,1-1 0,2-4 0,1-2 0,-1 1 0,-3 0 0,-3 5 0,-2 2 0,-3 1 0,0 1 0,0-2 0,1 3 0,0 0 0,-1 0 0,1 2 0,3-2 0,7-5 0,5-6 0,2-8 0,1 2 0,-3 3 0,-3 3 0,-3 6 0,-6 5 0,-4 6 0,-11 12 0,-3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3.328"/>
    </inkml:context>
    <inkml:brush xml:id="br0">
      <inkml:brushProperty name="width" value="0.35" units="cm"/>
      <inkml:brushProperty name="height" value="0.35" units="cm"/>
      <inkml:brushProperty name="color" value="#FFFFFF"/>
    </inkml:brush>
  </inkml:definitions>
  <inkml:trace contextRef="#ctx0" brushRef="#br0">1 1 24575,'52'34'0,"16"8"0,-25-13 0,3 2 0,3 2 0,0 0 0,-1-3 0,-2 0 0,32 23 0,-14-10 0,-14-8 0,-9-2 0,-1-2 0,-7-3 0,-2 0 0,-3 0 0,0-1 0,0-2 0,0-4 0,0-2 0,0-1 0,0 3 0,2 4 0,2 2 0,4 2 0,4 2 0,1 2 0,0 4 0,0 4 0,-3 0 0,-4 0 0,1-4 0,-2-5 0,0-4 0,-2 1 0,-3-1 0,3 0 0,2 0 0,3 1 0,4 0 0,-1 0 0,2 0 0,-1 0 0,-4 0 0,-2-1 0,-2 0 0,-4 0 0,-2-2 0,-5-1 0,-4-4 0,0-1 0,-1 3 0,5 2 0,3 3 0,2-1 0,1 1 0,1 0 0,0 0 0,2 0 0,2 1 0,1-3 0,-4-1 0,-5-2 0,-6-2 0,-2 0 0,-2 0 0,-2-4 0,1-3 0,-2-6 0,-1-8 0,-1-4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7.395"/>
    </inkml:context>
    <inkml:brush xml:id="br0">
      <inkml:brushProperty name="width" value="0.35" units="cm"/>
      <inkml:brushProperty name="height" value="0.35" units="cm"/>
      <inkml:brushProperty name="color" value="#FFFFFF"/>
    </inkml:brush>
  </inkml:definitions>
  <inkml:trace contextRef="#ctx0" brushRef="#br0">3111 2481 24575,'-77'-51'0,"20"8"0,-5-7 0,7 3 0,-5-6 0,-2-2-246,7 5 0,-3-3 0,-1 0 0,-1-1 240,-1-2 0,-1-2 1,0 0-1,1 2-240,4 2 0,0 1 0,0 1 0,1 1 230,-13-11 1,1 1 0,2 2 15,11 9 0,2 3 0,1 1 244,-15-11 1,2 2-245,9 8 0,4 3 0,11 11 0,3 1 0,-30-19 484,8 8-484,8 7 983,3 5-902,1 0-81,3 6 0,-2-2 0,0-3 0,-5-4 0,-3-8 0,-1 1 0,-3-5 0,5 4 0,4 0 0,1 4 0,7 6 0,1 4 0,5 6 0,3 3 0,1 1 0,5 3 0,2-1 0,6 1 0,2 1 0,2 2 0,0 3 0,-3-4 0,-1 1 0,-2-5 0,-3-2 0,-2-1 0,-2-4 0,0 2 0,3 4 0,4 1 0,3 7 0,3 3 0,7 4 0,1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7.078"/>
    </inkml:context>
    <inkml:brush xml:id="br0">
      <inkml:brushProperty name="width" value="0.35" units="cm"/>
      <inkml:brushProperty name="height" value="0.35" units="cm"/>
      <inkml:brushProperty name="color" value="#FFFFFF"/>
    </inkml:brush>
  </inkml:definitions>
  <inkml:trace contextRef="#ctx0" brushRef="#br0">1316 990 24575,'-80'-38'0,"31"12"0,-3-3 0,-13-11 0,-3-3 0,-3-6 0,0-1 0,2-3 0,3-1 0,4 1 0,4-1 0,10 9 0,4 0 0,6 7 0,2 2 0,-21-17 0,16 15 0,4 5 0,5 4 0,6 3 0,2 8 0,3 5 0,3 1 0,-3 1 0,3-2 0,-2 0 0,-1 2 0,3-2 0,-2 0 0,0 1 0,-2-2 0,9 7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9.61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55.411"/>
    </inkml:context>
    <inkml:brush xml:id="br0">
      <inkml:brushProperty name="width" value="0.35" units="cm"/>
      <inkml:brushProperty name="height" value="0.35" units="cm"/>
      <inkml:brushProperty name="color" value="#FFFFFF"/>
    </inkml:brush>
  </inkml:definitions>
  <inkml:trace contextRef="#ctx0" brushRef="#br0">1 0 24575,'19'42'0,"4"1"0,8 1 0,1-1 0,1 3 0,-1-3 0,-5-4 0,-7-5 0,-9-5 0,-2-4 0,1-3 0,-2-7 0,1-4 0,-3-2 0,1-2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0132E-60F5-4B2B-9542-42498F92198A}" type="datetimeFigureOut">
              <a:t>8/1/2025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622D7-9452-410F-B1C8-E2EBC11CA616}" type="slidenum">
              <a:t>‹#›</a:t>
            </a:fld>
            <a:endParaRPr lang="en-GB"/>
          </a:p>
        </p:txBody>
      </p:sp>
    </p:spTree>
    <p:extLst>
      <p:ext uri="{BB962C8B-B14F-4D97-AF65-F5344CB8AC3E}">
        <p14:creationId xmlns:p14="http://schemas.microsoft.com/office/powerpoint/2010/main" val="90336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148689C8-C92C-4FAC-AD59-D06DD6FFE5B6}" type="slidenum">
              <a:t>1</a:t>
            </a:fld>
            <a:endParaRPr lang="en-GB"/>
          </a:p>
        </p:txBody>
      </p:sp>
    </p:spTree>
    <p:extLst>
      <p:ext uri="{BB962C8B-B14F-4D97-AF65-F5344CB8AC3E}">
        <p14:creationId xmlns:p14="http://schemas.microsoft.com/office/powerpoint/2010/main" val="78286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Teacher Notes - </a:t>
            </a:r>
            <a:r>
              <a:rPr lang="en-GB" dirty="0"/>
              <a:t>Adults choose to vape to stop smoking, they think vaping calms them down, and they enjoy different flavours. Despite the answers, emphasise that the main reason adults should vape is to help them stop smoking.</a:t>
            </a:r>
            <a:r>
              <a:rPr lang="en-GB" b="1" dirty="0"/>
              <a:t> Remind the students that it is not recommended to start vaping if a person doesn’t smoke because of the negative long-term health impacts.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10</a:t>
            </a:fld>
            <a:endParaRPr lang="en-GB"/>
          </a:p>
        </p:txBody>
      </p:sp>
    </p:spTree>
    <p:extLst>
      <p:ext uri="{BB962C8B-B14F-4D97-AF65-F5344CB8AC3E}">
        <p14:creationId xmlns:p14="http://schemas.microsoft.com/office/powerpoint/2010/main" val="90103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6E315-350A-98F4-6F02-0093BD3B3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A9A22-8F59-E543-5E98-D1A921A0B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2E838-8F49-720B-58D3-710626D2687F}"/>
              </a:ext>
            </a:extLst>
          </p:cNvPr>
          <p:cNvSpPr>
            <a:spLocks noGrp="1"/>
          </p:cNvSpPr>
          <p:nvPr>
            <p:ph type="body" idx="1"/>
          </p:nvPr>
        </p:nvSpPr>
        <p:spPr/>
        <p:txBody>
          <a:bodyPr/>
          <a:lstStyle/>
          <a:p>
            <a:endParaRPr lang="en-GB" b="1" dirty="0">
              <a:ea typeface="Calibri"/>
              <a:cs typeface="Calibri"/>
            </a:endParaRPr>
          </a:p>
        </p:txBody>
      </p:sp>
      <p:sp>
        <p:nvSpPr>
          <p:cNvPr id="4" name="Slide Number Placeholder 3">
            <a:extLst>
              <a:ext uri="{FF2B5EF4-FFF2-40B4-BE49-F238E27FC236}">
                <a16:creationId xmlns:a16="http://schemas.microsoft.com/office/drawing/2014/main" id="{6B67FCE0-BF93-3D6D-DC9C-D797E7E26F45}"/>
              </a:ext>
            </a:extLst>
          </p:cNvPr>
          <p:cNvSpPr>
            <a:spLocks noGrp="1"/>
          </p:cNvSpPr>
          <p:nvPr>
            <p:ph type="sldNum" sz="quarter" idx="5"/>
          </p:nvPr>
        </p:nvSpPr>
        <p:spPr/>
        <p:txBody>
          <a:bodyPr/>
          <a:lstStyle/>
          <a:p>
            <a:fld id="{7ED2583B-0416-4875-B919-A7A9CBD1C777}" type="slidenum">
              <a:rPr lang="en-GB" smtClean="0"/>
              <a:t>11</a:t>
            </a:fld>
            <a:endParaRPr lang="en-GB"/>
          </a:p>
        </p:txBody>
      </p:sp>
    </p:spTree>
    <p:extLst>
      <p:ext uri="{BB962C8B-B14F-4D97-AF65-F5344CB8AC3E}">
        <p14:creationId xmlns:p14="http://schemas.microsoft.com/office/powerpoint/2010/main" val="81016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82CDC-F34A-C8B1-62CC-D97D24942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E4F3E-C538-A4BF-F0BF-95750FBE7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FE8FA-7BE3-7D96-BAB3-0B62EF094813}"/>
              </a:ext>
            </a:extLst>
          </p:cNvPr>
          <p:cNvSpPr>
            <a:spLocks noGrp="1"/>
          </p:cNvSpPr>
          <p:nvPr>
            <p:ph type="body" idx="1"/>
          </p:nvPr>
        </p:nvSpPr>
        <p:spPr/>
        <p:txBody>
          <a:bodyPr/>
          <a:lstStyle/>
          <a:p>
            <a:endParaRPr lang="en-GB"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5B8D86C-7CC6-7286-7BC1-F7385EF1CBE7}"/>
              </a:ext>
            </a:extLst>
          </p:cNvPr>
          <p:cNvSpPr>
            <a:spLocks noGrp="1"/>
          </p:cNvSpPr>
          <p:nvPr>
            <p:ph type="sldNum" sz="quarter" idx="5"/>
          </p:nvPr>
        </p:nvSpPr>
        <p:spPr/>
        <p:txBody>
          <a:bodyPr/>
          <a:lstStyle/>
          <a:p>
            <a:fld id="{FE62E096-BDCD-4945-B15F-8B6DD8CACDB3}" type="slidenum">
              <a:rPr lang="en-GB"/>
              <a:t>12</a:t>
            </a:fld>
            <a:endParaRPr lang="en-GB"/>
          </a:p>
        </p:txBody>
      </p:sp>
    </p:spTree>
    <p:extLst>
      <p:ext uri="{BB962C8B-B14F-4D97-AF65-F5344CB8AC3E}">
        <p14:creationId xmlns:p14="http://schemas.microsoft.com/office/powerpoint/2010/main" val="184720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3EB0-EB90-F1CC-043A-1E8EF8FB4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22C0A-6D00-E13D-E02F-59B424E43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ED04D-92E4-1BFD-D42E-3E429CE4DBAD}"/>
              </a:ext>
            </a:extLst>
          </p:cNvPr>
          <p:cNvSpPr>
            <a:spLocks noGrp="1"/>
          </p:cNvSpPr>
          <p:nvPr>
            <p:ph type="body" idx="1"/>
          </p:nvPr>
        </p:nvSpPr>
        <p:spPr/>
        <p:txBody>
          <a:bodyPr/>
          <a:lstStyle/>
          <a:p>
            <a:endParaRPr lang="en-GB"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138499E-578E-BF43-D1A7-7F49DEF41939}"/>
              </a:ext>
            </a:extLst>
          </p:cNvPr>
          <p:cNvSpPr>
            <a:spLocks noGrp="1"/>
          </p:cNvSpPr>
          <p:nvPr>
            <p:ph type="sldNum" sz="quarter" idx="5"/>
          </p:nvPr>
        </p:nvSpPr>
        <p:spPr/>
        <p:txBody>
          <a:bodyPr/>
          <a:lstStyle/>
          <a:p>
            <a:fld id="{FE62E096-BDCD-4945-B15F-8B6DD8CACDB3}" type="slidenum">
              <a:rPr lang="en-GB"/>
              <a:t>13</a:t>
            </a:fld>
            <a:endParaRPr lang="en-GB"/>
          </a:p>
        </p:txBody>
      </p:sp>
    </p:spTree>
    <p:extLst>
      <p:ext uri="{BB962C8B-B14F-4D97-AF65-F5344CB8AC3E}">
        <p14:creationId xmlns:p14="http://schemas.microsoft.com/office/powerpoint/2010/main" val="289470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62CA-BDC8-328B-DBDB-BF878EDB3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53E60-8DE2-29B4-04CD-38B576E61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AD36-308D-C7F3-4028-9F0EB9FB8785}"/>
              </a:ext>
            </a:extLst>
          </p:cNvPr>
          <p:cNvSpPr>
            <a:spLocks noGrp="1"/>
          </p:cNvSpPr>
          <p:nvPr>
            <p:ph type="body" idx="1"/>
          </p:nvPr>
        </p:nvSpPr>
        <p:spPr/>
        <p:txBody>
          <a:bodyPr/>
          <a:lstStyle/>
          <a:p>
            <a:pPr fontAlgn="base">
              <a:lnSpc>
                <a:spcPts val="1564"/>
              </a:lnSpc>
              <a:spcAft>
                <a:spcPts val="800"/>
              </a:spcAft>
            </a:pPr>
            <a:endParaRPr lang="en-GB" sz="1800" dirty="0">
              <a:latin typeface="Aptos"/>
              <a:ea typeface="Calibri"/>
              <a:cs typeface="Calibri"/>
            </a:endParaRPr>
          </a:p>
        </p:txBody>
      </p:sp>
      <p:sp>
        <p:nvSpPr>
          <p:cNvPr id="4" name="Slide Number Placeholder 3">
            <a:extLst>
              <a:ext uri="{FF2B5EF4-FFF2-40B4-BE49-F238E27FC236}">
                <a16:creationId xmlns:a16="http://schemas.microsoft.com/office/drawing/2014/main" id="{BE1D2014-7A02-EB73-D70C-BA9720130C4E}"/>
              </a:ext>
            </a:extLst>
          </p:cNvPr>
          <p:cNvSpPr>
            <a:spLocks noGrp="1"/>
          </p:cNvSpPr>
          <p:nvPr>
            <p:ph type="sldNum" sz="quarter" idx="10"/>
          </p:nvPr>
        </p:nvSpPr>
        <p:spPr/>
        <p:txBody>
          <a:bodyPr/>
          <a:lstStyle/>
          <a:p>
            <a:fld id="{C08248B4-05AC-4B1A-992B-69771E8850E2}" type="slidenum">
              <a:rPr lang="en-GB" smtClean="0"/>
              <a:t>14</a:t>
            </a:fld>
            <a:endParaRPr lang="en-GB"/>
          </a:p>
        </p:txBody>
      </p:sp>
    </p:spTree>
    <p:extLst>
      <p:ext uri="{BB962C8B-B14F-4D97-AF65-F5344CB8AC3E}">
        <p14:creationId xmlns:p14="http://schemas.microsoft.com/office/powerpoint/2010/main" val="401438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a:t>
            </a:fld>
            <a:endParaRPr lang="en-GB"/>
          </a:p>
        </p:txBody>
      </p:sp>
    </p:spTree>
    <p:extLst>
      <p:ext uri="{BB962C8B-B14F-4D97-AF65-F5344CB8AC3E}">
        <p14:creationId xmlns:p14="http://schemas.microsoft.com/office/powerpoint/2010/main" val="123860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kern="100" dirty="0"/>
              <a:t>Teacher Notes -</a:t>
            </a:r>
            <a:r>
              <a:rPr lang="en-GB" kern="100" dirty="0"/>
              <a:t> This slide can be printed out if appropriate. Students should complete the mind map either individually, or in small groups, with everything they already know about vaping. Teachers should reassure the students that it’s okay if they don’t know anything at all. If this is the case, students can put a question mark (?) on their </a:t>
            </a:r>
            <a:r>
              <a:rPr lang="en-GB" kern="100" dirty="0" err="1"/>
              <a:t>mindmap</a:t>
            </a:r>
            <a:r>
              <a:rPr lang="en-GB" kern="100" dirty="0"/>
              <a:t>. Some students might know more than four things about vaping; if this is the case, they can add to their mind map by drawing extra lines. Alternatively, the facilitator can opt to complete a class mind-map on the board. If the teacher choses the latter, students could be given 1 minute thinking time, before giving their answers. </a:t>
            </a:r>
            <a:r>
              <a:rPr lang="en-GB" b="1" kern="100" dirty="0"/>
              <a:t>Be mindful</a:t>
            </a:r>
            <a:r>
              <a:rPr lang="en-GB" kern="100" dirty="0"/>
              <a:t> That some students may associate the topic of vaping with their family members or personal experiences. If this occurs, kindly refer students to Ground Rule 4, </a:t>
            </a:r>
            <a:r>
              <a:rPr lang="en-GB" b="1" kern="100" dirty="0"/>
              <a:t>“Careful Sharing”</a:t>
            </a:r>
            <a:r>
              <a:rPr lang="en-GB" kern="100" dirty="0"/>
              <a:t>, as agreed upon by the class, to ensure a safe and respectful learning environment. Ask the students to share their answers. </a:t>
            </a:r>
            <a:endParaRPr lang="en-GB" kern="100" dirty="0">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3</a:t>
            </a:fld>
            <a:endParaRPr lang="en-GB"/>
          </a:p>
        </p:txBody>
      </p:sp>
    </p:spTree>
    <p:extLst>
      <p:ext uri="{BB962C8B-B14F-4D97-AF65-F5344CB8AC3E}">
        <p14:creationId xmlns:p14="http://schemas.microsoft.com/office/powerpoint/2010/main" val="107288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4</a:t>
            </a:fld>
            <a:endParaRPr lang="en-GB"/>
          </a:p>
        </p:txBody>
      </p:sp>
    </p:spTree>
    <p:extLst>
      <p:ext uri="{BB962C8B-B14F-4D97-AF65-F5344CB8AC3E}">
        <p14:creationId xmlns:p14="http://schemas.microsoft.com/office/powerpoint/2010/main" val="184374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5</a:t>
            </a:fld>
            <a:endParaRPr lang="en-US"/>
          </a:p>
        </p:txBody>
      </p:sp>
    </p:spTree>
    <p:extLst>
      <p:ext uri="{BB962C8B-B14F-4D97-AF65-F5344CB8AC3E}">
        <p14:creationId xmlns:p14="http://schemas.microsoft.com/office/powerpoint/2010/main" val="78277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a:t>Teacher Notes -</a:t>
            </a:r>
            <a:r>
              <a:rPr lang="en-GB"/>
              <a:t> Highlight what the liquid contains:</a:t>
            </a:r>
            <a:endParaRPr lang="en-US">
              <a:ea typeface="Calibri" panose="020F0502020204030204"/>
              <a:cs typeface="Calibri" panose="020F0502020204030204"/>
            </a:endParaRPr>
          </a:p>
          <a:p>
            <a:r>
              <a:rPr lang="en-GB"/>
              <a:t>- </a:t>
            </a:r>
            <a:r>
              <a:rPr lang="en-GB" b="1"/>
              <a:t>Vegetable Glycerol: </a:t>
            </a:r>
            <a:r>
              <a:rPr lang="en-GB"/>
              <a:t>This helps make the vapour visible. It is often used in cooking to help bind ingredients together and is considered safe to eat, however, we do not know what the long-term effects of vegetable glycerol are when inhaled. </a:t>
            </a:r>
            <a:br>
              <a:rPr lang="en-GB">
                <a:cs typeface="+mn-lt"/>
              </a:rPr>
            </a:br>
            <a:r>
              <a:rPr lang="en-GB"/>
              <a:t>- </a:t>
            </a:r>
            <a:r>
              <a:rPr lang="en-GB" b="1"/>
              <a:t>Chemicals</a:t>
            </a:r>
            <a:r>
              <a:rPr lang="en-GB"/>
              <a:t>: These trick the brain into thinking the vape tastes like sweets or fruits. These chemicals can damage the lungs. Some people even have allergic reactions to the nut oils that are found in some vapes.</a:t>
            </a:r>
            <a:r>
              <a:rPr lang="en-GB" b="1"/>
              <a:t> </a:t>
            </a:r>
            <a:endParaRPr lang="en-US">
              <a:ea typeface="Calibri"/>
              <a:cs typeface="Calibri"/>
            </a:endParaRPr>
          </a:p>
          <a:p>
            <a:r>
              <a:rPr lang="en-GB" b="1"/>
              <a:t>- Nicotine: </a:t>
            </a:r>
            <a:r>
              <a:rPr lang="en-GB"/>
              <a:t>This is a drug that can make people want to keep using the vape. It is addictive. Nicotine is also found in cigarettes.</a:t>
            </a:r>
            <a:r>
              <a:rPr lang="en-GB" b="1"/>
              <a:t> </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6</a:t>
            </a:fld>
            <a:endParaRPr lang="en-US"/>
          </a:p>
        </p:txBody>
      </p:sp>
    </p:spTree>
    <p:extLst>
      <p:ext uri="{BB962C8B-B14F-4D97-AF65-F5344CB8AC3E}">
        <p14:creationId xmlns:p14="http://schemas.microsoft.com/office/powerpoint/2010/main" val="198067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E62E096-BDCD-4945-B15F-8B6DD8CACDB3}" type="slidenum">
              <a:rPr lang="en-GB"/>
              <a:t>7</a:t>
            </a:fld>
            <a:endParaRPr lang="en-GB"/>
          </a:p>
        </p:txBody>
      </p:sp>
    </p:spTree>
    <p:extLst>
      <p:ext uri="{BB962C8B-B14F-4D97-AF65-F5344CB8AC3E}">
        <p14:creationId xmlns:p14="http://schemas.microsoft.com/office/powerpoint/2010/main" val="194672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Teacher Notes – </a:t>
            </a:r>
            <a:r>
              <a:rPr lang="en-GB" dirty="0"/>
              <a:t>Facilitators should be mindful that some students may have family members who vape and might feel worried. Remind students about the "Trusted Adult" symbol, which is also included in their workbooks.</a:t>
            </a:r>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8</a:t>
            </a:fld>
            <a:endParaRPr lang="en-US"/>
          </a:p>
        </p:txBody>
      </p:sp>
    </p:spTree>
    <p:extLst>
      <p:ext uri="{BB962C8B-B14F-4D97-AF65-F5344CB8AC3E}">
        <p14:creationId xmlns:p14="http://schemas.microsoft.com/office/powerpoint/2010/main" val="3267486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9</a:t>
            </a:fld>
            <a:endParaRPr lang="en-GB"/>
          </a:p>
        </p:txBody>
      </p:sp>
    </p:spTree>
    <p:extLst>
      <p:ext uri="{BB962C8B-B14F-4D97-AF65-F5344CB8AC3E}">
        <p14:creationId xmlns:p14="http://schemas.microsoft.com/office/powerpoint/2010/main" val="412290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01/08/2025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01/08/2025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hyperlink" Target="https://www.kooth.com/" TargetMode="External"/><Relationship Id="rId4" Type="http://schemas.openxmlformats.org/officeDocument/2006/relationships/hyperlink" Target="https://www.childline.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image" Target="../media/image50.png"/><Relationship Id="rId12" Type="http://schemas.openxmlformats.org/officeDocument/2006/relationships/customXml" Target="../ink/ink5.xml"/><Relationship Id="rId17"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70.png"/><Relationship Id="rId5" Type="http://schemas.openxmlformats.org/officeDocument/2006/relationships/image" Target="../media/image40.png"/><Relationship Id="rId15" Type="http://schemas.openxmlformats.org/officeDocument/2006/relationships/image" Target="../media/image9.png"/><Relationship Id="rId10" Type="http://schemas.openxmlformats.org/officeDocument/2006/relationships/customXml" Target="../ink/ink4.xml"/><Relationship Id="rId9" Type="http://schemas.openxmlformats.org/officeDocument/2006/relationships/image" Target="../media/image11.png"/><Relationship Id="rId14" Type="http://schemas.openxmlformats.org/officeDocument/2006/relationships/customXml" Target="../ink/ink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026F8-E999-9526-FDDE-4C420596A070}"/>
              </a:ext>
            </a:extLst>
          </p:cNvPr>
          <p:cNvSpPr txBox="1"/>
          <p:nvPr/>
        </p:nvSpPr>
        <p:spPr>
          <a:xfrm>
            <a:off x="5110193" y="1203137"/>
            <a:ext cx="692586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0000"/>
                </a:solidFill>
                <a:latin typeface="Arial"/>
                <a:cs typeface="Arial"/>
              </a:rPr>
              <a:t>Introduction to vapes and vaping</a:t>
            </a:r>
            <a:endParaRPr lang="en-US" sz="2800">
              <a:latin typeface="Arial"/>
              <a:cs typeface="Arial"/>
            </a:endParaRPr>
          </a:p>
          <a:p>
            <a:endParaRPr lang="en-GB" sz="2400">
              <a:solidFill>
                <a:srgbClr val="000000"/>
              </a:solidFill>
              <a:latin typeface="Arial"/>
              <a:cs typeface="Arial"/>
            </a:endParaRPr>
          </a:p>
          <a:p>
            <a:endParaRPr lang="en-GB" sz="2400">
              <a:solidFill>
                <a:srgbClr val="000000"/>
              </a:solidFill>
              <a:latin typeface="Arial"/>
              <a:cs typeface="Arial"/>
            </a:endParaRPr>
          </a:p>
        </p:txBody>
      </p:sp>
      <p:pic>
        <p:nvPicPr>
          <p:cNvPr id="12" name="Picture 11" descr="A close up of a logo&#10;&#10;Description automatically generated">
            <a:extLst>
              <a:ext uri="{FF2B5EF4-FFF2-40B4-BE49-F238E27FC236}">
                <a16:creationId xmlns:a16="http://schemas.microsoft.com/office/drawing/2014/main" id="{C7183A02-0FAB-2288-3191-302072203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5733595"/>
            <a:ext cx="2381486" cy="728890"/>
          </a:xfrm>
          <a:prstGeom prst="rect">
            <a:avLst/>
          </a:prstGeom>
          <a:ln>
            <a:noFill/>
          </a:ln>
        </p:spPr>
      </p:pic>
      <p:sp>
        <p:nvSpPr>
          <p:cNvPr id="41" name="Title 1">
            <a:extLst>
              <a:ext uri="{FF2B5EF4-FFF2-40B4-BE49-F238E27FC236}">
                <a16:creationId xmlns:a16="http://schemas.microsoft.com/office/drawing/2014/main" id="{539092E9-2D91-4DF8-977F-3CD70F67853D}"/>
              </a:ext>
            </a:extLst>
          </p:cNvPr>
          <p:cNvSpPr>
            <a:spLocks noGrp="1"/>
          </p:cNvSpPr>
          <p:nvPr/>
        </p:nvSpPr>
        <p:spPr>
          <a:xfrm>
            <a:off x="5502110" y="354456"/>
            <a:ext cx="5579378" cy="4410291"/>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000">
              <a:solidFill>
                <a:srgbClr val="D5127B"/>
              </a:solidFill>
              <a:latin typeface="Arial"/>
              <a:cs typeface="Arial"/>
            </a:endParaRPr>
          </a:p>
        </p:txBody>
      </p:sp>
      <p:sp>
        <p:nvSpPr>
          <p:cNvPr id="42" name="TextBox 9">
            <a:extLst>
              <a:ext uri="{FF2B5EF4-FFF2-40B4-BE49-F238E27FC236}">
                <a16:creationId xmlns:a16="http://schemas.microsoft.com/office/drawing/2014/main" id="{3A1DE533-73EB-12A4-0A64-87DC44E57EA3}"/>
              </a:ext>
            </a:extLst>
          </p:cNvPr>
          <p:cNvSpPr txBox="1"/>
          <p:nvPr/>
        </p:nvSpPr>
        <p:spPr>
          <a:xfrm>
            <a:off x="5047716" y="478998"/>
            <a:ext cx="6529261" cy="723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dirty="0">
                <a:solidFill>
                  <a:srgbClr val="EB8B2D"/>
                </a:solidFill>
                <a:latin typeface="Arial"/>
                <a:cs typeface="Arial"/>
              </a:rPr>
              <a:t>talk</a:t>
            </a:r>
            <a:r>
              <a:rPr lang="en-GB" sz="2000" b="1" dirty="0">
                <a:solidFill>
                  <a:srgbClr val="EB8B2D"/>
                </a:solidFill>
                <a:latin typeface="Arial"/>
                <a:cs typeface="Arial"/>
              </a:rPr>
              <a:t> </a:t>
            </a:r>
            <a:r>
              <a:rPr lang="en-GB" sz="4000" b="1" dirty="0">
                <a:solidFill>
                  <a:srgbClr val="EB8B2D"/>
                </a:solidFill>
                <a:latin typeface="Arial"/>
                <a:cs typeface="Arial"/>
              </a:rPr>
              <a:t>about</a:t>
            </a:r>
            <a:r>
              <a:rPr lang="en-GB" sz="2000" b="1" dirty="0">
                <a:solidFill>
                  <a:srgbClr val="8D2456"/>
                </a:solidFill>
                <a:latin typeface="Arial"/>
                <a:cs typeface="Arial"/>
              </a:rPr>
              <a:t> </a:t>
            </a:r>
            <a:r>
              <a:rPr lang="en-GB" sz="4000" dirty="0">
                <a:solidFill>
                  <a:srgbClr val="8D2456"/>
                </a:solidFill>
                <a:latin typeface="Arial"/>
                <a:cs typeface="Arial"/>
              </a:rPr>
              <a:t>|</a:t>
            </a:r>
            <a:endParaRPr lang="en-US" sz="4000" dirty="0">
              <a:latin typeface="Arial"/>
              <a:ea typeface="Calibri" panose="020F0502020204030204"/>
              <a:cs typeface="Arial"/>
            </a:endParaRPr>
          </a:p>
        </p:txBody>
      </p:sp>
      <p:sp>
        <p:nvSpPr>
          <p:cNvPr id="43" name="TextBox 42">
            <a:extLst>
              <a:ext uri="{FF2B5EF4-FFF2-40B4-BE49-F238E27FC236}">
                <a16:creationId xmlns:a16="http://schemas.microsoft.com/office/drawing/2014/main" id="{C9C28258-165C-B7F5-4818-AE4239C461F4}"/>
              </a:ext>
            </a:extLst>
          </p:cNvPr>
          <p:cNvSpPr txBox="1"/>
          <p:nvPr/>
        </p:nvSpPr>
        <p:spPr>
          <a:xfrm>
            <a:off x="7700249" y="523880"/>
            <a:ext cx="1749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8D2456"/>
                </a:solidFill>
                <a:latin typeface="Arial"/>
                <a:cs typeface="Arial"/>
              </a:rPr>
              <a:t>vaping</a:t>
            </a:r>
            <a:endParaRPr lang="en-US" sz="3600" dirty="0">
              <a:latin typeface="Arial"/>
              <a:cs typeface="Arial"/>
            </a:endParaRPr>
          </a:p>
        </p:txBody>
      </p:sp>
      <p:sp>
        <p:nvSpPr>
          <p:cNvPr id="2" name="Oval 1">
            <a:extLst>
              <a:ext uri="{FF2B5EF4-FFF2-40B4-BE49-F238E27FC236}">
                <a16:creationId xmlns:a16="http://schemas.microsoft.com/office/drawing/2014/main" id="{119CECB2-E022-10F7-80EC-C7D0A393E0D3}"/>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yellow and orange text&#10;&#10;Description automatically generated with medium confidence">
            <a:extLst>
              <a:ext uri="{FF2B5EF4-FFF2-40B4-BE49-F238E27FC236}">
                <a16:creationId xmlns:a16="http://schemas.microsoft.com/office/drawing/2014/main" id="{0367866B-503D-6DB1-9ADF-8B44FBE0DABC}"/>
              </a:ext>
            </a:extLst>
          </p:cNvPr>
          <p:cNvPicPr>
            <a:picLocks noChangeAspect="1"/>
          </p:cNvPicPr>
          <p:nvPr/>
        </p:nvPicPr>
        <p:blipFill>
          <a:blip r:embed="rId4"/>
          <a:stretch>
            <a:fillRect/>
          </a:stretch>
        </p:blipFill>
        <p:spPr>
          <a:xfrm>
            <a:off x="517995" y="542796"/>
            <a:ext cx="3633709" cy="4145410"/>
          </a:xfrm>
          <a:prstGeom prst="rect">
            <a:avLst/>
          </a:prstGeom>
          <a:ln>
            <a:noFill/>
          </a:ln>
        </p:spPr>
      </p:pic>
      <p:sp>
        <p:nvSpPr>
          <p:cNvPr id="5" name="Oval 4">
            <a:extLst>
              <a:ext uri="{FF2B5EF4-FFF2-40B4-BE49-F238E27FC236}">
                <a16:creationId xmlns:a16="http://schemas.microsoft.com/office/drawing/2014/main" id="{11E3C109-7FC1-E435-F48D-C4C76B55ACDF}"/>
              </a:ext>
            </a:extLst>
          </p:cNvPr>
          <p:cNvSpPr/>
          <p:nvPr/>
        </p:nvSpPr>
        <p:spPr>
          <a:xfrm>
            <a:off x="3565741" y="-92619"/>
            <a:ext cx="1186188" cy="1270535"/>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different colored electronic cigarettes&#10;&#10;Description automatically generated">
            <a:extLst>
              <a:ext uri="{FF2B5EF4-FFF2-40B4-BE49-F238E27FC236}">
                <a16:creationId xmlns:a16="http://schemas.microsoft.com/office/drawing/2014/main" id="{207D3AAD-ABAD-91FE-4358-5D178C63B417}"/>
              </a:ext>
            </a:extLst>
          </p:cNvPr>
          <p:cNvPicPr>
            <a:picLocks noChangeAspect="1"/>
          </p:cNvPicPr>
          <p:nvPr/>
        </p:nvPicPr>
        <p:blipFill>
          <a:blip r:embed="rId5"/>
          <a:srcRect l="3173" t="3161" r="2585" b="4618"/>
          <a:stretch/>
        </p:blipFill>
        <p:spPr>
          <a:xfrm>
            <a:off x="5306468" y="2116783"/>
            <a:ext cx="4927848" cy="2812831"/>
          </a:xfrm>
          <a:prstGeom prst="rect">
            <a:avLst/>
          </a:prstGeom>
          <a:ln>
            <a:noFill/>
          </a:ln>
        </p:spPr>
      </p:pic>
    </p:spTree>
    <p:extLst>
      <p:ext uri="{BB962C8B-B14F-4D97-AF65-F5344CB8AC3E}">
        <p14:creationId xmlns:p14="http://schemas.microsoft.com/office/powerpoint/2010/main" val="268071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BD9C2F-5B77-ECB2-6D0A-3051C172DBCF}"/>
              </a:ext>
            </a:extLst>
          </p:cNvPr>
          <p:cNvSpPr/>
          <p:nvPr/>
        </p:nvSpPr>
        <p:spPr>
          <a:xfrm>
            <a:off x="3590795" y="0"/>
            <a:ext cx="8600346" cy="685887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srgbClr val="9B285E"/>
              </a:solidFill>
              <a:latin typeface="Arial" panose="020B0604020202020204" pitchFamily="34" charset="0"/>
            </a:endParaRPr>
          </a:p>
        </p:txBody>
      </p:sp>
      <p:pic>
        <p:nvPicPr>
          <p:cNvPr id="2" name="Picture 1" descr="A screenshot of a screen">
            <a:extLst>
              <a:ext uri="{FF2B5EF4-FFF2-40B4-BE49-F238E27FC236}">
                <a16:creationId xmlns:a16="http://schemas.microsoft.com/office/drawing/2014/main" id="{48A1C3DD-71C3-EF85-494C-A7E7492CB592}"/>
              </a:ext>
            </a:extLst>
          </p:cNvPr>
          <p:cNvPicPr>
            <a:picLocks noChangeAspect="1"/>
          </p:cNvPicPr>
          <p:nvPr/>
        </p:nvPicPr>
        <p:blipFill>
          <a:blip r:embed="rId3"/>
          <a:srcRect l="40042" t="29848" r="39725" b="27396"/>
          <a:stretch/>
        </p:blipFill>
        <p:spPr>
          <a:xfrm>
            <a:off x="899731" y="815472"/>
            <a:ext cx="2004088" cy="3008755"/>
          </a:xfrm>
          <a:prstGeom prst="rect">
            <a:avLst/>
          </a:prstGeom>
          <a:ln>
            <a:solidFill>
              <a:schemeClr val="bg1"/>
            </a:solidFill>
          </a:ln>
        </p:spPr>
      </p:pic>
      <p:pic>
        <p:nvPicPr>
          <p:cNvPr id="10" name="Picture 9" descr="A close up of a logo&#10;&#10;Description automatically generated">
            <a:extLst>
              <a:ext uri="{FF2B5EF4-FFF2-40B4-BE49-F238E27FC236}">
                <a16:creationId xmlns:a16="http://schemas.microsoft.com/office/drawing/2014/main" id="{265BF791-6669-3BBB-7DB9-F52F78ECE910}"/>
              </a:ext>
            </a:extLst>
          </p:cNvPr>
          <p:cNvPicPr>
            <a:picLocks noChangeAspect="1"/>
          </p:cNvPicPr>
          <p:nvPr/>
        </p:nvPicPr>
        <p:blipFill>
          <a:blip r:embed="rId4"/>
          <a:stretch>
            <a:fillRect/>
          </a:stretch>
        </p:blipFill>
        <p:spPr>
          <a:xfrm>
            <a:off x="129002" y="5862361"/>
            <a:ext cx="2657475" cy="809625"/>
          </a:xfrm>
          <a:prstGeom prst="rect">
            <a:avLst/>
          </a:prstGeom>
          <a:ln>
            <a:solidFill>
              <a:schemeClr val="bg1"/>
            </a:solidFill>
          </a:ln>
        </p:spPr>
      </p:pic>
      <p:pic>
        <p:nvPicPr>
          <p:cNvPr id="20" name="Picture 19" descr="A white oval with purple edges&#10;&#10;Description automatically generated">
            <a:extLst>
              <a:ext uri="{FF2B5EF4-FFF2-40B4-BE49-F238E27FC236}">
                <a16:creationId xmlns:a16="http://schemas.microsoft.com/office/drawing/2014/main" id="{C6EF3BDF-6A1A-5794-37C9-8BBC9CE6AF2A}"/>
              </a:ext>
            </a:extLst>
          </p:cNvPr>
          <p:cNvPicPr>
            <a:picLocks noChangeAspect="1"/>
          </p:cNvPicPr>
          <p:nvPr/>
        </p:nvPicPr>
        <p:blipFill>
          <a:blip r:embed="rId5"/>
          <a:stretch>
            <a:fillRect/>
          </a:stretch>
        </p:blipFill>
        <p:spPr>
          <a:xfrm>
            <a:off x="5353993" y="2059645"/>
            <a:ext cx="5394764" cy="3034462"/>
          </a:xfrm>
          <a:prstGeom prst="rect">
            <a:avLst/>
          </a:prstGeom>
        </p:spPr>
      </p:pic>
      <p:sp>
        <p:nvSpPr>
          <p:cNvPr id="5" name="Title 5">
            <a:extLst>
              <a:ext uri="{FF2B5EF4-FFF2-40B4-BE49-F238E27FC236}">
                <a16:creationId xmlns:a16="http://schemas.microsoft.com/office/drawing/2014/main" id="{3BBD0E0F-69BE-1ABA-5F4F-98B93A59E45E}"/>
              </a:ext>
            </a:extLst>
          </p:cNvPr>
          <p:cNvSpPr txBox="1">
            <a:spLocks/>
          </p:cNvSpPr>
          <p:nvPr/>
        </p:nvSpPr>
        <p:spPr>
          <a:xfrm>
            <a:off x="0" y="0"/>
            <a:ext cx="12192000" cy="815386"/>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dirty="0">
                <a:solidFill>
                  <a:srgbClr val="FFFFFF"/>
                </a:solidFill>
                <a:effectLst>
                  <a:outerShdw blurRad="50800" dist="38100" dir="2700000" algn="tl" rotWithShape="0">
                    <a:prstClr val="black">
                      <a:alpha val="40000"/>
                    </a:prstClr>
                  </a:outerShdw>
                </a:effectLst>
                <a:latin typeface="Arial"/>
                <a:cs typeface="Arial"/>
              </a:rPr>
              <a:t>Why Do </a:t>
            </a:r>
            <a:r>
              <a:rPr lang="en-US" sz="3600" b="1" dirty="0">
                <a:solidFill>
                  <a:srgbClr val="FFFFFF"/>
                </a:solidFill>
                <a:effectLst>
                  <a:outerShdw blurRad="50800" dist="38100" dir="2700000" algn="tl" rotWithShape="0">
                    <a:prstClr val="black">
                      <a:alpha val="40000"/>
                    </a:prstClr>
                  </a:outerShdw>
                </a:effectLst>
                <a:latin typeface="Arial"/>
                <a:cs typeface="Arial"/>
              </a:rPr>
              <a:t>Some Adults </a:t>
            </a:r>
            <a:r>
              <a:rPr lang="en-US" sz="3600" dirty="0">
                <a:solidFill>
                  <a:srgbClr val="FFFFFF"/>
                </a:solidFill>
                <a:effectLst>
                  <a:outerShdw blurRad="50800" dist="38100" dir="2700000" algn="tl" rotWithShape="0">
                    <a:prstClr val="black">
                      <a:alpha val="40000"/>
                    </a:prstClr>
                  </a:outerShdw>
                </a:effectLst>
                <a:latin typeface="Arial"/>
                <a:cs typeface="Arial"/>
              </a:rPr>
              <a:t>Choose to Vape?</a:t>
            </a:r>
            <a:endParaRPr lang="en-US" sz="3600"/>
          </a:p>
        </p:txBody>
      </p:sp>
      <p:pic>
        <p:nvPicPr>
          <p:cNvPr id="16" name="Picture 15" descr="A close-up of a cigarette&#10;&#10;Description automatically generated">
            <a:extLst>
              <a:ext uri="{FF2B5EF4-FFF2-40B4-BE49-F238E27FC236}">
                <a16:creationId xmlns:a16="http://schemas.microsoft.com/office/drawing/2014/main" id="{6ACD0175-F866-8F3D-4196-623465167130}"/>
              </a:ext>
            </a:extLst>
          </p:cNvPr>
          <p:cNvPicPr>
            <a:picLocks noChangeAspect="1"/>
          </p:cNvPicPr>
          <p:nvPr/>
        </p:nvPicPr>
        <p:blipFill>
          <a:blip r:embed="rId6"/>
          <a:stretch>
            <a:fillRect/>
          </a:stretch>
        </p:blipFill>
        <p:spPr>
          <a:xfrm>
            <a:off x="333376" y="4021181"/>
            <a:ext cx="3132812" cy="1832324"/>
          </a:xfrm>
          <a:prstGeom prst="rect">
            <a:avLst/>
          </a:prstGeom>
          <a:ln>
            <a:solidFill>
              <a:schemeClr val="bg1"/>
            </a:solidFill>
          </a:ln>
        </p:spPr>
      </p:pic>
      <p:sp>
        <p:nvSpPr>
          <p:cNvPr id="7" name="TextBox 6">
            <a:extLst>
              <a:ext uri="{FF2B5EF4-FFF2-40B4-BE49-F238E27FC236}">
                <a16:creationId xmlns:a16="http://schemas.microsoft.com/office/drawing/2014/main" id="{50679891-EF6B-0C8B-0E7C-438A7C447214}"/>
              </a:ext>
            </a:extLst>
          </p:cNvPr>
          <p:cNvSpPr txBox="1"/>
          <p:nvPr/>
        </p:nvSpPr>
        <p:spPr>
          <a:xfrm>
            <a:off x="5992787" y="2753851"/>
            <a:ext cx="3442569"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dirty="0">
                <a:ea typeface="Calibri"/>
                <a:cs typeface="Calibri"/>
              </a:rPr>
              <a:t>To help them quit smoking</a:t>
            </a:r>
            <a:endParaRPr lang="en-US" sz="4000"/>
          </a:p>
        </p:txBody>
      </p:sp>
    </p:spTree>
    <p:extLst>
      <p:ext uri="{BB962C8B-B14F-4D97-AF65-F5344CB8AC3E}">
        <p14:creationId xmlns:p14="http://schemas.microsoft.com/office/powerpoint/2010/main" val="345715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86D56-7089-B498-414D-ACB09360BFB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F636A0E-4BD4-004F-33B4-414E3641BF9A}"/>
              </a:ext>
            </a:extLst>
          </p:cNvPr>
          <p:cNvSpPr/>
          <p:nvPr/>
        </p:nvSpPr>
        <p:spPr>
          <a:xfrm>
            <a:off x="3590795" y="0"/>
            <a:ext cx="8600346" cy="685887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srgbClr val="9B285E"/>
              </a:solidFill>
              <a:latin typeface="Arial" panose="020B0604020202020204" pitchFamily="34" charset="0"/>
            </a:endParaRPr>
          </a:p>
        </p:txBody>
      </p:sp>
      <p:pic>
        <p:nvPicPr>
          <p:cNvPr id="2" name="Picture 1" descr="A screenshot of a screen">
            <a:extLst>
              <a:ext uri="{FF2B5EF4-FFF2-40B4-BE49-F238E27FC236}">
                <a16:creationId xmlns:a16="http://schemas.microsoft.com/office/drawing/2014/main" id="{BF1BD31F-1156-99D9-8BFC-A4CF37E88434}"/>
              </a:ext>
            </a:extLst>
          </p:cNvPr>
          <p:cNvPicPr>
            <a:picLocks noChangeAspect="1"/>
          </p:cNvPicPr>
          <p:nvPr/>
        </p:nvPicPr>
        <p:blipFill>
          <a:blip r:embed="rId3"/>
          <a:srcRect l="40042" t="29848" r="39725" b="27396"/>
          <a:stretch/>
        </p:blipFill>
        <p:spPr>
          <a:xfrm>
            <a:off x="507818" y="1297536"/>
            <a:ext cx="2267324" cy="3452099"/>
          </a:xfrm>
          <a:prstGeom prst="rect">
            <a:avLst/>
          </a:prstGeom>
          <a:ln>
            <a:solidFill>
              <a:schemeClr val="bg1"/>
            </a:solidFill>
          </a:ln>
        </p:spPr>
      </p:pic>
      <p:pic>
        <p:nvPicPr>
          <p:cNvPr id="10" name="Picture 9" descr="A close up of a logo&#10;&#10;Description automatically generated">
            <a:extLst>
              <a:ext uri="{FF2B5EF4-FFF2-40B4-BE49-F238E27FC236}">
                <a16:creationId xmlns:a16="http://schemas.microsoft.com/office/drawing/2014/main" id="{9239F35C-6F8C-CD8A-D863-9CE6A4394992}"/>
              </a:ext>
            </a:extLst>
          </p:cNvPr>
          <p:cNvPicPr>
            <a:picLocks noChangeAspect="1"/>
          </p:cNvPicPr>
          <p:nvPr/>
        </p:nvPicPr>
        <p:blipFill>
          <a:blip r:embed="rId4"/>
          <a:stretch>
            <a:fillRect/>
          </a:stretch>
        </p:blipFill>
        <p:spPr>
          <a:xfrm>
            <a:off x="129002" y="5862361"/>
            <a:ext cx="2657475" cy="809625"/>
          </a:xfrm>
          <a:prstGeom prst="rect">
            <a:avLst/>
          </a:prstGeom>
          <a:ln>
            <a:solidFill>
              <a:schemeClr val="bg1"/>
            </a:solidFill>
          </a:ln>
        </p:spPr>
      </p:pic>
      <p:sp>
        <p:nvSpPr>
          <p:cNvPr id="5" name="Title 5">
            <a:extLst>
              <a:ext uri="{FF2B5EF4-FFF2-40B4-BE49-F238E27FC236}">
                <a16:creationId xmlns:a16="http://schemas.microsoft.com/office/drawing/2014/main" id="{23693A98-99A7-4731-0060-74F0DC7899F4}"/>
              </a:ext>
            </a:extLst>
          </p:cNvPr>
          <p:cNvSpPr txBox="1">
            <a:spLocks/>
          </p:cNvSpPr>
          <p:nvPr/>
        </p:nvSpPr>
        <p:spPr>
          <a:xfrm>
            <a:off x="0" y="0"/>
            <a:ext cx="12192000" cy="815386"/>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dirty="0">
                <a:solidFill>
                  <a:srgbClr val="FFFFFF"/>
                </a:solidFill>
                <a:effectLst>
                  <a:outerShdw blurRad="50800" dist="38100" dir="2700000" algn="tl" rotWithShape="0">
                    <a:prstClr val="black">
                      <a:alpha val="40000"/>
                    </a:prstClr>
                  </a:outerShdw>
                </a:effectLst>
                <a:latin typeface="Arial"/>
                <a:cs typeface="Arial"/>
              </a:rPr>
              <a:t>Why Do Most </a:t>
            </a:r>
            <a:r>
              <a:rPr lang="en-US" sz="3600" b="1" dirty="0">
                <a:solidFill>
                  <a:srgbClr val="FFFFFF"/>
                </a:solidFill>
                <a:effectLst>
                  <a:outerShdw blurRad="50800" dist="38100" dir="2700000" algn="tl" rotWithShape="0">
                    <a:prstClr val="black">
                      <a:alpha val="40000"/>
                    </a:prstClr>
                  </a:outerShdw>
                </a:effectLst>
                <a:latin typeface="Arial"/>
                <a:cs typeface="Arial"/>
              </a:rPr>
              <a:t>Young People </a:t>
            </a:r>
            <a:r>
              <a:rPr lang="en-US" sz="3600" dirty="0">
                <a:solidFill>
                  <a:srgbClr val="FFFFFF"/>
                </a:solidFill>
                <a:effectLst>
                  <a:outerShdw blurRad="50800" dist="38100" dir="2700000" algn="tl" rotWithShape="0">
                    <a:prstClr val="black">
                      <a:alpha val="40000"/>
                    </a:prstClr>
                  </a:outerShdw>
                </a:effectLst>
                <a:latin typeface="Arial"/>
                <a:cs typeface="Arial"/>
              </a:rPr>
              <a:t>Choose </a:t>
            </a:r>
            <a:r>
              <a:rPr lang="en-US" sz="3600" b="1" u="sng" dirty="0">
                <a:solidFill>
                  <a:srgbClr val="FFFFFF"/>
                </a:solidFill>
                <a:effectLst>
                  <a:outerShdw blurRad="50800" dist="38100" dir="2700000" algn="tl" rotWithShape="0">
                    <a:prstClr val="black">
                      <a:alpha val="40000"/>
                    </a:prstClr>
                  </a:outerShdw>
                </a:effectLst>
                <a:latin typeface="Arial"/>
                <a:cs typeface="Arial"/>
              </a:rPr>
              <a:t>NOT</a:t>
            </a:r>
            <a:r>
              <a:rPr lang="en-US" sz="3600" b="1" dirty="0">
                <a:solidFill>
                  <a:srgbClr val="FFFFFF"/>
                </a:solidFill>
                <a:effectLst>
                  <a:outerShdw blurRad="50800" dist="38100" dir="2700000" algn="tl" rotWithShape="0">
                    <a:prstClr val="black">
                      <a:alpha val="40000"/>
                    </a:prstClr>
                  </a:outerShdw>
                </a:effectLst>
                <a:latin typeface="Arial"/>
                <a:cs typeface="Arial"/>
              </a:rPr>
              <a:t> </a:t>
            </a:r>
            <a:r>
              <a:rPr lang="en-US" sz="3600" dirty="0">
                <a:solidFill>
                  <a:srgbClr val="FFFFFF"/>
                </a:solidFill>
                <a:effectLst>
                  <a:outerShdw blurRad="50800" dist="38100" dir="2700000" algn="tl" rotWithShape="0">
                    <a:prstClr val="black">
                      <a:alpha val="40000"/>
                    </a:prstClr>
                  </a:outerShdw>
                </a:effectLst>
                <a:latin typeface="Arial"/>
                <a:cs typeface="Arial"/>
              </a:rPr>
              <a:t>To Vape?</a:t>
            </a:r>
            <a:endParaRPr lang="en-US" sz="3600">
              <a:effectLst>
                <a:outerShdw blurRad="50800" dist="38100" dir="2700000" algn="tl" rotWithShape="0">
                  <a:prstClr val="black">
                    <a:alpha val="40000"/>
                  </a:prstClr>
                </a:outerShdw>
              </a:effectLst>
              <a:latin typeface="Arial"/>
              <a:cs typeface="Arial"/>
            </a:endParaRPr>
          </a:p>
        </p:txBody>
      </p:sp>
      <p:pic>
        <p:nvPicPr>
          <p:cNvPr id="4" name="Picture 3" descr="A white oval with purple edges&#10;&#10;Description automatically generated">
            <a:extLst>
              <a:ext uri="{FF2B5EF4-FFF2-40B4-BE49-F238E27FC236}">
                <a16:creationId xmlns:a16="http://schemas.microsoft.com/office/drawing/2014/main" id="{123C0741-C2A0-00E6-41FD-29F1959AC104}"/>
              </a:ext>
            </a:extLst>
          </p:cNvPr>
          <p:cNvPicPr>
            <a:picLocks noChangeAspect="1"/>
          </p:cNvPicPr>
          <p:nvPr/>
        </p:nvPicPr>
        <p:blipFill>
          <a:blip r:embed="rId5"/>
          <a:stretch>
            <a:fillRect/>
          </a:stretch>
        </p:blipFill>
        <p:spPr>
          <a:xfrm>
            <a:off x="4195336" y="1161946"/>
            <a:ext cx="2868682" cy="1562654"/>
          </a:xfrm>
          <a:prstGeom prst="rect">
            <a:avLst/>
          </a:prstGeom>
        </p:spPr>
      </p:pic>
      <p:pic>
        <p:nvPicPr>
          <p:cNvPr id="8" name="Picture 7" descr="A white oval with purple edges&#10;&#10;Description automatically generated">
            <a:extLst>
              <a:ext uri="{FF2B5EF4-FFF2-40B4-BE49-F238E27FC236}">
                <a16:creationId xmlns:a16="http://schemas.microsoft.com/office/drawing/2014/main" id="{2AB026BD-3CA9-2736-72E6-8F6D2759D426}"/>
              </a:ext>
            </a:extLst>
          </p:cNvPr>
          <p:cNvPicPr>
            <a:picLocks noChangeAspect="1"/>
          </p:cNvPicPr>
          <p:nvPr/>
        </p:nvPicPr>
        <p:blipFill>
          <a:blip r:embed="rId5"/>
          <a:stretch>
            <a:fillRect/>
          </a:stretch>
        </p:blipFill>
        <p:spPr>
          <a:xfrm>
            <a:off x="6360767" y="3087144"/>
            <a:ext cx="3089551" cy="1816654"/>
          </a:xfrm>
          <a:prstGeom prst="rect">
            <a:avLst/>
          </a:prstGeom>
        </p:spPr>
      </p:pic>
      <p:pic>
        <p:nvPicPr>
          <p:cNvPr id="12" name="Picture 11" descr="A white oval with purple edges&#10;&#10;Description automatically generated">
            <a:extLst>
              <a:ext uri="{FF2B5EF4-FFF2-40B4-BE49-F238E27FC236}">
                <a16:creationId xmlns:a16="http://schemas.microsoft.com/office/drawing/2014/main" id="{16F50571-8190-0F41-75DF-0F6F84FF8B9C}"/>
              </a:ext>
            </a:extLst>
          </p:cNvPr>
          <p:cNvPicPr>
            <a:picLocks noChangeAspect="1"/>
          </p:cNvPicPr>
          <p:nvPr/>
        </p:nvPicPr>
        <p:blipFill>
          <a:blip r:embed="rId5"/>
          <a:stretch>
            <a:fillRect/>
          </a:stretch>
        </p:blipFill>
        <p:spPr>
          <a:xfrm>
            <a:off x="4157365" y="4844114"/>
            <a:ext cx="2150858" cy="1231350"/>
          </a:xfrm>
          <a:prstGeom prst="rect">
            <a:avLst/>
          </a:prstGeom>
        </p:spPr>
      </p:pic>
      <p:sp>
        <p:nvSpPr>
          <p:cNvPr id="14" name="TextBox 13">
            <a:extLst>
              <a:ext uri="{FF2B5EF4-FFF2-40B4-BE49-F238E27FC236}">
                <a16:creationId xmlns:a16="http://schemas.microsoft.com/office/drawing/2014/main" id="{F90E7FDB-9E22-0F70-5324-A118FD272BEE}"/>
              </a:ext>
            </a:extLst>
          </p:cNvPr>
          <p:cNvSpPr txBox="1"/>
          <p:nvPr/>
        </p:nvSpPr>
        <p:spPr>
          <a:xfrm>
            <a:off x="4090282" y="1522579"/>
            <a:ext cx="274320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ea typeface="Calibri"/>
                <a:cs typeface="Calibri"/>
              </a:rPr>
              <a:t>It is bad for their lungs</a:t>
            </a:r>
            <a:endParaRPr lang="en-US" sz="1600"/>
          </a:p>
        </p:txBody>
      </p:sp>
      <p:sp>
        <p:nvSpPr>
          <p:cNvPr id="17" name="TextBox 16">
            <a:extLst>
              <a:ext uri="{FF2B5EF4-FFF2-40B4-BE49-F238E27FC236}">
                <a16:creationId xmlns:a16="http://schemas.microsoft.com/office/drawing/2014/main" id="{23B80D7E-A0BE-4E09-3152-0F501AABA080}"/>
              </a:ext>
            </a:extLst>
          </p:cNvPr>
          <p:cNvSpPr txBox="1"/>
          <p:nvPr/>
        </p:nvSpPr>
        <p:spPr>
          <a:xfrm>
            <a:off x="6366145" y="3558208"/>
            <a:ext cx="2743200"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ea typeface="Calibri"/>
                <a:cs typeface="Calibri"/>
              </a:rPr>
              <a:t>They don't want to get addicted to nicotine</a:t>
            </a:r>
          </a:p>
        </p:txBody>
      </p:sp>
      <p:sp>
        <p:nvSpPr>
          <p:cNvPr id="20" name="TextBox 19">
            <a:extLst>
              <a:ext uri="{FF2B5EF4-FFF2-40B4-BE49-F238E27FC236}">
                <a16:creationId xmlns:a16="http://schemas.microsoft.com/office/drawing/2014/main" id="{7DCB5AD0-0EE1-BE6B-8E63-AD9A527C3847}"/>
              </a:ext>
            </a:extLst>
          </p:cNvPr>
          <p:cNvSpPr txBox="1"/>
          <p:nvPr/>
        </p:nvSpPr>
        <p:spPr>
          <a:xfrm>
            <a:off x="3820397" y="5226833"/>
            <a:ext cx="2743200"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ea typeface="Calibri"/>
                <a:cs typeface="Calibri"/>
              </a:rPr>
              <a:t>It is illegal </a:t>
            </a:r>
            <a:endParaRPr lang="en-US"/>
          </a:p>
        </p:txBody>
      </p:sp>
      <p:pic>
        <p:nvPicPr>
          <p:cNvPr id="22" name="Picture 21" descr="A white oval with purple edges&#10;&#10;Description automatically generated">
            <a:extLst>
              <a:ext uri="{FF2B5EF4-FFF2-40B4-BE49-F238E27FC236}">
                <a16:creationId xmlns:a16="http://schemas.microsoft.com/office/drawing/2014/main" id="{9BDF0424-1BD5-35EC-6B67-3F61BEAF4C8C}"/>
              </a:ext>
            </a:extLst>
          </p:cNvPr>
          <p:cNvPicPr>
            <a:picLocks noChangeAspect="1"/>
          </p:cNvPicPr>
          <p:nvPr/>
        </p:nvPicPr>
        <p:blipFill>
          <a:blip r:embed="rId5"/>
          <a:stretch>
            <a:fillRect/>
          </a:stretch>
        </p:blipFill>
        <p:spPr>
          <a:xfrm>
            <a:off x="8889570" y="4901601"/>
            <a:ext cx="2868682" cy="1562654"/>
          </a:xfrm>
          <a:prstGeom prst="rect">
            <a:avLst/>
          </a:prstGeom>
        </p:spPr>
      </p:pic>
      <p:sp>
        <p:nvSpPr>
          <p:cNvPr id="24" name="TextBox 23">
            <a:extLst>
              <a:ext uri="{FF2B5EF4-FFF2-40B4-BE49-F238E27FC236}">
                <a16:creationId xmlns:a16="http://schemas.microsoft.com/office/drawing/2014/main" id="{210FFCD5-6006-94ED-61C3-AC97427D96A4}"/>
              </a:ext>
            </a:extLst>
          </p:cNvPr>
          <p:cNvSpPr txBox="1"/>
          <p:nvPr/>
        </p:nvSpPr>
        <p:spPr>
          <a:xfrm>
            <a:off x="8784516" y="5262234"/>
            <a:ext cx="274320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ea typeface="Calibri"/>
                <a:cs typeface="Calibri"/>
              </a:rPr>
              <a:t>They might get in trouble at school</a:t>
            </a:r>
          </a:p>
        </p:txBody>
      </p:sp>
      <p:pic>
        <p:nvPicPr>
          <p:cNvPr id="26" name="Picture 25" descr="A white oval with purple edges&#10;&#10;Description automatically generated">
            <a:extLst>
              <a:ext uri="{FF2B5EF4-FFF2-40B4-BE49-F238E27FC236}">
                <a16:creationId xmlns:a16="http://schemas.microsoft.com/office/drawing/2014/main" id="{5F737450-F563-012C-EAB4-16AC1E08F6EC}"/>
              </a:ext>
            </a:extLst>
          </p:cNvPr>
          <p:cNvPicPr>
            <a:picLocks noChangeAspect="1"/>
          </p:cNvPicPr>
          <p:nvPr/>
        </p:nvPicPr>
        <p:blipFill>
          <a:blip r:embed="rId5"/>
          <a:stretch>
            <a:fillRect/>
          </a:stretch>
        </p:blipFill>
        <p:spPr>
          <a:xfrm>
            <a:off x="8769453" y="1271322"/>
            <a:ext cx="3369723" cy="1896681"/>
          </a:xfrm>
          <a:prstGeom prst="rect">
            <a:avLst/>
          </a:prstGeom>
        </p:spPr>
      </p:pic>
      <p:sp>
        <p:nvSpPr>
          <p:cNvPr id="28" name="TextBox 27">
            <a:extLst>
              <a:ext uri="{FF2B5EF4-FFF2-40B4-BE49-F238E27FC236}">
                <a16:creationId xmlns:a16="http://schemas.microsoft.com/office/drawing/2014/main" id="{4681C7DA-8179-3E1F-36CE-1A2F121EC5D8}"/>
              </a:ext>
            </a:extLst>
          </p:cNvPr>
          <p:cNvSpPr txBox="1"/>
          <p:nvPr/>
        </p:nvSpPr>
        <p:spPr>
          <a:xfrm>
            <a:off x="8977550" y="1798969"/>
            <a:ext cx="274320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ea typeface="Calibri"/>
                <a:cs typeface="Calibri"/>
              </a:rPr>
              <a:t>Vapes contain harmful chemicals</a:t>
            </a:r>
          </a:p>
        </p:txBody>
      </p:sp>
    </p:spTree>
    <p:extLst>
      <p:ext uri="{BB962C8B-B14F-4D97-AF65-F5344CB8AC3E}">
        <p14:creationId xmlns:p14="http://schemas.microsoft.com/office/powerpoint/2010/main" val="361880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9401-DF6F-470D-DE84-58B2F98EFB9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03BB9F6-1513-E5D9-D5E3-41D68F9C1231}"/>
              </a:ext>
            </a:extLst>
          </p:cNvPr>
          <p:cNvSpPr txBox="1">
            <a:spLocks/>
          </p:cNvSpPr>
          <p:nvPr/>
        </p:nvSpPr>
        <p:spPr>
          <a:xfrm>
            <a:off x="0" y="-104617"/>
            <a:ext cx="12192000" cy="941045"/>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dirty="0">
                <a:solidFill>
                  <a:schemeClr val="bg1"/>
                </a:solidFill>
                <a:effectLst>
                  <a:outerShdw blurRad="50800" dist="38100" dir="2700000" algn="tl" rotWithShape="0">
                    <a:prstClr val="black">
                      <a:alpha val="40000"/>
                    </a:prstClr>
                  </a:outerShdw>
                </a:effectLst>
                <a:latin typeface="Arial"/>
                <a:cs typeface="Arial"/>
              </a:rPr>
              <a:t>What can you remember?</a:t>
            </a:r>
            <a:endParaRPr lang="en-US" sz="3600" dirty="0">
              <a:solidFill>
                <a:schemeClr val="bg1"/>
              </a:solidFill>
            </a:endParaRPr>
          </a:p>
        </p:txBody>
      </p:sp>
      <p:sp>
        <p:nvSpPr>
          <p:cNvPr id="3" name="Speech Bubble: Oval 2">
            <a:extLst>
              <a:ext uri="{FF2B5EF4-FFF2-40B4-BE49-F238E27FC236}">
                <a16:creationId xmlns:a16="http://schemas.microsoft.com/office/drawing/2014/main" id="{729FEB42-7AC0-959F-BE62-C34213F63D94}"/>
              </a:ext>
            </a:extLst>
          </p:cNvPr>
          <p:cNvSpPr/>
          <p:nvPr/>
        </p:nvSpPr>
        <p:spPr>
          <a:xfrm rot="16200000" flipH="1">
            <a:off x="1841107" y="3229999"/>
            <a:ext cx="1619854" cy="310091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9" name="TextBox 8">
            <a:extLst>
              <a:ext uri="{FF2B5EF4-FFF2-40B4-BE49-F238E27FC236}">
                <a16:creationId xmlns:a16="http://schemas.microsoft.com/office/drawing/2014/main" id="{0BB8181F-F563-C0B6-416D-8FA00CA481B6}"/>
              </a:ext>
            </a:extLst>
          </p:cNvPr>
          <p:cNvSpPr txBox="1"/>
          <p:nvPr/>
        </p:nvSpPr>
        <p:spPr>
          <a:xfrm>
            <a:off x="1250867" y="4419694"/>
            <a:ext cx="28085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Arial"/>
                <a:ea typeface="Calibri"/>
                <a:cs typeface="Calibri"/>
              </a:rPr>
              <a:t>Name two things that a vape contain. </a:t>
            </a:r>
          </a:p>
        </p:txBody>
      </p:sp>
      <p:sp>
        <p:nvSpPr>
          <p:cNvPr id="15" name="Speech Bubble: Oval 14">
            <a:extLst>
              <a:ext uri="{FF2B5EF4-FFF2-40B4-BE49-F238E27FC236}">
                <a16:creationId xmlns:a16="http://schemas.microsoft.com/office/drawing/2014/main" id="{96EB8723-3811-369C-1820-B3C5F21637EF}"/>
              </a:ext>
            </a:extLst>
          </p:cNvPr>
          <p:cNvSpPr/>
          <p:nvPr/>
        </p:nvSpPr>
        <p:spPr>
          <a:xfrm rot="16380000" flipH="1">
            <a:off x="1885840" y="388567"/>
            <a:ext cx="2601413" cy="4159963"/>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7" name="TextBox 16">
            <a:extLst>
              <a:ext uri="{FF2B5EF4-FFF2-40B4-BE49-F238E27FC236}">
                <a16:creationId xmlns:a16="http://schemas.microsoft.com/office/drawing/2014/main" id="{DA323923-77CE-E040-C952-F2C321D33AF6}"/>
              </a:ext>
            </a:extLst>
          </p:cNvPr>
          <p:cNvSpPr txBox="1"/>
          <p:nvPr/>
        </p:nvSpPr>
        <p:spPr>
          <a:xfrm>
            <a:off x="1529836" y="1741068"/>
            <a:ext cx="35059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Arial"/>
                <a:ea typeface="Calibri"/>
                <a:cs typeface="Calibri"/>
              </a:rPr>
              <a:t>Sometimes vapes are called "e-cigarettes". What does the "e" stand for?</a:t>
            </a:r>
            <a:endParaRPr lang="en-US" sz="1600"/>
          </a:p>
        </p:txBody>
      </p:sp>
      <p:sp>
        <p:nvSpPr>
          <p:cNvPr id="18" name="Speech Bubble: Oval 17">
            <a:extLst>
              <a:ext uri="{FF2B5EF4-FFF2-40B4-BE49-F238E27FC236}">
                <a16:creationId xmlns:a16="http://schemas.microsoft.com/office/drawing/2014/main" id="{0508DCBF-2617-9F29-0442-4D960097F3E3}"/>
              </a:ext>
            </a:extLst>
          </p:cNvPr>
          <p:cNvSpPr/>
          <p:nvPr/>
        </p:nvSpPr>
        <p:spPr>
          <a:xfrm rot="16380000" flipH="1">
            <a:off x="7034209" y="232252"/>
            <a:ext cx="2420599" cy="4289116"/>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9" name="TextBox 12">
            <a:extLst>
              <a:ext uri="{FF2B5EF4-FFF2-40B4-BE49-F238E27FC236}">
                <a16:creationId xmlns:a16="http://schemas.microsoft.com/office/drawing/2014/main" id="{A3F74157-212B-F925-F054-05144E541675}"/>
              </a:ext>
            </a:extLst>
          </p:cNvPr>
          <p:cNvSpPr txBox="1"/>
          <p:nvPr/>
        </p:nvSpPr>
        <p:spPr>
          <a:xfrm>
            <a:off x="6556454" y="1549922"/>
            <a:ext cx="3505937"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Arial"/>
                <a:ea typeface="Calibri"/>
                <a:cs typeface="Calibri"/>
              </a:rPr>
              <a:t>True or False:</a:t>
            </a:r>
            <a:br>
              <a:rPr lang="en-GB" b="1" dirty="0">
                <a:latin typeface="Arial"/>
                <a:ea typeface="Calibri"/>
                <a:cs typeface="Calibri"/>
              </a:rPr>
            </a:br>
            <a:r>
              <a:rPr lang="en-GB" b="1" dirty="0">
                <a:latin typeface="Arial"/>
                <a:ea typeface="Calibri"/>
                <a:cs typeface="Calibri"/>
              </a:rPr>
              <a:t>Vapes don't contain sweets or fruit, they contain chemicals that trick the brain into thinking the vape tastes sweet or fruity. </a:t>
            </a:r>
            <a:endParaRPr lang="en-US"/>
          </a:p>
        </p:txBody>
      </p:sp>
      <p:sp>
        <p:nvSpPr>
          <p:cNvPr id="4" name="Speech Bubble: Oval 3">
            <a:extLst>
              <a:ext uri="{FF2B5EF4-FFF2-40B4-BE49-F238E27FC236}">
                <a16:creationId xmlns:a16="http://schemas.microsoft.com/office/drawing/2014/main" id="{07E00C4D-F35C-6069-4B8C-48B070691DC3}"/>
              </a:ext>
            </a:extLst>
          </p:cNvPr>
          <p:cNvSpPr/>
          <p:nvPr/>
        </p:nvSpPr>
        <p:spPr>
          <a:xfrm rot="16200000" flipH="1">
            <a:off x="6766085" y="3486913"/>
            <a:ext cx="2704735" cy="3333388"/>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0" name="TextBox 9">
            <a:extLst>
              <a:ext uri="{FF2B5EF4-FFF2-40B4-BE49-F238E27FC236}">
                <a16:creationId xmlns:a16="http://schemas.microsoft.com/office/drawing/2014/main" id="{528EB13B-F798-8749-9BCB-AB9F459180C0}"/>
              </a:ext>
            </a:extLst>
          </p:cNvPr>
          <p:cNvSpPr txBox="1"/>
          <p:nvPr/>
        </p:nvSpPr>
        <p:spPr>
          <a:xfrm>
            <a:off x="6761974" y="4291710"/>
            <a:ext cx="276976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Arial"/>
                <a:ea typeface="Calibri"/>
                <a:cs typeface="Calibri"/>
              </a:rPr>
              <a:t>Give one reason why an adult might choose to vape</a:t>
            </a:r>
            <a:endParaRPr lang="en-US" dirty="0"/>
          </a:p>
        </p:txBody>
      </p:sp>
      <p:pic>
        <p:nvPicPr>
          <p:cNvPr id="6" name="Picture 5" descr="A close up of a sign&#10;&#10;Description automatically generated">
            <a:extLst>
              <a:ext uri="{FF2B5EF4-FFF2-40B4-BE49-F238E27FC236}">
                <a16:creationId xmlns:a16="http://schemas.microsoft.com/office/drawing/2014/main" id="{AF12EFB2-7A89-D4F7-6575-8821A15662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334352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5" grpId="0" animBg="1"/>
      <p:bldP spid="17" grpId="0"/>
      <p:bldP spid="18" grpId="0" animBg="1"/>
      <p:bldP spid="19" grpId="0"/>
      <p:bldP spid="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7A373-C7D1-0E6D-FCBF-62E65CBE75D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9C7BD82-4F8C-9E82-A746-0DC7EACE6296}"/>
              </a:ext>
            </a:extLst>
          </p:cNvPr>
          <p:cNvSpPr txBox="1">
            <a:spLocks/>
          </p:cNvSpPr>
          <p:nvPr/>
        </p:nvSpPr>
        <p:spPr>
          <a:xfrm>
            <a:off x="0" y="-104617"/>
            <a:ext cx="12192000" cy="941045"/>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dirty="0">
                <a:solidFill>
                  <a:schemeClr val="bg1"/>
                </a:solidFill>
                <a:effectLst>
                  <a:outerShdw blurRad="50800" dist="38100" dir="2700000" algn="tl" rotWithShape="0">
                    <a:prstClr val="black">
                      <a:alpha val="40000"/>
                    </a:prstClr>
                  </a:outerShdw>
                </a:effectLst>
                <a:latin typeface="Arial"/>
                <a:cs typeface="Arial"/>
              </a:rPr>
              <a:t>What can you remember?</a:t>
            </a:r>
            <a:endParaRPr lang="en-US" sz="3600" dirty="0">
              <a:solidFill>
                <a:schemeClr val="bg1"/>
              </a:solidFill>
            </a:endParaRPr>
          </a:p>
        </p:txBody>
      </p:sp>
      <p:sp>
        <p:nvSpPr>
          <p:cNvPr id="3" name="Speech Bubble: Oval 2">
            <a:extLst>
              <a:ext uri="{FF2B5EF4-FFF2-40B4-BE49-F238E27FC236}">
                <a16:creationId xmlns:a16="http://schemas.microsoft.com/office/drawing/2014/main" id="{0E9D42F2-2DEE-9572-3692-0DB4A6954F17}"/>
              </a:ext>
            </a:extLst>
          </p:cNvPr>
          <p:cNvSpPr/>
          <p:nvPr/>
        </p:nvSpPr>
        <p:spPr>
          <a:xfrm rot="16200000" flipH="1">
            <a:off x="1677305" y="3262722"/>
            <a:ext cx="2376895" cy="3687407"/>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9" name="TextBox 8">
            <a:extLst>
              <a:ext uri="{FF2B5EF4-FFF2-40B4-BE49-F238E27FC236}">
                <a16:creationId xmlns:a16="http://schemas.microsoft.com/office/drawing/2014/main" id="{9BF2A906-B073-5AA2-14FC-ACD5093F2C4C}"/>
              </a:ext>
            </a:extLst>
          </p:cNvPr>
          <p:cNvSpPr txBox="1"/>
          <p:nvPr/>
        </p:nvSpPr>
        <p:spPr>
          <a:xfrm>
            <a:off x="1394641" y="4333430"/>
            <a:ext cx="280851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Arial"/>
                <a:ea typeface="Calibri"/>
                <a:cs typeface="Calibri"/>
              </a:rPr>
              <a:t>Name two things that a vape contain.</a:t>
            </a:r>
            <a:endParaRPr lang="en-US" sz="2000">
              <a:latin typeface="Arial"/>
              <a:cs typeface="Arial"/>
            </a:endParaRPr>
          </a:p>
          <a:p>
            <a:pPr algn="ctr"/>
            <a:r>
              <a:rPr lang="en-GB" sz="2000" dirty="0">
                <a:latin typeface="Arial"/>
                <a:ea typeface="Calibri"/>
                <a:cs typeface="Calibri"/>
              </a:rPr>
              <a:t>Nicotine, flavourings, chemicals, plastic, foam, battery</a:t>
            </a:r>
            <a:endParaRPr lang="en-GB" dirty="0"/>
          </a:p>
        </p:txBody>
      </p:sp>
      <p:sp>
        <p:nvSpPr>
          <p:cNvPr id="15" name="Speech Bubble: Oval 14">
            <a:extLst>
              <a:ext uri="{FF2B5EF4-FFF2-40B4-BE49-F238E27FC236}">
                <a16:creationId xmlns:a16="http://schemas.microsoft.com/office/drawing/2014/main" id="{E01B5E48-1B7E-1CA9-00F1-B8F24EC5B611}"/>
              </a:ext>
            </a:extLst>
          </p:cNvPr>
          <p:cNvSpPr/>
          <p:nvPr/>
        </p:nvSpPr>
        <p:spPr>
          <a:xfrm rot="5580000" flipH="1">
            <a:off x="1896124" y="501284"/>
            <a:ext cx="2475288" cy="373955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7" name="TextBox 16">
            <a:extLst>
              <a:ext uri="{FF2B5EF4-FFF2-40B4-BE49-F238E27FC236}">
                <a16:creationId xmlns:a16="http://schemas.microsoft.com/office/drawing/2014/main" id="{94EE67C8-0910-D911-4120-C56204693EA8}"/>
              </a:ext>
            </a:extLst>
          </p:cNvPr>
          <p:cNvSpPr txBox="1"/>
          <p:nvPr/>
        </p:nvSpPr>
        <p:spPr>
          <a:xfrm>
            <a:off x="1298608" y="1714793"/>
            <a:ext cx="351644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Arial"/>
                <a:ea typeface="Calibri"/>
                <a:cs typeface="Calibri"/>
              </a:rPr>
              <a:t>Sometimes vapes are called "e-cigarettes". What does the "e" stand for?</a:t>
            </a:r>
            <a:endParaRPr lang="en-US" sz="2000">
              <a:latin typeface="Arial"/>
              <a:ea typeface="Calibri"/>
              <a:cs typeface="Calibri"/>
            </a:endParaRPr>
          </a:p>
          <a:p>
            <a:pPr algn="ctr"/>
            <a:r>
              <a:rPr lang="en-GB" sz="2000" dirty="0">
                <a:latin typeface="Arial"/>
                <a:ea typeface="Calibri"/>
                <a:cs typeface="Calibri"/>
              </a:rPr>
              <a:t>Electric</a:t>
            </a:r>
          </a:p>
        </p:txBody>
      </p:sp>
      <p:sp>
        <p:nvSpPr>
          <p:cNvPr id="18" name="Speech Bubble: Oval 17">
            <a:extLst>
              <a:ext uri="{FF2B5EF4-FFF2-40B4-BE49-F238E27FC236}">
                <a16:creationId xmlns:a16="http://schemas.microsoft.com/office/drawing/2014/main" id="{E4D4D386-32FB-2093-CBBE-A06F47BF3A29}"/>
              </a:ext>
            </a:extLst>
          </p:cNvPr>
          <p:cNvSpPr/>
          <p:nvPr/>
        </p:nvSpPr>
        <p:spPr>
          <a:xfrm rot="16380000" flipH="1">
            <a:off x="7034209" y="232252"/>
            <a:ext cx="2420599" cy="4289116"/>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9" name="TextBox 12">
            <a:extLst>
              <a:ext uri="{FF2B5EF4-FFF2-40B4-BE49-F238E27FC236}">
                <a16:creationId xmlns:a16="http://schemas.microsoft.com/office/drawing/2014/main" id="{76F8D6BA-207D-10E9-2B3E-B1F264BFA07C}"/>
              </a:ext>
            </a:extLst>
          </p:cNvPr>
          <p:cNvSpPr txBox="1"/>
          <p:nvPr/>
        </p:nvSpPr>
        <p:spPr>
          <a:xfrm>
            <a:off x="6556454" y="1549922"/>
            <a:ext cx="3505937"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Arial"/>
                <a:ea typeface="Calibri"/>
                <a:cs typeface="Calibri"/>
              </a:rPr>
              <a:t>True or False:</a:t>
            </a:r>
            <a:br>
              <a:rPr lang="en-GB" b="1" dirty="0">
                <a:latin typeface="Arial"/>
                <a:ea typeface="Calibri"/>
                <a:cs typeface="Calibri"/>
              </a:rPr>
            </a:br>
            <a:r>
              <a:rPr lang="en-GB" b="1" dirty="0">
                <a:latin typeface="Arial"/>
                <a:ea typeface="Calibri"/>
                <a:cs typeface="Calibri"/>
              </a:rPr>
              <a:t>Vapes don't contain sweets or fruit, they contain chemicals that trick the brain into thinking the vape tastes sweet or fruity.</a:t>
            </a:r>
            <a:endParaRPr lang="en-US">
              <a:latin typeface="Arial"/>
              <a:ea typeface="Calibri"/>
              <a:cs typeface="Calibri"/>
            </a:endParaRPr>
          </a:p>
          <a:p>
            <a:pPr algn="ctr"/>
            <a:r>
              <a:rPr lang="en-US" dirty="0">
                <a:latin typeface="Arial"/>
                <a:cs typeface="Arial"/>
              </a:rPr>
              <a:t>True</a:t>
            </a:r>
          </a:p>
        </p:txBody>
      </p:sp>
      <p:sp>
        <p:nvSpPr>
          <p:cNvPr id="4" name="Speech Bubble: Oval 3">
            <a:extLst>
              <a:ext uri="{FF2B5EF4-FFF2-40B4-BE49-F238E27FC236}">
                <a16:creationId xmlns:a16="http://schemas.microsoft.com/office/drawing/2014/main" id="{CCF76CB5-2ABC-880F-2A98-61BEC8CFF85C}"/>
              </a:ext>
            </a:extLst>
          </p:cNvPr>
          <p:cNvSpPr/>
          <p:nvPr/>
        </p:nvSpPr>
        <p:spPr>
          <a:xfrm rot="5820000" flipH="1">
            <a:off x="6905429" y="3549822"/>
            <a:ext cx="2405190" cy="3506806"/>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0" name="TextBox 9">
            <a:extLst>
              <a:ext uri="{FF2B5EF4-FFF2-40B4-BE49-F238E27FC236}">
                <a16:creationId xmlns:a16="http://schemas.microsoft.com/office/drawing/2014/main" id="{A8B2AAC3-5445-5B19-E57F-4AE1159039AC}"/>
              </a:ext>
            </a:extLst>
          </p:cNvPr>
          <p:cNvSpPr txBox="1"/>
          <p:nvPr/>
        </p:nvSpPr>
        <p:spPr>
          <a:xfrm>
            <a:off x="6777740" y="4643807"/>
            <a:ext cx="27697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Arial"/>
                <a:ea typeface="Calibri"/>
                <a:cs typeface="Calibri"/>
              </a:rPr>
              <a:t>Give one reason why an adult might choose to vape</a:t>
            </a:r>
            <a:endParaRPr lang="en-US" sz="2000">
              <a:latin typeface="Arial"/>
              <a:ea typeface="Calibri"/>
              <a:cs typeface="Calibri"/>
            </a:endParaRPr>
          </a:p>
          <a:p>
            <a:pPr algn="ctr"/>
            <a:r>
              <a:rPr lang="en-GB" sz="2000" dirty="0">
                <a:latin typeface="Arial"/>
                <a:ea typeface="Calibri"/>
                <a:cs typeface="Calibri"/>
              </a:rPr>
              <a:t>To quit smoking</a:t>
            </a:r>
          </a:p>
        </p:txBody>
      </p:sp>
      <p:pic>
        <p:nvPicPr>
          <p:cNvPr id="6" name="Picture 5" descr="A close up of a sign&#10;&#10;Description automatically generated">
            <a:extLst>
              <a:ext uri="{FF2B5EF4-FFF2-40B4-BE49-F238E27FC236}">
                <a16:creationId xmlns:a16="http://schemas.microsoft.com/office/drawing/2014/main" id="{14464F0C-3094-9A6F-55E9-F95CBC13F9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33786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5" grpId="0" animBg="1"/>
      <p:bldP spid="17" grpId="0"/>
      <p:bldP spid="18" grpId="0" animBg="1"/>
      <p:bldP spid="19" grpId="0"/>
      <p:bldP spid="4"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B3A3-073F-01A1-90A0-192CBB5FBA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963799-84C0-F4E4-2F20-8E446133501F}"/>
              </a:ext>
            </a:extLst>
          </p:cNvPr>
          <p:cNvSpPr txBox="1"/>
          <p:nvPr/>
        </p:nvSpPr>
        <p:spPr>
          <a:xfrm>
            <a:off x="5113499" y="382830"/>
            <a:ext cx="6781216" cy="6493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Arial"/>
                <a:ea typeface="Calibri"/>
                <a:cs typeface="Calibri"/>
              </a:rPr>
              <a:t>If you are worried about anything we have talked about today, you can find support or information from Childline or talk to a trusted adult. </a:t>
            </a:r>
            <a:endParaRPr lang="en-GB" sz="2800" dirty="0">
              <a:latin typeface="Arial"/>
              <a:ea typeface="Calibri"/>
              <a:cs typeface="Segoe UI"/>
            </a:endParaRPr>
          </a:p>
          <a:p>
            <a:endParaRPr lang="en-US" sz="2800" dirty="0">
              <a:latin typeface="Arial"/>
              <a:ea typeface="Calibri"/>
              <a:cs typeface="Segoe UI"/>
            </a:endParaRPr>
          </a:p>
          <a:p>
            <a:r>
              <a:rPr lang="en-US" sz="2800" dirty="0">
                <a:latin typeface="Arial"/>
                <a:ea typeface="Calibri"/>
                <a:cs typeface="Segoe UI"/>
              </a:rPr>
              <a:t>Childline has a website and a free, confidential telephone counselling service for children. Call: 0800 1111 </a:t>
            </a:r>
          </a:p>
          <a:p>
            <a:r>
              <a:rPr lang="en-US" sz="2800" dirty="0">
                <a:latin typeface="Arial"/>
                <a:ea typeface="Calibri"/>
                <a:cs typeface="Segoe UI"/>
                <a:hlinkClick r:id="rId4">
                  <a:extLst>
                    <a:ext uri="{A12FA001-AC4F-418D-AE19-62706E023703}">
                      <ahyp:hlinkClr xmlns:ahyp="http://schemas.microsoft.com/office/drawing/2018/hyperlinkcolor" val="tx"/>
                    </a:ext>
                  </a:extLst>
                </a:hlinkClick>
              </a:rPr>
              <a:t>https://www.childline.org.uk/</a:t>
            </a:r>
            <a:endParaRPr lang="en-US" sz="2800">
              <a:latin typeface="Arial"/>
              <a:ea typeface="Calibri"/>
              <a:cs typeface="Calibri"/>
              <a:hlinkClick r:id="" action="ppaction://noaction">
                <a:extLst>
                  <a:ext uri="{A12FA001-AC4F-418D-AE19-62706E023703}">
                    <ahyp:hlinkClr xmlns:ahyp="http://schemas.microsoft.com/office/drawing/2018/hyperlinkcolor" val="tx"/>
                  </a:ext>
                </a:extLst>
              </a:hlinkClick>
            </a:endParaRPr>
          </a:p>
          <a:p>
            <a:endParaRPr lang="en-US" sz="2800" dirty="0">
              <a:latin typeface="Arial"/>
              <a:ea typeface="Calibri"/>
              <a:cs typeface="Segoe UI"/>
            </a:endParaRPr>
          </a:p>
          <a:p>
            <a:r>
              <a:rPr lang="en-US" sz="2800" dirty="0">
                <a:latin typeface="Arial"/>
                <a:ea typeface="Calibri"/>
                <a:cs typeface="Segoe UI"/>
              </a:rPr>
              <a:t>Children aged 10+ can visit </a:t>
            </a:r>
            <a:r>
              <a:rPr lang="en-US" sz="2800" err="1">
                <a:latin typeface="Arial"/>
                <a:ea typeface="Calibri"/>
                <a:cs typeface="Segoe UI"/>
              </a:rPr>
              <a:t>Kooth</a:t>
            </a:r>
            <a:r>
              <a:rPr lang="en-US" sz="2800" dirty="0">
                <a:latin typeface="Arial"/>
                <a:ea typeface="Calibri"/>
                <a:cs typeface="Segoe UI"/>
              </a:rPr>
              <a:t>. </a:t>
            </a:r>
            <a:endParaRPr lang="en-US" sz="2800">
              <a:latin typeface="Arial"/>
              <a:ea typeface="Calibri"/>
              <a:cs typeface="Segoe UI"/>
            </a:endParaRPr>
          </a:p>
          <a:p>
            <a:r>
              <a:rPr lang="en-US" sz="2800" dirty="0" err="1">
                <a:latin typeface="Arial"/>
                <a:ea typeface="+mn-lt"/>
                <a:cs typeface="+mn-lt"/>
              </a:rPr>
              <a:t>Kooth</a:t>
            </a:r>
            <a:r>
              <a:rPr lang="en-US" sz="2800" dirty="0">
                <a:latin typeface="Arial"/>
                <a:ea typeface="+mn-lt"/>
                <a:cs typeface="+mn-lt"/>
              </a:rPr>
              <a:t> is a free, safe, and anonymous online mental health and wellbeing platform. </a:t>
            </a:r>
            <a:r>
              <a:rPr lang="en-US" sz="2800" dirty="0">
                <a:latin typeface="Arial"/>
                <a:ea typeface="+mn-lt"/>
                <a:cs typeface="+mn-lt"/>
                <a:hlinkClick r:id="rId5">
                  <a:extLst>
                    <a:ext uri="{A12FA001-AC4F-418D-AE19-62706E023703}">
                      <ahyp:hlinkClr xmlns:ahyp="http://schemas.microsoft.com/office/drawing/2018/hyperlinkcolor" val="tx"/>
                    </a:ext>
                  </a:extLst>
                </a:hlinkClick>
              </a:rPr>
              <a:t>https://www.kooth.com/</a:t>
            </a:r>
            <a:r>
              <a:rPr lang="en-US" sz="2800" dirty="0">
                <a:latin typeface="Arial"/>
                <a:ea typeface="+mn-lt"/>
                <a:cs typeface="+mn-lt"/>
              </a:rPr>
              <a:t> </a:t>
            </a:r>
            <a:endParaRPr lang="en-US" sz="2800" dirty="0">
              <a:latin typeface="Arial"/>
              <a:ea typeface="Calibri"/>
              <a:cs typeface="Segoe UI"/>
            </a:endParaRPr>
          </a:p>
          <a:p>
            <a:endParaRPr lang="en-GB" sz="2800" dirty="0">
              <a:latin typeface="Arial"/>
              <a:ea typeface="Calibri"/>
              <a:cs typeface="Calibri"/>
            </a:endParaRPr>
          </a:p>
        </p:txBody>
      </p:sp>
      <p:sp>
        <p:nvSpPr>
          <p:cNvPr id="6" name="Oval 5">
            <a:extLst>
              <a:ext uri="{FF2B5EF4-FFF2-40B4-BE49-F238E27FC236}">
                <a16:creationId xmlns:a16="http://schemas.microsoft.com/office/drawing/2014/main" id="{5C943F98-5A06-D028-3C72-3C314D61F9D6}"/>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yellow and orange text&#10;&#10;Description automatically generated with medium confidence">
            <a:extLst>
              <a:ext uri="{FF2B5EF4-FFF2-40B4-BE49-F238E27FC236}">
                <a16:creationId xmlns:a16="http://schemas.microsoft.com/office/drawing/2014/main" id="{D62C4BF4-E05A-26C6-E6E2-B49A6C358A22}"/>
              </a:ext>
            </a:extLst>
          </p:cNvPr>
          <p:cNvPicPr>
            <a:picLocks noChangeAspect="1"/>
          </p:cNvPicPr>
          <p:nvPr/>
        </p:nvPicPr>
        <p:blipFill>
          <a:blip r:embed="rId6"/>
          <a:stretch>
            <a:fillRect/>
          </a:stretch>
        </p:blipFill>
        <p:spPr>
          <a:xfrm>
            <a:off x="517995" y="542796"/>
            <a:ext cx="3633709" cy="4145410"/>
          </a:xfrm>
          <a:prstGeom prst="rect">
            <a:avLst/>
          </a:prstGeom>
          <a:ln>
            <a:noFill/>
          </a:ln>
        </p:spPr>
      </p:pic>
      <p:sp>
        <p:nvSpPr>
          <p:cNvPr id="12" name="Oval 11">
            <a:extLst>
              <a:ext uri="{FF2B5EF4-FFF2-40B4-BE49-F238E27FC236}">
                <a16:creationId xmlns:a16="http://schemas.microsoft.com/office/drawing/2014/main" id="{CFCC6241-A614-E095-244A-2BEE31AE3D4A}"/>
              </a:ext>
            </a:extLst>
          </p:cNvPr>
          <p:cNvSpPr/>
          <p:nvPr/>
        </p:nvSpPr>
        <p:spPr>
          <a:xfrm>
            <a:off x="3565741" y="-92619"/>
            <a:ext cx="1186188" cy="1270535"/>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943F1558-F095-2E98-3B34-3AE49B089362}"/>
              </a:ext>
            </a:extLst>
          </p:cNvPr>
          <p:cNvSpPr txBox="1">
            <a:spLocks/>
          </p:cNvSpPr>
          <p:nvPr/>
        </p:nvSpPr>
        <p:spPr>
          <a:xfrm>
            <a:off x="49582" y="-2004"/>
            <a:ext cx="6216082" cy="3815042"/>
          </a:xfrm>
          <a:prstGeom prst="rect">
            <a:avLst/>
          </a:prstGeom>
          <a:ln>
            <a:noFill/>
          </a:ln>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8D2456"/>
              </a:solidFill>
              <a:effectLst>
                <a:outerShdw blurRad="50800" dist="38100" dir="2700000" algn="tl" rotWithShape="0">
                  <a:prstClr val="black">
                    <a:alpha val="40000"/>
                  </a:prstClr>
                </a:outerShdw>
              </a:effectLst>
              <a:uLnTx/>
              <a:uFillTx/>
              <a:latin typeface="All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8D2456"/>
              </a:solidFill>
              <a:effectLst>
                <a:outerShdw blurRad="50800" dist="38100" dir="2700000" algn="tl" rotWithShape="0">
                  <a:prstClr val="black">
                    <a:alpha val="40000"/>
                  </a:prstClr>
                </a:outerShdw>
              </a:effectLst>
              <a:uLnTx/>
              <a:uFillTx/>
              <a:latin typeface="All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F0000"/>
              </a:solidFill>
              <a:effectLst>
                <a:outerShdw blurRad="50800" dist="38100" dir="2700000" algn="tl" rotWithShape="0">
                  <a:prstClr val="black">
                    <a:alpha val="40000"/>
                  </a:prstClr>
                </a:outerShdw>
              </a:effectLst>
              <a:uLnTx/>
              <a:uFillTx/>
              <a:latin typeface="Aller"/>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5400" b="0" i="0" u="none" strike="noStrike" kern="1200" cap="none" spc="0" normalizeH="0" baseline="0" noProof="0">
                <a:ln>
                  <a:noFill/>
                </a:ln>
                <a:effectLst/>
                <a:uLnTx/>
                <a:uFillTx/>
                <a:latin typeface="Aller" panose="02000503030000020004" pitchFamily="2" charset="77"/>
              </a:rPr>
            </a:br>
            <a:r>
              <a:rPr kumimoji="0" lang="en-GB" sz="5400" b="0" i="0" u="none" strike="noStrike" kern="1200" cap="none" spc="0" normalizeH="0" baseline="0" noProof="0">
                <a:ln>
                  <a:noFill/>
                </a:ln>
                <a:solidFill>
                  <a:srgbClr val="8D2456"/>
                </a:solidFill>
                <a:effectLst/>
                <a:uLnTx/>
                <a:uFillTx/>
                <a:latin typeface="Aller"/>
                <a:ea typeface="+mn-ea"/>
                <a:cs typeface="+mn-cs"/>
              </a:rPr>
              <a:t> </a:t>
            </a:r>
          </a:p>
          <a:p>
            <a:pPr>
              <a:defRPr/>
            </a:pPr>
            <a:endParaRPr lang="en-GB" sz="5400">
              <a:solidFill>
                <a:srgbClr val="8D2456"/>
              </a:solidFill>
              <a:latin typeface="Aller" panose="02000503030000020004" pitchFamily="2" charset="77"/>
            </a:endParaRPr>
          </a:p>
        </p:txBody>
      </p:sp>
      <p:sp>
        <p:nvSpPr>
          <p:cNvPr id="17" name="Title 1">
            <a:extLst>
              <a:ext uri="{FF2B5EF4-FFF2-40B4-BE49-F238E27FC236}">
                <a16:creationId xmlns:a16="http://schemas.microsoft.com/office/drawing/2014/main" id="{A0A6956B-7458-3924-95D2-32B42B552E45}"/>
              </a:ext>
            </a:extLst>
          </p:cNvPr>
          <p:cNvSpPr txBox="1">
            <a:spLocks/>
          </p:cNvSpPr>
          <p:nvPr/>
        </p:nvSpPr>
        <p:spPr>
          <a:xfrm>
            <a:off x="498049" y="1612124"/>
            <a:ext cx="3909233" cy="1916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b="1">
                <a:solidFill>
                  <a:schemeClr val="bg1"/>
                </a:solidFill>
                <a:latin typeface="Segoe UI"/>
                <a:ea typeface="Calibri Light"/>
                <a:cs typeface="Segoe UI"/>
              </a:rPr>
              <a:t>Need to talk?</a:t>
            </a:r>
            <a:r>
              <a:rPr lang="en-GB" sz="3200" b="1">
                <a:solidFill>
                  <a:schemeClr val="bg1"/>
                </a:solidFill>
                <a:latin typeface="Segoe UI"/>
                <a:ea typeface="Calibri Light"/>
                <a:cs typeface="Segoe UI"/>
              </a:rPr>
              <a:t>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pic>
        <p:nvPicPr>
          <p:cNvPr id="4" name="Picture 3" descr="A yellow circle with black text&#10;&#10;AI-generated content may be incorrect.">
            <a:extLst>
              <a:ext uri="{FF2B5EF4-FFF2-40B4-BE49-F238E27FC236}">
                <a16:creationId xmlns:a16="http://schemas.microsoft.com/office/drawing/2014/main" id="{58057DF4-D335-5804-F676-5A804139BE53}"/>
              </a:ext>
            </a:extLst>
          </p:cNvPr>
          <p:cNvPicPr>
            <a:picLocks noChangeAspect="1"/>
          </p:cNvPicPr>
          <p:nvPr/>
        </p:nvPicPr>
        <p:blipFill>
          <a:blip r:embed="rId7"/>
          <a:stretch>
            <a:fillRect/>
          </a:stretch>
        </p:blipFill>
        <p:spPr>
          <a:xfrm>
            <a:off x="10741686" y="1713920"/>
            <a:ext cx="1453409" cy="1264844"/>
          </a:xfrm>
          <a:prstGeom prst="rect">
            <a:avLst/>
          </a:prstGeom>
          <a:ln>
            <a:solidFill>
              <a:schemeClr val="bg1"/>
            </a:solidFill>
          </a:ln>
        </p:spPr>
      </p:pic>
    </p:spTree>
    <p:custDataLst>
      <p:tags r:id="rId1"/>
    </p:custDataLst>
    <p:extLst>
      <p:ext uri="{BB962C8B-B14F-4D97-AF65-F5344CB8AC3E}">
        <p14:creationId xmlns:p14="http://schemas.microsoft.com/office/powerpoint/2010/main" val="295075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BA0202-ECBE-1D47-71DC-4D8166831D7E}"/>
              </a:ext>
            </a:extLst>
          </p:cNvPr>
          <p:cNvSpPr/>
          <p:nvPr/>
        </p:nvSpPr>
        <p:spPr>
          <a:xfrm>
            <a:off x="901640" y="1381612"/>
            <a:ext cx="4988689" cy="4720060"/>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3" name="Content Placeholder 2">
            <a:extLst>
              <a:ext uri="{FF2B5EF4-FFF2-40B4-BE49-F238E27FC236}">
                <a16:creationId xmlns:a16="http://schemas.microsoft.com/office/drawing/2014/main" id="{0B8DB9E1-E215-9EC0-C860-E5248AA228DA}"/>
              </a:ext>
            </a:extLst>
          </p:cNvPr>
          <p:cNvSpPr>
            <a:spLocks noGrp="1"/>
          </p:cNvSpPr>
          <p:nvPr>
            <p:ph idx="1"/>
          </p:nvPr>
        </p:nvSpPr>
        <p:spPr>
          <a:xfrm>
            <a:off x="1084256" y="1555232"/>
            <a:ext cx="5139996" cy="3496086"/>
          </a:xfrm>
        </p:spPr>
        <p:txBody>
          <a:bodyPr vert="horz" lIns="91440" tIns="45720" rIns="91440" bIns="45720" rtlCol="0" anchor="t">
            <a:normAutofit/>
          </a:bodyPr>
          <a:lstStyle/>
          <a:p>
            <a:pPr marL="0" indent="0">
              <a:buNone/>
            </a:pPr>
            <a:r>
              <a:rPr lang="en-US" sz="2000" b="1" dirty="0">
                <a:solidFill>
                  <a:schemeClr val="bg1"/>
                </a:solidFill>
                <a:latin typeface="Arial"/>
                <a:cs typeface="Segoe UI"/>
              </a:rPr>
              <a:t>Activity:</a:t>
            </a:r>
          </a:p>
          <a:p>
            <a:pPr marL="0" indent="0">
              <a:buNone/>
            </a:pPr>
            <a:r>
              <a:rPr lang="en-US" sz="2000" dirty="0">
                <a:solidFill>
                  <a:schemeClr val="bg1"/>
                </a:solidFill>
                <a:latin typeface="Arial"/>
                <a:ea typeface="+mn-lt"/>
                <a:cs typeface="Segoe UI"/>
              </a:rPr>
              <a:t>Take a deep breath in through our nose, hold it for a moment... and now slowly breathe out through your mouth.</a:t>
            </a:r>
            <a:endParaRPr lang="en-US" sz="2000" dirty="0">
              <a:solidFill>
                <a:schemeClr val="bg1"/>
              </a:solidFill>
              <a:latin typeface="Arial"/>
              <a:cs typeface="Segoe UI"/>
            </a:endParaRPr>
          </a:p>
        </p:txBody>
      </p:sp>
      <p:sp>
        <p:nvSpPr>
          <p:cNvPr id="2" name="TextBox 1">
            <a:extLst>
              <a:ext uri="{FF2B5EF4-FFF2-40B4-BE49-F238E27FC236}">
                <a16:creationId xmlns:a16="http://schemas.microsoft.com/office/drawing/2014/main" id="{4BC997CD-4B35-7E74-A8CC-F998BC8F6E84}"/>
              </a:ext>
            </a:extLst>
          </p:cNvPr>
          <p:cNvSpPr txBox="1"/>
          <p:nvPr/>
        </p:nvSpPr>
        <p:spPr>
          <a:xfrm>
            <a:off x="6301672" y="2081001"/>
            <a:ext cx="5424105"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ts val="600"/>
              </a:spcBef>
              <a:buFont typeface=""/>
              <a:buChar char="•"/>
            </a:pPr>
            <a:r>
              <a:rPr lang="en-US" sz="2000" dirty="0">
                <a:latin typeface="Arial"/>
                <a:cs typeface="Segoe UI"/>
              </a:rPr>
              <a:t>When we breathe in, what is it that our body needs from the air?​</a:t>
            </a:r>
            <a:endParaRPr lang="en-US" dirty="0">
              <a:latin typeface="Arial"/>
              <a:cs typeface="Segoe UI"/>
            </a:endParaRP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r>
              <a:rPr lang="en-US" sz="2000" dirty="0">
                <a:latin typeface="Segoe UI"/>
                <a:cs typeface="Segoe UI"/>
              </a:rPr>
              <a:t>And what do we breathe out? ​</a:t>
            </a: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r>
              <a:rPr lang="en-US" sz="2000" dirty="0">
                <a:latin typeface="Segoe UI"/>
                <a:cs typeface="Segoe UI"/>
              </a:rPr>
              <a:t>What vital organs keep us alive through breathing? ​</a:t>
            </a: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pic>
        <p:nvPicPr>
          <p:cNvPr id="6" name="Picture 5" descr="Chest x-ray">
            <a:extLst>
              <a:ext uri="{FF2B5EF4-FFF2-40B4-BE49-F238E27FC236}">
                <a16:creationId xmlns:a16="http://schemas.microsoft.com/office/drawing/2014/main" id="{05DF644C-A186-E2A2-B9AF-EA643B15B44B}"/>
              </a:ext>
            </a:extLst>
          </p:cNvPr>
          <p:cNvPicPr>
            <a:picLocks noChangeAspect="1"/>
          </p:cNvPicPr>
          <p:nvPr/>
        </p:nvPicPr>
        <p:blipFill>
          <a:blip r:embed="rId3"/>
          <a:stretch>
            <a:fillRect/>
          </a:stretch>
        </p:blipFill>
        <p:spPr>
          <a:xfrm>
            <a:off x="2248949" y="3181468"/>
            <a:ext cx="2103132" cy="2516447"/>
          </a:xfrm>
          <a:prstGeom prst="rect">
            <a:avLst/>
          </a:prstGeom>
        </p:spPr>
      </p:pic>
      <p:sp>
        <p:nvSpPr>
          <p:cNvPr id="7" name="TextBox 6">
            <a:extLst>
              <a:ext uri="{FF2B5EF4-FFF2-40B4-BE49-F238E27FC236}">
                <a16:creationId xmlns:a16="http://schemas.microsoft.com/office/drawing/2014/main" id="{A383E9EC-77B7-C32E-DB0F-F784CAF49772}"/>
              </a:ext>
            </a:extLst>
          </p:cNvPr>
          <p:cNvSpPr txBox="1"/>
          <p:nvPr/>
        </p:nvSpPr>
        <p:spPr>
          <a:xfrm>
            <a:off x="6827050" y="2784671"/>
            <a:ext cx="4821307" cy="2977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000" b="1" dirty="0">
                <a:latin typeface="Arial"/>
                <a:cs typeface="Segoe UI"/>
              </a:rPr>
              <a:t>Oxygen</a:t>
            </a:r>
          </a:p>
          <a:p>
            <a:pPr>
              <a:spcBef>
                <a:spcPts val="600"/>
              </a:spcBef>
            </a:pPr>
            <a:endParaRPr lang="en-US" sz="2000" dirty="0">
              <a:solidFill>
                <a:srgbClr val="FA02BC"/>
              </a:solidFill>
              <a:latin typeface="Arial"/>
              <a:cs typeface="Segoe UI" panose="020B0502040204020203" pitchFamily="34" charset="0"/>
            </a:endParaRPr>
          </a:p>
          <a:p>
            <a:pPr>
              <a:spcBef>
                <a:spcPts val="600"/>
              </a:spcBef>
            </a:pPr>
            <a:r>
              <a:rPr lang="en-US" sz="2000" b="1" dirty="0">
                <a:latin typeface="Arial"/>
                <a:cs typeface="Segoe UI"/>
              </a:rPr>
              <a:t>Carbon Dioxide </a:t>
            </a:r>
          </a:p>
          <a:p>
            <a:pPr>
              <a:spcBef>
                <a:spcPts val="600"/>
              </a:spcBef>
            </a:pPr>
            <a:endParaRPr lang="en-US" sz="2000" dirty="0">
              <a:solidFill>
                <a:srgbClr val="FA02BC"/>
              </a:solidFill>
              <a:latin typeface="Arial"/>
              <a:cs typeface="Segoe UI" panose="020B0502040204020203" pitchFamily="34" charset="0"/>
            </a:endParaRPr>
          </a:p>
          <a:p>
            <a:pPr>
              <a:spcBef>
                <a:spcPts val="600"/>
              </a:spcBef>
            </a:pPr>
            <a:endParaRPr lang="en-US" dirty="0">
              <a:solidFill>
                <a:srgbClr val="FA02BC"/>
              </a:solidFill>
              <a:latin typeface="Arial"/>
              <a:cs typeface="Segoe UI" panose="020B0502040204020203" pitchFamily="34" charset="0"/>
            </a:endParaRPr>
          </a:p>
          <a:p>
            <a:pPr>
              <a:spcBef>
                <a:spcPts val="600"/>
              </a:spcBef>
            </a:pPr>
            <a:r>
              <a:rPr lang="en-US" sz="2000" b="1" dirty="0">
                <a:latin typeface="Arial"/>
                <a:cs typeface="Segoe UI"/>
              </a:rPr>
              <a:t>Our lungs</a:t>
            </a:r>
            <a:r>
              <a:rPr lang="en-US" sz="2000" dirty="0">
                <a:latin typeface="Arial"/>
                <a:cs typeface="Segoe UI"/>
              </a:rPr>
              <a:t>.... that's why it's so important that we keep them clean and healthy​</a:t>
            </a:r>
          </a:p>
          <a:p>
            <a:pPr>
              <a:spcBef>
                <a:spcPts val="600"/>
              </a:spcBef>
            </a:pPr>
            <a:endParaRPr lang="en-US" sz="2000">
              <a:solidFill>
                <a:srgbClr val="FA02BC"/>
              </a:solidFill>
              <a:latin typeface="Segoe UI" panose="020B0502040204020203" pitchFamily="34" charset="0"/>
              <a:cs typeface="Segoe UI" panose="020B0502040204020203" pitchFamily="34" charset="0"/>
            </a:endParaRPr>
          </a:p>
        </p:txBody>
      </p:sp>
      <p:sp>
        <p:nvSpPr>
          <p:cNvPr id="10" name="Title 5">
            <a:extLst>
              <a:ext uri="{FF2B5EF4-FFF2-40B4-BE49-F238E27FC236}">
                <a16:creationId xmlns:a16="http://schemas.microsoft.com/office/drawing/2014/main" id="{853E2EF3-6471-487C-A1F9-7DC6EAA2FAAC}"/>
              </a:ext>
            </a:extLst>
          </p:cNvPr>
          <p:cNvSpPr txBox="1">
            <a:spLocks/>
          </p:cNvSpPr>
          <p:nvPr/>
        </p:nvSpPr>
        <p:spPr>
          <a:xfrm>
            <a:off x="0" y="0"/>
            <a:ext cx="12192000" cy="1151270"/>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107000"/>
              </a:lnSpc>
              <a:spcAft>
                <a:spcPts val="800"/>
              </a:spcAft>
            </a:pPr>
            <a:r>
              <a:rPr lang="en-US" sz="3200" b="1" kern="1200">
                <a:solidFill>
                  <a:srgbClr val="FFFFFF"/>
                </a:solidFill>
                <a:effectLst>
                  <a:outerShdw blurRad="50800" dist="38100" dir="2700000" algn="tl">
                    <a:srgbClr val="000000">
                      <a:alpha val="40000"/>
                    </a:srgbClr>
                  </a:outerShdw>
                </a:effectLst>
                <a:latin typeface="Segoe UI"/>
                <a:ea typeface="Calibri"/>
                <a:cs typeface="Segoe UI"/>
              </a:rPr>
              <a:t>What do we need to help us breathe?</a:t>
            </a:r>
            <a:endParaRPr lang="en-GB" sz="3200">
              <a:effectLst/>
              <a:latin typeface="Segoe UI"/>
              <a:ea typeface="Calibri"/>
              <a:cs typeface="Segoe UI"/>
            </a:endParaRPr>
          </a:p>
        </p:txBody>
      </p:sp>
      <p:pic>
        <p:nvPicPr>
          <p:cNvPr id="9" name="Picture 8" descr="A close up of a sign&#10;&#10;Description automatically generated">
            <a:extLst>
              <a:ext uri="{FF2B5EF4-FFF2-40B4-BE49-F238E27FC236}">
                <a16:creationId xmlns:a16="http://schemas.microsoft.com/office/drawing/2014/main" id="{B46B31A4-30DA-EB64-1167-FD0A378A78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191" y="6496612"/>
            <a:ext cx="2057702" cy="560491"/>
          </a:xfrm>
          <a:prstGeom prst="rect">
            <a:avLst/>
          </a:prstGeom>
        </p:spPr>
      </p:pic>
    </p:spTree>
    <p:extLst>
      <p:ext uri="{BB962C8B-B14F-4D97-AF65-F5344CB8AC3E}">
        <p14:creationId xmlns:p14="http://schemas.microsoft.com/office/powerpoint/2010/main" val="22519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3162319-8DE2-D80B-1788-D9EDAD973044}"/>
              </a:ext>
            </a:extLst>
          </p:cNvPr>
          <p:cNvSpPr txBox="1">
            <a:spLocks/>
          </p:cNvSpPr>
          <p:nvPr/>
        </p:nvSpPr>
        <p:spPr>
          <a:xfrm>
            <a:off x="0" y="4508"/>
            <a:ext cx="12192000" cy="113971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What do you already know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CBA0465-EE29-053F-A974-8E06258CF580}"/>
                  </a:ext>
                </a:extLst>
              </p14:cNvPr>
              <p14:cNvContentPartPr/>
              <p14:nvPr/>
            </p14:nvContentPartPr>
            <p14:xfrm>
              <a:off x="8065417" y="1858990"/>
              <a:ext cx="645740" cy="604209"/>
            </p14:xfrm>
          </p:contentPart>
        </mc:Choice>
        <mc:Fallback xmlns="">
          <p:pic>
            <p:nvPicPr>
              <p:cNvPr id="6" name="Ink 5">
                <a:extLst>
                  <a:ext uri="{FF2B5EF4-FFF2-40B4-BE49-F238E27FC236}">
                    <a16:creationId xmlns:a16="http://schemas.microsoft.com/office/drawing/2014/main" id="{7CBA0465-EE29-053F-A974-8E06258CF580}"/>
                  </a:ext>
                </a:extLst>
              </p:cNvPr>
              <p:cNvPicPr/>
              <p:nvPr/>
            </p:nvPicPr>
            <p:blipFill>
              <a:blip r:embed="rId5"/>
              <a:stretch>
                <a:fillRect/>
              </a:stretch>
            </p:blipFill>
            <p:spPr>
              <a:xfrm>
                <a:off x="8002427" y="1796014"/>
                <a:ext cx="771361" cy="7298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B4DF44C-A2EC-B1FF-4E47-148168E10CC8}"/>
                  </a:ext>
                </a:extLst>
              </p14:cNvPr>
              <p14:cNvContentPartPr/>
              <p14:nvPr/>
            </p14:nvContentPartPr>
            <p14:xfrm>
              <a:off x="7645197" y="4386481"/>
              <a:ext cx="835200" cy="705240"/>
            </p14:xfrm>
          </p:contentPart>
        </mc:Choice>
        <mc:Fallback xmlns="">
          <p:pic>
            <p:nvPicPr>
              <p:cNvPr id="7" name="Ink 6">
                <a:extLst>
                  <a:ext uri="{FF2B5EF4-FFF2-40B4-BE49-F238E27FC236}">
                    <a16:creationId xmlns:a16="http://schemas.microsoft.com/office/drawing/2014/main" id="{1B4DF44C-A2EC-B1FF-4E47-148168E10CC8}"/>
                  </a:ext>
                </a:extLst>
              </p:cNvPr>
              <p:cNvPicPr/>
              <p:nvPr/>
            </p:nvPicPr>
            <p:blipFill>
              <a:blip r:embed="rId7"/>
              <a:stretch>
                <a:fillRect/>
              </a:stretch>
            </p:blipFill>
            <p:spPr>
              <a:xfrm>
                <a:off x="7582197" y="4323449"/>
                <a:ext cx="960840" cy="83094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4AC7F80-90FE-A1B2-7318-606A228267CA}"/>
                  </a:ext>
                </a:extLst>
              </p14:cNvPr>
              <p14:cNvContentPartPr/>
              <p14:nvPr/>
            </p14:nvContentPartPr>
            <p14:xfrm>
              <a:off x="3404037" y="1854601"/>
              <a:ext cx="1120320" cy="893160"/>
            </p14:xfrm>
          </p:contentPart>
        </mc:Choice>
        <mc:Fallback xmlns="">
          <p:pic>
            <p:nvPicPr>
              <p:cNvPr id="8" name="Ink 7">
                <a:extLst>
                  <a:ext uri="{FF2B5EF4-FFF2-40B4-BE49-F238E27FC236}">
                    <a16:creationId xmlns:a16="http://schemas.microsoft.com/office/drawing/2014/main" id="{F4AC7F80-90FE-A1B2-7318-606A228267CA}"/>
                  </a:ext>
                </a:extLst>
              </p:cNvPr>
              <p:cNvPicPr/>
              <p:nvPr/>
            </p:nvPicPr>
            <p:blipFill>
              <a:blip r:embed="rId9"/>
              <a:stretch>
                <a:fillRect/>
              </a:stretch>
            </p:blipFill>
            <p:spPr>
              <a:xfrm>
                <a:off x="3341037" y="1791626"/>
                <a:ext cx="1245960" cy="101874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B1F7E6E6-1151-EBB5-FA35-8493691B44BE}"/>
                  </a:ext>
                </a:extLst>
              </p14:cNvPr>
              <p14:cNvContentPartPr/>
              <p14:nvPr/>
            </p14:nvContentPartPr>
            <p14:xfrm>
              <a:off x="3614277" y="2115960"/>
              <a:ext cx="473760" cy="356760"/>
            </p14:xfrm>
          </p:contentPart>
        </mc:Choice>
        <mc:Fallback xmlns="">
          <p:pic>
            <p:nvPicPr>
              <p:cNvPr id="10" name="Ink 9">
                <a:extLst>
                  <a:ext uri="{FF2B5EF4-FFF2-40B4-BE49-F238E27FC236}">
                    <a16:creationId xmlns:a16="http://schemas.microsoft.com/office/drawing/2014/main" id="{B1F7E6E6-1151-EBB5-FA35-8493691B44BE}"/>
                  </a:ext>
                </a:extLst>
              </p:cNvPr>
              <p:cNvPicPr/>
              <p:nvPr/>
            </p:nvPicPr>
            <p:blipFill>
              <a:blip r:embed="rId11"/>
              <a:stretch>
                <a:fillRect/>
              </a:stretch>
            </p:blipFill>
            <p:spPr>
              <a:xfrm>
                <a:off x="3551277" y="2052896"/>
                <a:ext cx="599400" cy="48252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D920C45D-0132-20D0-1542-B4BAA299989F}"/>
                  </a:ext>
                </a:extLst>
              </p14:cNvPr>
              <p14:cNvContentPartPr/>
              <p14:nvPr/>
            </p14:nvContentPartPr>
            <p14:xfrm>
              <a:off x="7742037" y="4562161"/>
              <a:ext cx="360" cy="360"/>
            </p14:xfrm>
          </p:contentPart>
        </mc:Choice>
        <mc:Fallback xmlns="">
          <p:pic>
            <p:nvPicPr>
              <p:cNvPr id="11" name="Ink 10">
                <a:extLst>
                  <a:ext uri="{FF2B5EF4-FFF2-40B4-BE49-F238E27FC236}">
                    <a16:creationId xmlns:a16="http://schemas.microsoft.com/office/drawing/2014/main" id="{D920C45D-0132-20D0-1542-B4BAA299989F}"/>
                  </a:ext>
                </a:extLst>
              </p:cNvPr>
              <p:cNvPicPr/>
              <p:nvPr/>
            </p:nvPicPr>
            <p:blipFill>
              <a:blip r:embed="rId13"/>
              <a:stretch>
                <a:fillRect/>
              </a:stretch>
            </p:blipFill>
            <p:spPr>
              <a:xfrm>
                <a:off x="7679037" y="44991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60BABF7-581D-BD8E-338A-180EE975F2A5}"/>
                  </a:ext>
                </a:extLst>
              </p14:cNvPr>
              <p14:cNvContentPartPr/>
              <p14:nvPr/>
            </p14:nvContentPartPr>
            <p14:xfrm>
              <a:off x="7640157" y="4364520"/>
              <a:ext cx="102600" cy="165600"/>
            </p14:xfrm>
          </p:contentPart>
        </mc:Choice>
        <mc:Fallback xmlns="">
          <p:pic>
            <p:nvPicPr>
              <p:cNvPr id="12" name="Ink 11">
                <a:extLst>
                  <a:ext uri="{FF2B5EF4-FFF2-40B4-BE49-F238E27FC236}">
                    <a16:creationId xmlns:a16="http://schemas.microsoft.com/office/drawing/2014/main" id="{960BABF7-581D-BD8E-338A-180EE975F2A5}"/>
                  </a:ext>
                </a:extLst>
              </p:cNvPr>
              <p:cNvPicPr/>
              <p:nvPr/>
            </p:nvPicPr>
            <p:blipFill>
              <a:blip r:embed="rId15"/>
              <a:stretch>
                <a:fillRect/>
              </a:stretch>
            </p:blipFill>
            <p:spPr>
              <a:xfrm>
                <a:off x="7577157" y="4301520"/>
                <a:ext cx="228240" cy="291240"/>
              </a:xfrm>
              <a:prstGeom prst="rect">
                <a:avLst/>
              </a:prstGeom>
            </p:spPr>
          </p:pic>
        </mc:Fallback>
      </mc:AlternateContent>
      <p:pic>
        <p:nvPicPr>
          <p:cNvPr id="3" name="Picture 2" descr="A black circle with a black text&#10;&#10;AI-generated content may be incorrect.">
            <a:extLst>
              <a:ext uri="{FF2B5EF4-FFF2-40B4-BE49-F238E27FC236}">
                <a16:creationId xmlns:a16="http://schemas.microsoft.com/office/drawing/2014/main" id="{257A9479-9A5B-1A7D-88F6-B729281E0BFE}"/>
              </a:ext>
            </a:extLst>
          </p:cNvPr>
          <p:cNvPicPr>
            <a:picLocks noChangeAspect="1"/>
          </p:cNvPicPr>
          <p:nvPr/>
        </p:nvPicPr>
        <p:blipFill>
          <a:blip r:embed="rId16"/>
          <a:srcRect l="3621" t="6461" r="6724" b="5882"/>
          <a:stretch>
            <a:fillRect/>
          </a:stretch>
        </p:blipFill>
        <p:spPr>
          <a:xfrm>
            <a:off x="2413377" y="2111765"/>
            <a:ext cx="6722457" cy="3453596"/>
          </a:xfrm>
          <a:prstGeom prst="rect">
            <a:avLst/>
          </a:prstGeom>
          <a:ln>
            <a:solidFill>
              <a:schemeClr val="bg1"/>
            </a:solidFill>
          </a:ln>
        </p:spPr>
      </p:pic>
      <p:pic>
        <p:nvPicPr>
          <p:cNvPr id="16" name="Picture 15" descr="A close up of a sign&#10;&#10;Description automatically generated">
            <a:extLst>
              <a:ext uri="{FF2B5EF4-FFF2-40B4-BE49-F238E27FC236}">
                <a16:creationId xmlns:a16="http://schemas.microsoft.com/office/drawing/2014/main" id="{B34F9389-B1F6-D78A-3BFE-6CA05BB898D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16964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B137C-4A88-4971-F5EC-069B21BEEF25}"/>
              </a:ext>
            </a:extLst>
          </p:cNvPr>
          <p:cNvSpPr txBox="1"/>
          <p:nvPr/>
        </p:nvSpPr>
        <p:spPr>
          <a:xfrm>
            <a:off x="449943" y="166914"/>
            <a:ext cx="114154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latin typeface="Arial"/>
              </a:rPr>
              <a:t>What do you already know about vaping?</a:t>
            </a:r>
            <a:r>
              <a:rPr lang="en-US" sz="3200">
                <a:latin typeface="Arial"/>
              </a:rPr>
              <a:t>​</a:t>
            </a:r>
          </a:p>
          <a:p>
            <a:pPr algn="ctr"/>
            <a:r>
              <a:rPr lang="en-US" sz="4000"/>
              <a:t>​</a:t>
            </a:r>
          </a:p>
        </p:txBody>
      </p:sp>
      <p:sp>
        <p:nvSpPr>
          <p:cNvPr id="5" name="Title 5">
            <a:extLst>
              <a:ext uri="{FF2B5EF4-FFF2-40B4-BE49-F238E27FC236}">
                <a16:creationId xmlns:a16="http://schemas.microsoft.com/office/drawing/2014/main" id="{F5BA5F65-A478-D068-E619-174820BC4C22}"/>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What did you say?...</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10" name="Picture 9" descr="A black and white drawing of a vaping symbol&#10;&#10;AI-generated content may be incorrect.">
            <a:extLst>
              <a:ext uri="{FF2B5EF4-FFF2-40B4-BE49-F238E27FC236}">
                <a16:creationId xmlns:a16="http://schemas.microsoft.com/office/drawing/2014/main" id="{9264E27B-7273-64E0-1FB8-E8C21B122464}"/>
              </a:ext>
            </a:extLst>
          </p:cNvPr>
          <p:cNvPicPr>
            <a:picLocks noChangeAspect="1"/>
          </p:cNvPicPr>
          <p:nvPr/>
        </p:nvPicPr>
        <p:blipFill>
          <a:blip r:embed="rId3"/>
          <a:srcRect r="-85" b="4213"/>
          <a:stretch>
            <a:fillRect/>
          </a:stretch>
        </p:blipFill>
        <p:spPr>
          <a:xfrm>
            <a:off x="1738852" y="1370179"/>
            <a:ext cx="8844604" cy="4411684"/>
          </a:xfrm>
          <a:prstGeom prst="rect">
            <a:avLst/>
          </a:prstGeom>
          <a:ln>
            <a:solidFill>
              <a:schemeClr val="bg1"/>
            </a:solidFill>
          </a:ln>
        </p:spPr>
      </p:pic>
      <p:pic>
        <p:nvPicPr>
          <p:cNvPr id="12" name="Picture 11" descr="A close up of a sign&#10;&#10;Description automatically generated">
            <a:extLst>
              <a:ext uri="{FF2B5EF4-FFF2-40B4-BE49-F238E27FC236}">
                <a16:creationId xmlns:a16="http://schemas.microsoft.com/office/drawing/2014/main" id="{D7A1AD3D-9566-0B94-13A7-C82DAE08B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43213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14068"/>
            <a:ext cx="12362793" cy="1106583"/>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dirty="0">
                <a:solidFill>
                  <a:schemeClr val="bg1"/>
                </a:solidFill>
                <a:effectLst>
                  <a:outerShdw blurRad="50800" dist="38100" dir="2700000" algn="tl" rotWithShape="0">
                    <a:prstClr val="black">
                      <a:alpha val="40000"/>
                    </a:prstClr>
                  </a:outerShdw>
                </a:effectLst>
                <a:latin typeface="Arial"/>
                <a:cs typeface="Arial"/>
              </a:rPr>
              <a:t>Vapes – what are they?</a:t>
            </a:r>
            <a:endParaRPr lang="en-US" sz="3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B15BB21-CB2E-4944-AFB6-F0DD62EDD5A7}"/>
              </a:ext>
            </a:extLst>
          </p:cNvPr>
          <p:cNvSpPr txBox="1"/>
          <p:nvPr/>
        </p:nvSpPr>
        <p:spPr>
          <a:xfrm>
            <a:off x="686152" y="1472881"/>
            <a:ext cx="5879355" cy="3970318"/>
          </a:xfrm>
          <a:prstGeom prst="rect">
            <a:avLst/>
          </a:prstGeom>
          <a:noFill/>
        </p:spPr>
        <p:txBody>
          <a:bodyPr wrap="square" lIns="91440" tIns="45720" rIns="91440" bIns="45720" rtlCol="0" anchor="t">
            <a:spAutoFit/>
          </a:bodyPr>
          <a:lstStyle/>
          <a:p>
            <a:r>
              <a:rPr lang="en-GB" dirty="0">
                <a:latin typeface="Arial"/>
                <a:ea typeface="Calibri"/>
                <a:cs typeface="Arial"/>
              </a:rPr>
              <a:t>Vapes are sometimes called "e-cigarettes". The "e" stands for "electric".</a:t>
            </a:r>
            <a:endParaRPr lang="en-US" dirty="0">
              <a:latin typeface="Arial"/>
              <a:cs typeface="Arial"/>
            </a:endParaRPr>
          </a:p>
          <a:p>
            <a:endParaRPr lang="en-GB" dirty="0">
              <a:latin typeface="Arial"/>
              <a:ea typeface="Calibri"/>
              <a:cs typeface="Calibri"/>
            </a:endParaRPr>
          </a:p>
          <a:p>
            <a:r>
              <a:rPr lang="en-GB" dirty="0">
                <a:latin typeface="Arial"/>
                <a:ea typeface="Calibri"/>
                <a:cs typeface="Calibri"/>
              </a:rPr>
              <a:t>Vapes are small electronic device for people to breathe in a flavoured mist called "vapour". </a:t>
            </a:r>
            <a:endParaRPr lang="en-GB" baseline="30000" dirty="0">
              <a:latin typeface="Arial"/>
              <a:ea typeface="Calibri"/>
              <a:cs typeface="Arial"/>
            </a:endParaRPr>
          </a:p>
          <a:p>
            <a:endParaRPr lang="en-GB" dirty="0">
              <a:latin typeface="Arial"/>
              <a:ea typeface="Calibri"/>
              <a:cs typeface="Calibri"/>
            </a:endParaRPr>
          </a:p>
          <a:p>
            <a:r>
              <a:rPr lang="en-GB" dirty="0">
                <a:latin typeface="Arial"/>
                <a:ea typeface="Calibri"/>
                <a:cs typeface="Calibri"/>
              </a:rPr>
              <a:t>Inside the vape, liquid is heated up which makes the vapour. This liquid </a:t>
            </a:r>
            <a:r>
              <a:rPr lang="en-GB" dirty="0">
                <a:latin typeface="Arial"/>
                <a:ea typeface="Calibri"/>
                <a:cs typeface="Arial"/>
              </a:rPr>
              <a:t>contains </a:t>
            </a:r>
            <a:r>
              <a:rPr lang="en-GB" b="1" dirty="0">
                <a:latin typeface="Arial"/>
                <a:ea typeface="Calibri"/>
                <a:cs typeface="Arial"/>
              </a:rPr>
              <a:t>Nicotine</a:t>
            </a:r>
            <a:r>
              <a:rPr lang="en-GB" dirty="0">
                <a:latin typeface="Arial"/>
                <a:ea typeface="Calibri"/>
                <a:cs typeface="Arial"/>
              </a:rPr>
              <a:t> and </a:t>
            </a:r>
            <a:r>
              <a:rPr lang="en-GB" b="1" dirty="0">
                <a:latin typeface="Arial"/>
                <a:ea typeface="Calibri"/>
                <a:cs typeface="Arial"/>
              </a:rPr>
              <a:t>Flavouring Chemicals.</a:t>
            </a:r>
            <a:endParaRPr lang="en-GB" b="1" baseline="30000" dirty="0">
              <a:latin typeface="Arial"/>
              <a:ea typeface="Calibri"/>
              <a:cs typeface="Arial"/>
            </a:endParaRPr>
          </a:p>
          <a:p>
            <a:endParaRPr lang="en-GB" dirty="0">
              <a:latin typeface="Arial"/>
              <a:ea typeface="Calibri"/>
              <a:cs typeface="Calibri"/>
            </a:endParaRPr>
          </a:p>
          <a:p>
            <a:r>
              <a:rPr lang="en-GB" dirty="0">
                <a:latin typeface="Arial"/>
                <a:ea typeface="Calibri"/>
                <a:cs typeface="Arial"/>
              </a:rPr>
              <a:t>Vapes are not meant to be used by children as they harm lungs and brain.</a:t>
            </a:r>
          </a:p>
          <a:p>
            <a:endParaRPr lang="en-GB" dirty="0">
              <a:latin typeface="Arial"/>
              <a:ea typeface="Calibri"/>
              <a:cs typeface="Arial"/>
            </a:endParaRPr>
          </a:p>
          <a:p>
            <a:r>
              <a:rPr lang="en-GB" dirty="0">
                <a:latin typeface="Arial"/>
                <a:ea typeface="Calibri"/>
                <a:cs typeface="Arial"/>
              </a:rPr>
              <a:t>They can be used to help adults to quit smoking.</a:t>
            </a:r>
            <a:endParaRPr lang="en-GB" baseline="30000" dirty="0">
              <a:latin typeface="Arial"/>
              <a:ea typeface="Calibri"/>
              <a:cs typeface="Arial"/>
            </a:endParaRPr>
          </a:p>
        </p:txBody>
      </p:sp>
      <p:pic>
        <p:nvPicPr>
          <p:cNvPr id="5" name="Picture 4" descr="A group of different colored electronic cigarettes&#10;&#10;Description automatically generated">
            <a:extLst>
              <a:ext uri="{FF2B5EF4-FFF2-40B4-BE49-F238E27FC236}">
                <a16:creationId xmlns:a16="http://schemas.microsoft.com/office/drawing/2014/main" id="{CB0D8681-6C29-C9C9-296D-FE1181C9CCFE}"/>
              </a:ext>
            </a:extLst>
          </p:cNvPr>
          <p:cNvPicPr>
            <a:picLocks noChangeAspect="1"/>
          </p:cNvPicPr>
          <p:nvPr/>
        </p:nvPicPr>
        <p:blipFill>
          <a:blip r:embed="rId3"/>
          <a:srcRect l="3173" t="3161" r="2585" b="4618"/>
          <a:stretch/>
        </p:blipFill>
        <p:spPr>
          <a:xfrm>
            <a:off x="6879708" y="2312432"/>
            <a:ext cx="4927848" cy="2812831"/>
          </a:xfrm>
          <a:prstGeom prst="rect">
            <a:avLst/>
          </a:prstGeom>
          <a:ln>
            <a:noFill/>
          </a:ln>
        </p:spPr>
      </p:pic>
      <p:pic>
        <p:nvPicPr>
          <p:cNvPr id="8" name="Picture 7" descr="A close up of a sign&#10;&#10;Description automatically generated">
            <a:extLst>
              <a:ext uri="{FF2B5EF4-FFF2-40B4-BE49-F238E27FC236}">
                <a16:creationId xmlns:a16="http://schemas.microsoft.com/office/drawing/2014/main" id="{45597B17-014B-2A43-F42C-DBCCD9DF37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35562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6927" y="20548"/>
            <a:ext cx="12185073" cy="1099771"/>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dirty="0">
                <a:solidFill>
                  <a:schemeClr val="bg1"/>
                </a:solidFill>
                <a:effectLst>
                  <a:outerShdw blurRad="50800" dist="38100" dir="2700000" algn="tl" rotWithShape="0">
                    <a:prstClr val="black">
                      <a:alpha val="40000"/>
                    </a:prstClr>
                  </a:outerShdw>
                </a:effectLst>
                <a:latin typeface="Arial"/>
                <a:cs typeface="Arial"/>
              </a:rPr>
              <a:t>Vapes – What does vaping liquid have in it?</a:t>
            </a:r>
            <a:endParaRPr lang="en-US" sz="36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 name="Speech Bubble: Oval 4">
            <a:extLst>
              <a:ext uri="{FF2B5EF4-FFF2-40B4-BE49-F238E27FC236}">
                <a16:creationId xmlns:a16="http://schemas.microsoft.com/office/drawing/2014/main" id="{520F1E20-84FC-EC97-3ED3-E51DFD09E163}"/>
              </a:ext>
            </a:extLst>
          </p:cNvPr>
          <p:cNvSpPr/>
          <p:nvPr/>
        </p:nvSpPr>
        <p:spPr>
          <a:xfrm rot="16380000" flipH="1">
            <a:off x="1561203" y="2901277"/>
            <a:ext cx="2381854" cy="3488370"/>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3" name="TextBox 12">
            <a:extLst>
              <a:ext uri="{FF2B5EF4-FFF2-40B4-BE49-F238E27FC236}">
                <a16:creationId xmlns:a16="http://schemas.microsoft.com/office/drawing/2014/main" id="{C40D73B5-3E87-A937-D068-29125CC52E56}"/>
              </a:ext>
            </a:extLst>
          </p:cNvPr>
          <p:cNvSpPr txBox="1"/>
          <p:nvPr/>
        </p:nvSpPr>
        <p:spPr>
          <a:xfrm>
            <a:off x="1398360" y="3699021"/>
            <a:ext cx="280851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ea typeface="Calibri"/>
                <a:cs typeface="Calibri"/>
              </a:rPr>
              <a:t>Nicotine:</a:t>
            </a:r>
            <a:r>
              <a:rPr lang="en-US">
                <a:latin typeface="Arial"/>
                <a:ea typeface="Calibri"/>
                <a:cs typeface="Calibri"/>
              </a:rPr>
              <a:t>​</a:t>
            </a:r>
            <a:br>
              <a:rPr lang="en-US">
                <a:latin typeface="Arial"/>
                <a:ea typeface="Calibri"/>
                <a:cs typeface="Calibri"/>
              </a:rPr>
            </a:br>
            <a:r>
              <a:rPr lang="en-GB" b="1">
                <a:latin typeface="Arial"/>
                <a:ea typeface="Calibri"/>
                <a:cs typeface="Calibri"/>
              </a:rPr>
              <a:t> </a:t>
            </a:r>
            <a:r>
              <a:rPr lang="en-GB">
                <a:latin typeface="Arial"/>
                <a:ea typeface="Calibri"/>
                <a:cs typeface="Calibri"/>
              </a:rPr>
              <a:t>This is a </a:t>
            </a:r>
            <a:r>
              <a:rPr lang="en-GB" b="1">
                <a:latin typeface="Arial"/>
                <a:ea typeface="Calibri"/>
                <a:cs typeface="Calibri"/>
              </a:rPr>
              <a:t>drug</a:t>
            </a:r>
            <a:r>
              <a:rPr lang="en-GB">
                <a:latin typeface="Arial"/>
                <a:ea typeface="Calibri"/>
                <a:cs typeface="Calibri"/>
              </a:rPr>
              <a:t> that can make people want to keep using it. It is addictive. Nicotine is found in cigarettes, too</a:t>
            </a:r>
            <a:r>
              <a:rPr lang="en-US">
                <a:latin typeface="Arial"/>
                <a:cs typeface="Arial"/>
              </a:rPr>
              <a:t>.</a:t>
            </a:r>
          </a:p>
        </p:txBody>
      </p:sp>
      <p:sp>
        <p:nvSpPr>
          <p:cNvPr id="14" name="Speech Bubble: Oval 13">
            <a:extLst>
              <a:ext uri="{FF2B5EF4-FFF2-40B4-BE49-F238E27FC236}">
                <a16:creationId xmlns:a16="http://schemas.microsoft.com/office/drawing/2014/main" id="{C8391D01-C922-1FF1-D4B9-2DE711B56914}"/>
              </a:ext>
            </a:extLst>
          </p:cNvPr>
          <p:cNvSpPr/>
          <p:nvPr/>
        </p:nvSpPr>
        <p:spPr>
          <a:xfrm rot="5160000">
            <a:off x="7468614" y="1922626"/>
            <a:ext cx="2832558" cy="4927295"/>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5">
            <a:extLst>
              <a:ext uri="{FF2B5EF4-FFF2-40B4-BE49-F238E27FC236}">
                <a16:creationId xmlns:a16="http://schemas.microsoft.com/office/drawing/2014/main" id="{294CAF38-8720-6D3F-C933-67413A198CDC}"/>
              </a:ext>
            </a:extLst>
          </p:cNvPr>
          <p:cNvSpPr txBox="1"/>
          <p:nvPr/>
        </p:nvSpPr>
        <p:spPr>
          <a:xfrm>
            <a:off x="6840817" y="3396617"/>
            <a:ext cx="412931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cs typeface="Arial"/>
              </a:rPr>
              <a:t>Chemicals:</a:t>
            </a:r>
            <a:r>
              <a:rPr lang="en-US">
                <a:latin typeface="Arial"/>
                <a:cs typeface="Arial"/>
              </a:rPr>
              <a:t>​</a:t>
            </a:r>
            <a:endParaRPr lang="en-US">
              <a:latin typeface="Arial"/>
              <a:ea typeface="Calibri"/>
              <a:cs typeface="Arial"/>
            </a:endParaRPr>
          </a:p>
          <a:p>
            <a:pPr algn="ctr"/>
            <a:r>
              <a:rPr lang="en-GB">
                <a:latin typeface="Arial"/>
                <a:cs typeface="Arial"/>
              </a:rPr>
              <a:t>These trick the brain into thinking the vape tastes like sweets or fruit. They can damage the lungs. Some vapes use </a:t>
            </a:r>
            <a:r>
              <a:rPr lang="en-GB" b="1">
                <a:latin typeface="Arial"/>
                <a:cs typeface="Arial"/>
              </a:rPr>
              <a:t>nut oils </a:t>
            </a:r>
            <a:r>
              <a:rPr lang="en-GB">
                <a:latin typeface="Arial"/>
                <a:cs typeface="Arial"/>
              </a:rPr>
              <a:t>that cause </a:t>
            </a:r>
            <a:r>
              <a:rPr lang="en-GB" b="1">
                <a:latin typeface="Arial"/>
                <a:cs typeface="Arial"/>
              </a:rPr>
              <a:t>allergic</a:t>
            </a:r>
            <a:r>
              <a:rPr lang="en-GB">
                <a:latin typeface="Arial"/>
                <a:cs typeface="Arial"/>
              </a:rPr>
              <a:t> reactions and some young people have been hospitalised. </a:t>
            </a:r>
            <a:r>
              <a:rPr lang="en-US">
                <a:latin typeface="Arial"/>
                <a:cs typeface="Arial"/>
              </a:rPr>
              <a:t> </a:t>
            </a:r>
            <a:endParaRPr lang="en-US">
              <a:latin typeface="Arial"/>
              <a:ea typeface="Calibri"/>
              <a:cs typeface="Arial"/>
            </a:endParaRPr>
          </a:p>
        </p:txBody>
      </p:sp>
      <p:sp>
        <p:nvSpPr>
          <p:cNvPr id="18" name="Speech Bubble: Oval 17">
            <a:extLst>
              <a:ext uri="{FF2B5EF4-FFF2-40B4-BE49-F238E27FC236}">
                <a16:creationId xmlns:a16="http://schemas.microsoft.com/office/drawing/2014/main" id="{B3C2FF4A-D2AF-4570-8EEA-44EAA7DD93F3}"/>
              </a:ext>
            </a:extLst>
          </p:cNvPr>
          <p:cNvSpPr/>
          <p:nvPr/>
        </p:nvSpPr>
        <p:spPr>
          <a:xfrm>
            <a:off x="3455046" y="1323702"/>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be</a:t>
            </a:r>
          </a:p>
        </p:txBody>
      </p:sp>
      <p:sp>
        <p:nvSpPr>
          <p:cNvPr id="19" name="TextBox 18">
            <a:extLst>
              <a:ext uri="{FF2B5EF4-FFF2-40B4-BE49-F238E27FC236}">
                <a16:creationId xmlns:a16="http://schemas.microsoft.com/office/drawing/2014/main" id="{FD0C9529-C060-0926-88E1-654B44FB26A1}"/>
              </a:ext>
            </a:extLst>
          </p:cNvPr>
          <p:cNvSpPr txBox="1"/>
          <p:nvPr/>
        </p:nvSpPr>
        <p:spPr>
          <a:xfrm>
            <a:off x="3933645" y="167674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Vegetable glycerol:​</a:t>
            </a:r>
            <a:endParaRPr lang="en-US" b="1">
              <a:latin typeface="Arial"/>
              <a:ea typeface="Calibri"/>
              <a:cs typeface="Arial"/>
            </a:endParaRPr>
          </a:p>
          <a:p>
            <a:pPr algn="ctr"/>
            <a:r>
              <a:rPr lang="en-GB" b="1">
                <a:latin typeface="Arial"/>
                <a:cs typeface="Arial"/>
              </a:rPr>
              <a:t> </a:t>
            </a:r>
            <a:r>
              <a:rPr lang="en-GB">
                <a:latin typeface="Arial"/>
                <a:cs typeface="Arial"/>
              </a:rPr>
              <a:t>This help make the</a:t>
            </a:r>
            <a:r>
              <a:rPr lang="en-GB" b="1">
                <a:latin typeface="Arial"/>
                <a:cs typeface="Arial"/>
              </a:rPr>
              <a:t> vapour</a:t>
            </a:r>
            <a:r>
              <a:rPr lang="en-GB">
                <a:latin typeface="Arial"/>
                <a:cs typeface="Arial"/>
              </a:rPr>
              <a:t> so it’s visible, like a mist. </a:t>
            </a:r>
            <a:r>
              <a:rPr lang="en-US">
                <a:latin typeface="Arial"/>
                <a:cs typeface="Arial"/>
              </a:rPr>
              <a:t>​</a:t>
            </a:r>
            <a:endParaRPr lang="en-US">
              <a:latin typeface="Arial"/>
              <a:ea typeface="Calibri"/>
              <a:cs typeface="Arial"/>
            </a:endParaRPr>
          </a:p>
        </p:txBody>
      </p:sp>
      <p:pic>
        <p:nvPicPr>
          <p:cNvPr id="8" name="Picture 7" descr="A close up of a sign&#10;&#10;Description automatically generated">
            <a:extLst>
              <a:ext uri="{FF2B5EF4-FFF2-40B4-BE49-F238E27FC236}">
                <a16:creationId xmlns:a16="http://schemas.microsoft.com/office/drawing/2014/main" id="{CD37BBA2-B059-A8F2-4398-0B9D5E03D2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299238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animBg="1"/>
      <p:bldP spid="16" grpId="0"/>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DDB776-2B49-B3A9-0C08-D17D2AA25265}"/>
              </a:ext>
            </a:extLst>
          </p:cNvPr>
          <p:cNvSpPr txBox="1">
            <a:spLocks/>
          </p:cNvSpPr>
          <p:nvPr/>
        </p:nvSpPr>
        <p:spPr>
          <a:xfrm>
            <a:off x="0" y="-104617"/>
            <a:ext cx="12192000" cy="1093445"/>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dirty="0">
                <a:solidFill>
                  <a:schemeClr val="bg1"/>
                </a:solidFill>
                <a:effectLst>
                  <a:outerShdw blurRad="50800" dist="38100" dir="2700000" algn="tl" rotWithShape="0">
                    <a:prstClr val="black">
                      <a:alpha val="40000"/>
                    </a:prstClr>
                  </a:outerShdw>
                </a:effectLst>
                <a:latin typeface="Arial"/>
                <a:cs typeface="Arial"/>
              </a:rPr>
              <a:t>Vapes – what are they made from?</a:t>
            </a:r>
            <a:endParaRPr lang="en-US" sz="36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133F1B-5040-797B-EE8F-087901FA9A28}"/>
              </a:ext>
            </a:extLst>
          </p:cNvPr>
          <p:cNvSpPr txBox="1"/>
          <p:nvPr/>
        </p:nvSpPr>
        <p:spPr>
          <a:xfrm>
            <a:off x="641157" y="1409747"/>
            <a:ext cx="5833901"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latin typeface="Arial"/>
                <a:cs typeface="Arial"/>
              </a:rPr>
              <a:t>Vapes are sometimes called "e-cigarettes". The "e" stands for "electric".</a:t>
            </a:r>
          </a:p>
          <a:p>
            <a:pPr algn="ctr"/>
            <a:endParaRPr lang="en-GB" sz="2800" dirty="0">
              <a:latin typeface="Arial"/>
              <a:cs typeface="Arial"/>
            </a:endParaRPr>
          </a:p>
          <a:p>
            <a:pPr algn="ctr"/>
            <a:r>
              <a:rPr lang="en-GB" sz="2800" dirty="0">
                <a:latin typeface="Arial"/>
                <a:cs typeface="Arial"/>
              </a:rPr>
              <a:t>Vapes are made from materials which are difficult to recycle such as: plastic, foam, aluminium and lithium.</a:t>
            </a:r>
            <a:r>
              <a:rPr lang="en-GB" sz="3200" dirty="0">
                <a:latin typeface="Arial"/>
                <a:cs typeface="Arial"/>
              </a:rPr>
              <a:t> </a:t>
            </a:r>
            <a:endParaRPr lang="en-GB" sz="3200" dirty="0">
              <a:latin typeface="Aptos" panose="020B0004020202020204"/>
              <a:cs typeface="Arial"/>
            </a:endParaRPr>
          </a:p>
        </p:txBody>
      </p:sp>
      <p:pic>
        <p:nvPicPr>
          <p:cNvPr id="1026" name="Picture 2">
            <a:extLst>
              <a:ext uri="{FF2B5EF4-FFF2-40B4-BE49-F238E27FC236}">
                <a16:creationId xmlns:a16="http://schemas.microsoft.com/office/drawing/2014/main" id="{69A32CF6-A8D8-4511-998C-8A02C761E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7" t="13948" r="245" b="-756"/>
          <a:stretch>
            <a:fillRect/>
          </a:stretch>
        </p:blipFill>
        <p:spPr bwMode="auto">
          <a:xfrm>
            <a:off x="6926233" y="1413362"/>
            <a:ext cx="4685132" cy="4166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12F91D28-B597-A585-920D-031C82559C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191" y="6183082"/>
            <a:ext cx="2057702" cy="560491"/>
          </a:xfrm>
          <a:prstGeom prst="rect">
            <a:avLst/>
          </a:prstGeom>
        </p:spPr>
      </p:pic>
    </p:spTree>
    <p:extLst>
      <p:ext uri="{BB962C8B-B14F-4D97-AF65-F5344CB8AC3E}">
        <p14:creationId xmlns:p14="http://schemas.microsoft.com/office/powerpoint/2010/main" val="1732263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D8DBE-4A8D-CA4B-8F94-CEA96FEAE233}"/>
              </a:ext>
            </a:extLst>
          </p:cNvPr>
          <p:cNvSpPr/>
          <p:nvPr/>
        </p:nvSpPr>
        <p:spPr>
          <a:xfrm>
            <a:off x="0" y="-89825"/>
            <a:ext cx="4908162" cy="6947825"/>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4448" y="-95440"/>
            <a:ext cx="4906194" cy="20243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A bit more about </a:t>
            </a:r>
            <a:endParaRPr lang="en-US">
              <a:solidFill>
                <a:schemeClr val="bg1"/>
              </a:solidFill>
              <a:latin typeface="Arial"/>
              <a:cs typeface="Arial"/>
            </a:endParaRPr>
          </a:p>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nicotine…</a:t>
            </a:r>
            <a:endParaRPr lang="en-US">
              <a:solidFill>
                <a:schemeClr val="bg1"/>
              </a:solidFill>
              <a:latin typeface="Arial"/>
              <a:cs typeface="Arial"/>
            </a:endParaRPr>
          </a:p>
        </p:txBody>
      </p:sp>
      <p:sp>
        <p:nvSpPr>
          <p:cNvPr id="5" name="TextBox 4">
            <a:extLst>
              <a:ext uri="{FF2B5EF4-FFF2-40B4-BE49-F238E27FC236}">
                <a16:creationId xmlns:a16="http://schemas.microsoft.com/office/drawing/2014/main" id="{1E4A2066-2324-4560-BDE6-3F1C72C79EDF}"/>
              </a:ext>
            </a:extLst>
          </p:cNvPr>
          <p:cNvSpPr txBox="1"/>
          <p:nvPr/>
        </p:nvSpPr>
        <p:spPr>
          <a:xfrm>
            <a:off x="455206" y="1713086"/>
            <a:ext cx="3954528" cy="2862322"/>
          </a:xfrm>
          <a:prstGeom prst="rect">
            <a:avLst/>
          </a:prstGeom>
          <a:noFill/>
        </p:spPr>
        <p:txBody>
          <a:bodyPr wrap="square" lIns="91440" tIns="45720" rIns="91440" bIns="45720" rtlCol="0" anchor="t">
            <a:spAutoFit/>
          </a:bodyPr>
          <a:lstStyle/>
          <a:p>
            <a:pPr algn="ctr">
              <a:buClr>
                <a:srgbClr val="D5127B"/>
              </a:buClr>
              <a:buSzPct val="125000"/>
            </a:pPr>
            <a:r>
              <a:rPr lang="en-GB" sz="2000">
                <a:solidFill>
                  <a:schemeClr val="bg1"/>
                </a:solidFill>
                <a:latin typeface="Arial"/>
                <a:ea typeface="Calibri"/>
                <a:cs typeface="Calibri"/>
              </a:rPr>
              <a:t>Nicotine is a </a:t>
            </a:r>
            <a:r>
              <a:rPr lang="en-GB" sz="2000" b="1">
                <a:solidFill>
                  <a:schemeClr val="bg1"/>
                </a:solidFill>
                <a:latin typeface="Arial"/>
                <a:ea typeface="Calibri"/>
                <a:cs typeface="Calibri"/>
              </a:rPr>
              <a:t>drug </a:t>
            </a:r>
            <a:r>
              <a:rPr lang="en-GB" sz="2000">
                <a:solidFill>
                  <a:schemeClr val="bg1"/>
                </a:solidFill>
                <a:latin typeface="Arial"/>
                <a:ea typeface="Calibri"/>
                <a:cs typeface="Calibri"/>
              </a:rPr>
              <a:t>that makes our bodies release a </a:t>
            </a:r>
            <a:r>
              <a:rPr lang="en-GB" sz="2000" b="1">
                <a:solidFill>
                  <a:schemeClr val="bg1"/>
                </a:solidFill>
                <a:latin typeface="Arial"/>
                <a:ea typeface="Calibri"/>
                <a:cs typeface="Calibri"/>
              </a:rPr>
              <a:t>burst of energy</a:t>
            </a:r>
            <a:r>
              <a:rPr lang="en-GB" sz="2000">
                <a:solidFill>
                  <a:schemeClr val="bg1"/>
                </a:solidFill>
                <a:latin typeface="Arial"/>
                <a:ea typeface="Calibri"/>
                <a:cs typeface="Calibri"/>
              </a:rPr>
              <a:t>. This can make a person feel more awake, jumpy, and ready to react quickly. It also makes </a:t>
            </a:r>
            <a:r>
              <a:rPr lang="en-GB" sz="2000" b="1">
                <a:solidFill>
                  <a:schemeClr val="bg1"/>
                </a:solidFill>
                <a:latin typeface="Arial"/>
                <a:ea typeface="Calibri"/>
                <a:cs typeface="Calibri"/>
              </a:rPr>
              <a:t>a person's breathing and heartbeat faster. </a:t>
            </a:r>
            <a:r>
              <a:rPr lang="en-GB" sz="2000">
                <a:solidFill>
                  <a:schemeClr val="bg1"/>
                </a:solidFill>
                <a:latin typeface="Arial"/>
                <a:ea typeface="Calibri"/>
                <a:cs typeface="Calibri"/>
              </a:rPr>
              <a:t>This feeling wears of and it can make a person feel tired</a:t>
            </a:r>
            <a:r>
              <a:rPr lang="en-GB" sz="2000" b="1">
                <a:solidFill>
                  <a:schemeClr val="bg1"/>
                </a:solidFill>
                <a:latin typeface="Arial"/>
                <a:ea typeface="Calibri"/>
                <a:cs typeface="Calibri"/>
              </a:rPr>
              <a:t>.</a:t>
            </a:r>
            <a:endParaRPr lang="en-US">
              <a:solidFill>
                <a:schemeClr val="bg1"/>
              </a:solidFill>
              <a:latin typeface="Arial"/>
              <a:cs typeface="Arial"/>
            </a:endParaRPr>
          </a:p>
        </p:txBody>
      </p:sp>
      <p:pic>
        <p:nvPicPr>
          <p:cNvPr id="11" name="Picture 10" descr="A close up of a sign&#10;&#10;Description automatically generated">
            <a:extLst>
              <a:ext uri="{FF2B5EF4-FFF2-40B4-BE49-F238E27FC236}">
                <a16:creationId xmlns:a16="http://schemas.microsoft.com/office/drawing/2014/main" id="{D57B1E8A-9A5A-4A36-BE3E-826470725939}"/>
              </a:ext>
            </a:extLst>
          </p:cNvPr>
          <p:cNvPicPr>
            <a:picLocks noChangeAspect="1"/>
          </p:cNvPicPr>
          <p:nvPr/>
        </p:nvPicPr>
        <p:blipFill>
          <a:blip r:embed="rId3"/>
          <a:stretch>
            <a:fillRect/>
          </a:stretch>
        </p:blipFill>
        <p:spPr>
          <a:xfrm>
            <a:off x="299590" y="5912873"/>
            <a:ext cx="2419030" cy="646367"/>
          </a:xfrm>
          <a:prstGeom prst="rect">
            <a:avLst/>
          </a:prstGeom>
        </p:spPr>
      </p:pic>
      <p:sp>
        <p:nvSpPr>
          <p:cNvPr id="2" name="TextBox 1">
            <a:extLst>
              <a:ext uri="{FF2B5EF4-FFF2-40B4-BE49-F238E27FC236}">
                <a16:creationId xmlns:a16="http://schemas.microsoft.com/office/drawing/2014/main" id="{B6C269E5-1698-D0D6-A26C-F429E9F0EBC5}"/>
              </a:ext>
            </a:extLst>
          </p:cNvPr>
          <p:cNvSpPr txBox="1"/>
          <p:nvPr/>
        </p:nvSpPr>
        <p:spPr>
          <a:xfrm>
            <a:off x="5215393" y="49488"/>
            <a:ext cx="6989578" cy="1618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Segoe UI"/>
              </a:rPr>
              <a:t>If someone stops using nicotine, their body can react in uncomfortable ways, called </a:t>
            </a:r>
            <a:r>
              <a:rPr lang="en-GB" b="1">
                <a:latin typeface="Arial"/>
                <a:cs typeface="Segoe UI"/>
              </a:rPr>
              <a:t>withdrawal</a:t>
            </a:r>
            <a:r>
              <a:rPr lang="en-GB">
                <a:latin typeface="Arial"/>
                <a:cs typeface="Segoe UI"/>
              </a:rPr>
              <a:t>. </a:t>
            </a:r>
            <a:endParaRPr lang="en-US"/>
          </a:p>
          <a:p>
            <a:endParaRPr lang="en-US" sz="2000">
              <a:latin typeface="Arial"/>
              <a:ea typeface="Calibri"/>
              <a:cs typeface="Arial"/>
            </a:endParaRPr>
          </a:p>
          <a:p>
            <a:pPr algn="ctr"/>
            <a:r>
              <a:rPr lang="en-US" sz="2000" b="1">
                <a:latin typeface="Arial"/>
                <a:ea typeface="Calibri"/>
                <a:cs typeface="Arial"/>
              </a:rPr>
              <a:t>Use the emojis to work out how a person might feel when they stop using nicotine. </a:t>
            </a:r>
          </a:p>
        </p:txBody>
      </p:sp>
      <p:sp>
        <p:nvSpPr>
          <p:cNvPr id="8" name="TextBox 7">
            <a:extLst>
              <a:ext uri="{FF2B5EF4-FFF2-40B4-BE49-F238E27FC236}">
                <a16:creationId xmlns:a16="http://schemas.microsoft.com/office/drawing/2014/main" id="{8629B097-E45A-2515-BCC8-0466F6A93C9E}"/>
              </a:ext>
            </a:extLst>
          </p:cNvPr>
          <p:cNvSpPr txBox="1"/>
          <p:nvPr/>
        </p:nvSpPr>
        <p:spPr>
          <a:xfrm>
            <a:off x="5407777" y="1864563"/>
            <a:ext cx="2002716"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latin typeface="Arial"/>
                <a:cs typeface="Arial"/>
              </a:rPr>
              <a:t>Feeling restless or jumpy</a:t>
            </a:r>
            <a:r>
              <a:rPr lang="en-US" sz="1600">
                <a:latin typeface="Arial"/>
                <a:cs typeface="Arial"/>
              </a:rPr>
              <a:t>​​</a:t>
            </a:r>
            <a:endParaRPr lang="en-US" sz="1600"/>
          </a:p>
        </p:txBody>
      </p:sp>
      <p:sp>
        <p:nvSpPr>
          <p:cNvPr id="9" name="TextBox 8">
            <a:extLst>
              <a:ext uri="{FF2B5EF4-FFF2-40B4-BE49-F238E27FC236}">
                <a16:creationId xmlns:a16="http://schemas.microsoft.com/office/drawing/2014/main" id="{9EC520B4-F67D-860F-F3A8-A47085D8979E}"/>
              </a:ext>
            </a:extLst>
          </p:cNvPr>
          <p:cNvSpPr txBox="1"/>
          <p:nvPr/>
        </p:nvSpPr>
        <p:spPr>
          <a:xfrm>
            <a:off x="9739737" y="1866514"/>
            <a:ext cx="1057357"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Feeling sick</a:t>
            </a:r>
            <a:r>
              <a:rPr lang="en-US" sz="1600">
                <a:latin typeface="Arial"/>
                <a:cs typeface="Arial"/>
              </a:rPr>
              <a:t>​​​</a:t>
            </a:r>
            <a:endParaRPr lang="en-US" sz="1600"/>
          </a:p>
        </p:txBody>
      </p:sp>
      <p:sp>
        <p:nvSpPr>
          <p:cNvPr id="12" name="TextBox 11">
            <a:extLst>
              <a:ext uri="{FF2B5EF4-FFF2-40B4-BE49-F238E27FC236}">
                <a16:creationId xmlns:a16="http://schemas.microsoft.com/office/drawing/2014/main" id="{B4C48C75-96C5-6423-7139-568885078393}"/>
              </a:ext>
            </a:extLst>
          </p:cNvPr>
          <p:cNvSpPr txBox="1"/>
          <p:nvPr/>
        </p:nvSpPr>
        <p:spPr>
          <a:xfrm>
            <a:off x="10486906" y="2824847"/>
            <a:ext cx="1716312"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Having trouble focusing</a:t>
            </a:r>
            <a:r>
              <a:rPr lang="en-US" sz="1600">
                <a:latin typeface="Arial"/>
                <a:cs typeface="Arial"/>
              </a:rPr>
              <a:t>​​​​</a:t>
            </a:r>
            <a:endParaRPr lang="en-US" sz="1600"/>
          </a:p>
        </p:txBody>
      </p:sp>
      <p:sp>
        <p:nvSpPr>
          <p:cNvPr id="13" name="TextBox 12">
            <a:extLst>
              <a:ext uri="{FF2B5EF4-FFF2-40B4-BE49-F238E27FC236}">
                <a16:creationId xmlns:a16="http://schemas.microsoft.com/office/drawing/2014/main" id="{0E675E3E-234A-2EAF-7FDA-532508F0808D}"/>
              </a:ext>
            </a:extLst>
          </p:cNvPr>
          <p:cNvSpPr txBox="1"/>
          <p:nvPr/>
        </p:nvSpPr>
        <p:spPr>
          <a:xfrm>
            <a:off x="10418864" y="3827187"/>
            <a:ext cx="1702504"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Feeling </a:t>
            </a:r>
          </a:p>
          <a:p>
            <a:pPr algn="ctr"/>
            <a:r>
              <a:rPr lang="en-US" sz="1600">
                <a:latin typeface="Arial"/>
                <a:cs typeface="Arial"/>
              </a:rPr>
              <a:t>bad-tempered​</a:t>
            </a:r>
          </a:p>
        </p:txBody>
      </p:sp>
      <p:sp>
        <p:nvSpPr>
          <p:cNvPr id="15" name="TextBox 14">
            <a:extLst>
              <a:ext uri="{FF2B5EF4-FFF2-40B4-BE49-F238E27FC236}">
                <a16:creationId xmlns:a16="http://schemas.microsoft.com/office/drawing/2014/main" id="{A08FFEA6-9EC3-1CF0-E6B9-B09B1E65E56C}"/>
              </a:ext>
            </a:extLst>
          </p:cNvPr>
          <p:cNvSpPr txBox="1"/>
          <p:nvPr/>
        </p:nvSpPr>
        <p:spPr>
          <a:xfrm>
            <a:off x="5062343" y="3702202"/>
            <a:ext cx="1631533" cy="86177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latin typeface="Arial"/>
                <a:cs typeface="Arial"/>
              </a:rPr>
              <a:t>Getting headaches or shaky hands</a:t>
            </a:r>
            <a:r>
              <a:rPr lang="en-US">
                <a:latin typeface="Arial"/>
                <a:cs typeface="Arial"/>
              </a:rPr>
              <a:t> </a:t>
            </a:r>
            <a:endParaRPr lang="en-US"/>
          </a:p>
        </p:txBody>
      </p:sp>
      <p:sp>
        <p:nvSpPr>
          <p:cNvPr id="14" name="TextBox 13">
            <a:extLst>
              <a:ext uri="{FF2B5EF4-FFF2-40B4-BE49-F238E27FC236}">
                <a16:creationId xmlns:a16="http://schemas.microsoft.com/office/drawing/2014/main" id="{B3EEB6B9-7904-0612-3170-C94E0DA87DB5}"/>
              </a:ext>
            </a:extLst>
          </p:cNvPr>
          <p:cNvSpPr txBox="1"/>
          <p:nvPr/>
        </p:nvSpPr>
        <p:spPr>
          <a:xfrm>
            <a:off x="5465385" y="2741797"/>
            <a:ext cx="1259360"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cs typeface="Arial"/>
              </a:rPr>
              <a:t>Problems sleeping​​​​​</a:t>
            </a:r>
            <a:endParaRPr lang="en-US" sz="1600"/>
          </a:p>
        </p:txBody>
      </p:sp>
      <p:sp>
        <p:nvSpPr>
          <p:cNvPr id="22" name="Flowchart: Connector 21">
            <a:extLst>
              <a:ext uri="{FF2B5EF4-FFF2-40B4-BE49-F238E27FC236}">
                <a16:creationId xmlns:a16="http://schemas.microsoft.com/office/drawing/2014/main" id="{AC3EF093-7CC4-FE3B-EF22-EE5226A26D06}"/>
              </a:ext>
            </a:extLst>
          </p:cNvPr>
          <p:cNvSpPr/>
          <p:nvPr/>
        </p:nvSpPr>
        <p:spPr>
          <a:xfrm>
            <a:off x="6915996" y="1928436"/>
            <a:ext cx="3312399" cy="345233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CCB19F99-0F01-2492-B864-FB08A22FF226}"/>
              </a:ext>
            </a:extLst>
          </p:cNvPr>
          <p:cNvSpPr/>
          <p:nvPr/>
        </p:nvSpPr>
        <p:spPr>
          <a:xfrm>
            <a:off x="6985039" y="2082778"/>
            <a:ext cx="3188071" cy="3263842"/>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itting in front of a circle of emojis&#10;&#10;Description automatically generated">
            <a:extLst>
              <a:ext uri="{FF2B5EF4-FFF2-40B4-BE49-F238E27FC236}">
                <a16:creationId xmlns:a16="http://schemas.microsoft.com/office/drawing/2014/main" id="{C697B18F-8CA4-ABCE-AF26-790A01C9C9BE}"/>
              </a:ext>
            </a:extLst>
          </p:cNvPr>
          <p:cNvPicPr>
            <a:picLocks noChangeAspect="1"/>
          </p:cNvPicPr>
          <p:nvPr/>
        </p:nvPicPr>
        <p:blipFill>
          <a:blip r:embed="rId4"/>
          <a:srcRect l="26593" t="28652" r="28850" b="13561"/>
          <a:stretch/>
        </p:blipFill>
        <p:spPr>
          <a:xfrm>
            <a:off x="7492983" y="2453811"/>
            <a:ext cx="2138433" cy="2225421"/>
          </a:xfrm>
          <a:prstGeom prst="ellipse">
            <a:avLst/>
          </a:prstGeom>
        </p:spPr>
      </p:pic>
      <p:sp>
        <p:nvSpPr>
          <p:cNvPr id="24" name="Rectangle 23">
            <a:extLst>
              <a:ext uri="{FF2B5EF4-FFF2-40B4-BE49-F238E27FC236}">
                <a16:creationId xmlns:a16="http://schemas.microsoft.com/office/drawing/2014/main" id="{DABFE5A7-D7FD-764D-FA82-AFFD02643306}"/>
              </a:ext>
            </a:extLst>
          </p:cNvPr>
          <p:cNvSpPr/>
          <p:nvPr/>
        </p:nvSpPr>
        <p:spPr>
          <a:xfrm>
            <a:off x="7026246" y="4737782"/>
            <a:ext cx="3190982" cy="842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yellow emoticon with a hand on its face&#10;&#10;Description automatically generated">
            <a:extLst>
              <a:ext uri="{FF2B5EF4-FFF2-40B4-BE49-F238E27FC236}">
                <a16:creationId xmlns:a16="http://schemas.microsoft.com/office/drawing/2014/main" id="{733FED87-A170-4EE6-025D-318BACDF6929}"/>
              </a:ext>
            </a:extLst>
          </p:cNvPr>
          <p:cNvPicPr>
            <a:picLocks noChangeAspect="1"/>
          </p:cNvPicPr>
          <p:nvPr/>
        </p:nvPicPr>
        <p:blipFill>
          <a:blip r:embed="rId5"/>
          <a:stretch>
            <a:fillRect/>
          </a:stretch>
        </p:blipFill>
        <p:spPr>
          <a:xfrm>
            <a:off x="6615816" y="3701991"/>
            <a:ext cx="741044" cy="709864"/>
          </a:xfrm>
          <a:prstGeom prst="rect">
            <a:avLst/>
          </a:prstGeom>
          <a:ln>
            <a:solidFill>
              <a:schemeClr val="bg1"/>
            </a:solidFill>
          </a:ln>
        </p:spPr>
      </p:pic>
      <p:pic>
        <p:nvPicPr>
          <p:cNvPr id="26" name="Picture 25" descr="A yellow cartoon face with blue eyes and a blue zigzag&#10;&#10;Description automatically generated">
            <a:extLst>
              <a:ext uri="{FF2B5EF4-FFF2-40B4-BE49-F238E27FC236}">
                <a16:creationId xmlns:a16="http://schemas.microsoft.com/office/drawing/2014/main" id="{3FFF880B-197C-4530-E576-A1F773DCDEE9}"/>
              </a:ext>
            </a:extLst>
          </p:cNvPr>
          <p:cNvPicPr>
            <a:picLocks noChangeAspect="1"/>
          </p:cNvPicPr>
          <p:nvPr/>
        </p:nvPicPr>
        <p:blipFill>
          <a:blip r:embed="rId6"/>
          <a:stretch>
            <a:fillRect/>
          </a:stretch>
        </p:blipFill>
        <p:spPr>
          <a:xfrm>
            <a:off x="6613748" y="2743475"/>
            <a:ext cx="717103" cy="749970"/>
          </a:xfrm>
          <a:prstGeom prst="rect">
            <a:avLst/>
          </a:prstGeom>
          <a:ln>
            <a:solidFill>
              <a:schemeClr val="bg1"/>
            </a:solidFill>
          </a:ln>
        </p:spPr>
      </p:pic>
      <p:pic>
        <p:nvPicPr>
          <p:cNvPr id="28" name="Picture 27" descr="A yellow emoji with green liquid sticking out of it&#10;&#10;Description automatically generated">
            <a:extLst>
              <a:ext uri="{FF2B5EF4-FFF2-40B4-BE49-F238E27FC236}">
                <a16:creationId xmlns:a16="http://schemas.microsoft.com/office/drawing/2014/main" id="{5698D44F-65BC-4956-105C-ECE9D10FDDF2}"/>
              </a:ext>
            </a:extLst>
          </p:cNvPr>
          <p:cNvPicPr>
            <a:picLocks noChangeAspect="1"/>
          </p:cNvPicPr>
          <p:nvPr/>
        </p:nvPicPr>
        <p:blipFill>
          <a:blip r:embed="rId7"/>
          <a:srcRect l="16717" t="4288" r="15112" b="8425"/>
          <a:stretch/>
        </p:blipFill>
        <p:spPr>
          <a:xfrm>
            <a:off x="8989864" y="1937361"/>
            <a:ext cx="693602" cy="908616"/>
          </a:xfrm>
          <a:prstGeom prst="rect">
            <a:avLst/>
          </a:prstGeom>
          <a:ln>
            <a:solidFill>
              <a:schemeClr val="bg1"/>
            </a:solidFill>
          </a:ln>
        </p:spPr>
      </p:pic>
      <p:pic>
        <p:nvPicPr>
          <p:cNvPr id="29" name="Picture 28" descr="A yellow emoji with a weird expression&#10;&#10;Description automatically generated">
            <a:extLst>
              <a:ext uri="{FF2B5EF4-FFF2-40B4-BE49-F238E27FC236}">
                <a16:creationId xmlns:a16="http://schemas.microsoft.com/office/drawing/2014/main" id="{0CDF4474-9065-F6AC-9040-265B8F09FEED}"/>
              </a:ext>
            </a:extLst>
          </p:cNvPr>
          <p:cNvPicPr>
            <a:picLocks noChangeAspect="1"/>
          </p:cNvPicPr>
          <p:nvPr/>
        </p:nvPicPr>
        <p:blipFill>
          <a:blip r:embed="rId8"/>
          <a:srcRect t="2471" b="11594"/>
          <a:stretch/>
        </p:blipFill>
        <p:spPr>
          <a:xfrm>
            <a:off x="9749590" y="2787860"/>
            <a:ext cx="822158" cy="706516"/>
          </a:xfrm>
          <a:prstGeom prst="rect">
            <a:avLst/>
          </a:prstGeom>
          <a:ln>
            <a:solidFill>
              <a:schemeClr val="bg1"/>
            </a:solidFill>
          </a:ln>
        </p:spPr>
      </p:pic>
      <p:pic>
        <p:nvPicPr>
          <p:cNvPr id="30" name="Picture 29" descr="A yellow cartoon face with blue eyes&#10;&#10;Description automatically generated">
            <a:extLst>
              <a:ext uri="{FF2B5EF4-FFF2-40B4-BE49-F238E27FC236}">
                <a16:creationId xmlns:a16="http://schemas.microsoft.com/office/drawing/2014/main" id="{ECFAC1D0-F8A5-86C1-A0C9-B60EEADFF4C1}"/>
              </a:ext>
            </a:extLst>
          </p:cNvPr>
          <p:cNvPicPr>
            <a:picLocks noChangeAspect="1"/>
          </p:cNvPicPr>
          <p:nvPr/>
        </p:nvPicPr>
        <p:blipFill>
          <a:blip r:embed="rId9"/>
          <a:stretch>
            <a:fillRect/>
          </a:stretch>
        </p:blipFill>
        <p:spPr>
          <a:xfrm>
            <a:off x="9797716" y="3770170"/>
            <a:ext cx="689812" cy="701843"/>
          </a:xfrm>
          <a:prstGeom prst="rect">
            <a:avLst/>
          </a:prstGeom>
          <a:ln>
            <a:solidFill>
              <a:schemeClr val="bg1"/>
            </a:solidFill>
          </a:ln>
        </p:spPr>
      </p:pic>
      <p:sp>
        <p:nvSpPr>
          <p:cNvPr id="6" name="TextBox 5">
            <a:extLst>
              <a:ext uri="{FF2B5EF4-FFF2-40B4-BE49-F238E27FC236}">
                <a16:creationId xmlns:a16="http://schemas.microsoft.com/office/drawing/2014/main" id="{588BDEFF-32F2-623C-48A2-FA411030E650}"/>
              </a:ext>
            </a:extLst>
          </p:cNvPr>
          <p:cNvSpPr txBox="1"/>
          <p:nvPr/>
        </p:nvSpPr>
        <p:spPr>
          <a:xfrm>
            <a:off x="5063964" y="5159950"/>
            <a:ext cx="701660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cs typeface="Arial"/>
              </a:rPr>
              <a:t>These uncomfortable feelings can lead a person to need more nicotine to stop these withdrawal feelings. </a:t>
            </a:r>
            <a:r>
              <a:rPr lang="en-GB" b="1">
                <a:latin typeface="Arial"/>
                <a:cs typeface="Arial"/>
              </a:rPr>
              <a:t>This makes nicotine addictive</a:t>
            </a:r>
            <a:r>
              <a:rPr lang="en-GB">
                <a:latin typeface="Arial"/>
                <a:cs typeface="Arial"/>
              </a:rPr>
              <a:t>. </a:t>
            </a:r>
            <a:r>
              <a:rPr lang="en-US">
                <a:latin typeface="Arial"/>
                <a:cs typeface="Arial"/>
              </a:rPr>
              <a:t>​​</a:t>
            </a:r>
            <a:br>
              <a:rPr lang="en-US">
                <a:latin typeface="Arial"/>
                <a:cs typeface="Arial"/>
              </a:rPr>
            </a:br>
            <a:r>
              <a:rPr lang="en-GB">
                <a:solidFill>
                  <a:srgbClr val="D5127B"/>
                </a:solidFill>
                <a:latin typeface="Arial"/>
                <a:cs typeface="Arial"/>
              </a:rPr>
              <a:t>Nicotine is found in </a:t>
            </a:r>
            <a:r>
              <a:rPr lang="en-GB" b="1">
                <a:solidFill>
                  <a:srgbClr val="D5127B"/>
                </a:solidFill>
                <a:latin typeface="Arial"/>
                <a:cs typeface="Arial"/>
              </a:rPr>
              <a:t>vapes, </a:t>
            </a:r>
            <a:endParaRPr lang="en-US" b="1">
              <a:solidFill>
                <a:srgbClr val="D5127B"/>
              </a:solidFill>
              <a:latin typeface="Arial"/>
              <a:cs typeface="Arial"/>
            </a:endParaRPr>
          </a:p>
          <a:p>
            <a:pPr algn="ctr"/>
            <a:r>
              <a:rPr lang="en-GB" b="1">
                <a:solidFill>
                  <a:srgbClr val="D5127B"/>
                </a:solidFill>
                <a:latin typeface="Arial"/>
                <a:cs typeface="Arial"/>
              </a:rPr>
              <a:t>as well as in cigarettes</a:t>
            </a:r>
            <a:endParaRPr lang="en-US" b="1">
              <a:solidFill>
                <a:srgbClr val="D5127B"/>
              </a:solidFill>
              <a:latin typeface="Arial"/>
              <a:cs typeface="Arial"/>
            </a:endParaRPr>
          </a:p>
        </p:txBody>
      </p:sp>
      <p:grpSp>
        <p:nvGrpSpPr>
          <p:cNvPr id="32" name="Group 31">
            <a:extLst>
              <a:ext uri="{FF2B5EF4-FFF2-40B4-BE49-F238E27FC236}">
                <a16:creationId xmlns:a16="http://schemas.microsoft.com/office/drawing/2014/main" id="{98BA4804-EF73-F9BB-EF04-9AB26531FE34}"/>
              </a:ext>
            </a:extLst>
          </p:cNvPr>
          <p:cNvGrpSpPr/>
          <p:nvPr/>
        </p:nvGrpSpPr>
        <p:grpSpPr>
          <a:xfrm>
            <a:off x="11272217" y="6063265"/>
            <a:ext cx="809446" cy="680948"/>
            <a:chOff x="10392674" y="3571002"/>
            <a:chExt cx="809446" cy="680948"/>
          </a:xfrm>
        </p:grpSpPr>
        <p:sp>
          <p:nvSpPr>
            <p:cNvPr id="19" name="Oval 18">
              <a:extLst>
                <a:ext uri="{FF2B5EF4-FFF2-40B4-BE49-F238E27FC236}">
                  <a16:creationId xmlns:a16="http://schemas.microsoft.com/office/drawing/2014/main" id="{02AC8AF7-5892-5950-F265-599CE5663898}"/>
                </a:ext>
              </a:extLst>
            </p:cNvPr>
            <p:cNvSpPr/>
            <p:nvPr/>
          </p:nvSpPr>
          <p:spPr>
            <a:xfrm>
              <a:off x="10459704" y="3571002"/>
              <a:ext cx="680948" cy="68094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EB36C2B-23E9-E309-8BF1-E5E144831654}"/>
                </a:ext>
              </a:extLst>
            </p:cNvPr>
            <p:cNvSpPr txBox="1"/>
            <p:nvPr/>
          </p:nvSpPr>
          <p:spPr>
            <a:xfrm>
              <a:off x="10392674" y="3710796"/>
              <a:ext cx="8094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a:latin typeface="Arial"/>
                  <a:cs typeface="Arial"/>
                </a:rPr>
                <a:t>TRUSTED</a:t>
              </a:r>
              <a:r>
                <a:rPr lang="en-US" sz="1000">
                  <a:latin typeface="Arial"/>
                  <a:cs typeface="Arial"/>
                </a:rPr>
                <a:t>​</a:t>
              </a:r>
              <a:br>
                <a:rPr lang="en-US" sz="1000">
                  <a:latin typeface="Arial"/>
                  <a:cs typeface="Arial"/>
                </a:rPr>
              </a:br>
              <a:r>
                <a:rPr lang="en-US" sz="1000" b="1">
                  <a:latin typeface="Arial"/>
                  <a:cs typeface="Arial"/>
                </a:rPr>
                <a:t>ADULT</a:t>
              </a:r>
              <a:endParaRPr lang="en-US"/>
            </a:p>
          </p:txBody>
        </p:sp>
      </p:grpSp>
      <p:pic>
        <p:nvPicPr>
          <p:cNvPr id="16" name="Picture 15" descr="A yellow face with black eyes and mouth&#10;&#10;AI-generated content may be incorrect.">
            <a:extLst>
              <a:ext uri="{FF2B5EF4-FFF2-40B4-BE49-F238E27FC236}">
                <a16:creationId xmlns:a16="http://schemas.microsoft.com/office/drawing/2014/main" id="{73A1E226-389C-9DF9-9DD7-B458A0981CAA}"/>
              </a:ext>
            </a:extLst>
          </p:cNvPr>
          <p:cNvPicPr>
            <a:picLocks noChangeAspect="1"/>
          </p:cNvPicPr>
          <p:nvPr/>
        </p:nvPicPr>
        <p:blipFill>
          <a:blip r:embed="rId10"/>
          <a:srcRect l="2142" t="721" r="592" b="730"/>
          <a:stretch>
            <a:fillRect/>
          </a:stretch>
        </p:blipFill>
        <p:spPr>
          <a:xfrm>
            <a:off x="7412134" y="1931802"/>
            <a:ext cx="860910" cy="708443"/>
          </a:xfrm>
          <a:prstGeom prst="rect">
            <a:avLst/>
          </a:prstGeom>
          <a:ln>
            <a:solidFill>
              <a:schemeClr val="bg1"/>
            </a:solidFill>
          </a:ln>
        </p:spPr>
      </p:pic>
    </p:spTree>
    <p:extLst>
      <p:ext uri="{BB962C8B-B14F-4D97-AF65-F5344CB8AC3E}">
        <p14:creationId xmlns:p14="http://schemas.microsoft.com/office/powerpoint/2010/main" val="13618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P spid="8" grpId="0" animBg="1"/>
      <p:bldP spid="9" grpId="0" animBg="1"/>
      <p:bldP spid="12" grpId="0" animBg="1"/>
      <p:bldP spid="13" grpId="0" animBg="1"/>
      <p:bldP spid="15" grpId="0" animBg="1"/>
      <p:bldP spid="14" grpId="0" animBg="1"/>
      <p:bldP spid="22" grpId="0" animBg="1"/>
      <p:bldP spid="23" grpId="0" animBg="1"/>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75DA05-93F4-6115-9A6A-8F8BF5839A5A}"/>
              </a:ext>
            </a:extLst>
          </p:cNvPr>
          <p:cNvSpPr/>
          <p:nvPr/>
        </p:nvSpPr>
        <p:spPr>
          <a:xfrm>
            <a:off x="3590795" y="0"/>
            <a:ext cx="8600346" cy="685887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srgbClr val="9B285E"/>
              </a:solidFill>
              <a:latin typeface="Arial" panose="020B0604020202020204" pitchFamily="34" charset="0"/>
            </a:endParaRPr>
          </a:p>
        </p:txBody>
      </p:sp>
      <p:sp>
        <p:nvSpPr>
          <p:cNvPr id="4" name="TextBox 3">
            <a:extLst>
              <a:ext uri="{FF2B5EF4-FFF2-40B4-BE49-F238E27FC236}">
                <a16:creationId xmlns:a16="http://schemas.microsoft.com/office/drawing/2014/main" id="{F1BEA246-A22A-8F05-34FA-99A44D68D0F0}"/>
              </a:ext>
            </a:extLst>
          </p:cNvPr>
          <p:cNvSpPr txBox="1"/>
          <p:nvPr/>
        </p:nvSpPr>
        <p:spPr>
          <a:xfrm>
            <a:off x="3701442" y="1050100"/>
            <a:ext cx="819202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Aptos"/>
              </a:rPr>
              <a:t>Why do people choose to vape, or not to vape?</a:t>
            </a:r>
            <a:br>
              <a:rPr lang="en-US" sz="2800" dirty="0">
                <a:latin typeface="Aptos"/>
              </a:rPr>
            </a:br>
            <a:endParaRPr lang="en-US" sz="2800">
              <a:latin typeface="Aptos"/>
            </a:endParaRPr>
          </a:p>
          <a:p>
            <a:r>
              <a:rPr lang="en-US" sz="2800" dirty="0">
                <a:latin typeface="Aptos"/>
              </a:rPr>
              <a:t>a) Discuss a reason why </a:t>
            </a:r>
            <a:r>
              <a:rPr lang="en-US" sz="2800" b="1" dirty="0">
                <a:latin typeface="Aptos"/>
              </a:rPr>
              <a:t>adults might choose to vape.</a:t>
            </a:r>
            <a:endParaRPr lang="en-US" sz="2800" dirty="0">
              <a:latin typeface="Aptos"/>
            </a:endParaRPr>
          </a:p>
          <a:p>
            <a:pPr marL="685800" indent="-228600"/>
            <a:endParaRPr lang="en-US" sz="2800">
              <a:latin typeface="Aptos"/>
            </a:endParaRPr>
          </a:p>
          <a:p>
            <a:pPr marL="685800" indent="-228600"/>
            <a:endParaRPr lang="en-US" sz="2800">
              <a:latin typeface="Aptos"/>
            </a:endParaRPr>
          </a:p>
          <a:p>
            <a:pPr marL="685800" indent="-228600"/>
            <a:endParaRPr lang="en-US" sz="2800">
              <a:latin typeface="Aptos"/>
              <a:ea typeface="Calibri"/>
              <a:cs typeface="Calibri"/>
            </a:endParaRPr>
          </a:p>
          <a:p>
            <a:r>
              <a:rPr lang="en-US" sz="2800" dirty="0">
                <a:latin typeface="Aptos"/>
                <a:ea typeface="Calibri"/>
                <a:cs typeface="Calibri"/>
              </a:rPr>
              <a:t>b) Discuss a reasons why most </a:t>
            </a:r>
            <a:r>
              <a:rPr lang="en-US" sz="2800" b="1" dirty="0">
                <a:latin typeface="Aptos"/>
                <a:ea typeface="Calibri"/>
                <a:cs typeface="Calibri"/>
              </a:rPr>
              <a:t>young people</a:t>
            </a:r>
            <a:r>
              <a:rPr lang="en-US" sz="2800" dirty="0">
                <a:latin typeface="Aptos"/>
                <a:ea typeface="Calibri"/>
                <a:cs typeface="Calibri"/>
              </a:rPr>
              <a:t> choose </a:t>
            </a:r>
            <a:r>
              <a:rPr lang="en-US" sz="2800" b="1" dirty="0">
                <a:latin typeface="Aptos"/>
                <a:ea typeface="Calibri"/>
                <a:cs typeface="Calibri"/>
              </a:rPr>
              <a:t>not</a:t>
            </a:r>
            <a:r>
              <a:rPr lang="en-US" sz="2800" dirty="0">
                <a:latin typeface="Aptos"/>
                <a:ea typeface="Calibri"/>
                <a:cs typeface="Calibri"/>
              </a:rPr>
              <a:t> to vape.</a:t>
            </a:r>
            <a:r>
              <a:rPr lang="en-US" sz="2800" dirty="0">
                <a:latin typeface="Aptos"/>
              </a:rPr>
              <a:t> </a:t>
            </a:r>
          </a:p>
        </p:txBody>
      </p:sp>
      <p:pic>
        <p:nvPicPr>
          <p:cNvPr id="6" name="Picture 5" descr="A close up of a logo&#10;&#10;Description automatically generated">
            <a:extLst>
              <a:ext uri="{FF2B5EF4-FFF2-40B4-BE49-F238E27FC236}">
                <a16:creationId xmlns:a16="http://schemas.microsoft.com/office/drawing/2014/main" id="{432C3FBA-3C12-5B2B-2117-20E87BA09FBE}"/>
              </a:ext>
            </a:extLst>
          </p:cNvPr>
          <p:cNvPicPr>
            <a:picLocks noChangeAspect="1"/>
          </p:cNvPicPr>
          <p:nvPr/>
        </p:nvPicPr>
        <p:blipFill>
          <a:blip r:embed="rId3"/>
          <a:stretch>
            <a:fillRect/>
          </a:stretch>
        </p:blipFill>
        <p:spPr>
          <a:xfrm>
            <a:off x="129002" y="5862361"/>
            <a:ext cx="2657475" cy="809625"/>
          </a:xfrm>
          <a:prstGeom prst="rect">
            <a:avLst/>
          </a:prstGeom>
          <a:ln>
            <a:solidFill>
              <a:schemeClr val="bg1"/>
            </a:solidFill>
          </a:ln>
        </p:spPr>
      </p:pic>
      <p:sp>
        <p:nvSpPr>
          <p:cNvPr id="7" name="Title 5">
            <a:extLst>
              <a:ext uri="{FF2B5EF4-FFF2-40B4-BE49-F238E27FC236}">
                <a16:creationId xmlns:a16="http://schemas.microsoft.com/office/drawing/2014/main" id="{B87E4CE7-887C-0464-2539-CF01D09D85F8}"/>
              </a:ext>
            </a:extLst>
          </p:cNvPr>
          <p:cNvSpPr txBox="1">
            <a:spLocks/>
          </p:cNvSpPr>
          <p:nvPr/>
        </p:nvSpPr>
        <p:spPr>
          <a:xfrm>
            <a:off x="0" y="0"/>
            <a:ext cx="12192000" cy="815386"/>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dirty="0">
                <a:effectLst>
                  <a:outerShdw blurRad="50800" dist="38100" dir="2700000" algn="tl" rotWithShape="0">
                    <a:prstClr val="black">
                      <a:alpha val="40000"/>
                    </a:prstClr>
                  </a:outerShdw>
                </a:effectLst>
                <a:latin typeface="Arial"/>
                <a:cs typeface="Arial"/>
              </a:rPr>
              <a:t>Decisions about Vaping</a:t>
            </a:r>
            <a:endParaRPr lang="en-US" sz="3600">
              <a:latin typeface="Arial"/>
              <a:cs typeface="Arial"/>
            </a:endParaRPr>
          </a:p>
        </p:txBody>
      </p:sp>
      <p:pic>
        <p:nvPicPr>
          <p:cNvPr id="9" name="Picture 8" descr="A screenshot of a screen">
            <a:extLst>
              <a:ext uri="{FF2B5EF4-FFF2-40B4-BE49-F238E27FC236}">
                <a16:creationId xmlns:a16="http://schemas.microsoft.com/office/drawing/2014/main" id="{857A7C26-85A0-68DA-D91B-B60B9B771F76}"/>
              </a:ext>
            </a:extLst>
          </p:cNvPr>
          <p:cNvPicPr>
            <a:picLocks noChangeAspect="1"/>
          </p:cNvPicPr>
          <p:nvPr/>
        </p:nvPicPr>
        <p:blipFill>
          <a:blip r:embed="rId4"/>
          <a:srcRect l="40042" t="29848" r="39725" b="27396"/>
          <a:stretch/>
        </p:blipFill>
        <p:spPr>
          <a:xfrm>
            <a:off x="784909" y="1921937"/>
            <a:ext cx="2004088" cy="3008755"/>
          </a:xfrm>
          <a:prstGeom prst="rect">
            <a:avLst/>
          </a:prstGeom>
          <a:ln>
            <a:solidFill>
              <a:schemeClr val="bg1"/>
            </a:solidFill>
          </a:ln>
        </p:spPr>
      </p:pic>
      <p:sp>
        <p:nvSpPr>
          <p:cNvPr id="12" name="Speech Bubble: Oval 5">
            <a:extLst>
              <a:ext uri="{FF2B5EF4-FFF2-40B4-BE49-F238E27FC236}">
                <a16:creationId xmlns:a16="http://schemas.microsoft.com/office/drawing/2014/main" id="{560153C0-09D5-4499-4A9B-CEFEA3231A6D}"/>
              </a:ext>
            </a:extLst>
          </p:cNvPr>
          <p:cNvSpPr/>
          <p:nvPr/>
        </p:nvSpPr>
        <p:spPr>
          <a:xfrm rot="16200000">
            <a:off x="6830664" y="2163158"/>
            <a:ext cx="1293055" cy="2098595"/>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p>
        </p:txBody>
      </p:sp>
      <p:sp>
        <p:nvSpPr>
          <p:cNvPr id="17" name="Speech Bubble: Oval 5">
            <a:extLst>
              <a:ext uri="{FF2B5EF4-FFF2-40B4-BE49-F238E27FC236}">
                <a16:creationId xmlns:a16="http://schemas.microsoft.com/office/drawing/2014/main" id="{C6ED62B2-42D1-9BA6-AD81-A649AE1CD240}"/>
              </a:ext>
            </a:extLst>
          </p:cNvPr>
          <p:cNvSpPr/>
          <p:nvPr/>
        </p:nvSpPr>
        <p:spPr>
          <a:xfrm rot="16200000">
            <a:off x="4540489" y="4622435"/>
            <a:ext cx="1293055" cy="2098595"/>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p>
        </p:txBody>
      </p:sp>
      <p:sp>
        <p:nvSpPr>
          <p:cNvPr id="19" name="Speech Bubble: Oval 5">
            <a:extLst>
              <a:ext uri="{FF2B5EF4-FFF2-40B4-BE49-F238E27FC236}">
                <a16:creationId xmlns:a16="http://schemas.microsoft.com/office/drawing/2014/main" id="{D803E963-2B92-4D18-7250-563F331C086C}"/>
              </a:ext>
            </a:extLst>
          </p:cNvPr>
          <p:cNvSpPr/>
          <p:nvPr/>
        </p:nvSpPr>
        <p:spPr>
          <a:xfrm rot="16200000">
            <a:off x="7254461" y="4622435"/>
            <a:ext cx="1293055" cy="2098595"/>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p>
        </p:txBody>
      </p:sp>
      <p:sp>
        <p:nvSpPr>
          <p:cNvPr id="21" name="Speech Bubble: Oval 5">
            <a:extLst>
              <a:ext uri="{FF2B5EF4-FFF2-40B4-BE49-F238E27FC236}">
                <a16:creationId xmlns:a16="http://schemas.microsoft.com/office/drawing/2014/main" id="{E4A536E8-69C1-FF57-7E98-A28552DB08CD}"/>
              </a:ext>
            </a:extLst>
          </p:cNvPr>
          <p:cNvSpPr/>
          <p:nvPr/>
        </p:nvSpPr>
        <p:spPr>
          <a:xfrm rot="16200000">
            <a:off x="9968434" y="4622435"/>
            <a:ext cx="1293055" cy="2098595"/>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p>
        </p:txBody>
      </p:sp>
    </p:spTree>
    <p:extLst>
      <p:ext uri="{BB962C8B-B14F-4D97-AF65-F5344CB8AC3E}">
        <p14:creationId xmlns:p14="http://schemas.microsoft.com/office/powerpoint/2010/main" val="27184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AE24FF560251419F994932156E1A7B" ma:contentTypeVersion="19" ma:contentTypeDescription="Create a new document." ma:contentTypeScope="" ma:versionID="1b624eff876430af496f908f03f33916">
  <xsd:schema xmlns:xsd="http://www.w3.org/2001/XMLSchema" xmlns:xs="http://www.w3.org/2001/XMLSchema" xmlns:p="http://schemas.microsoft.com/office/2006/metadata/properties" xmlns:ns2="7c018c91-8c3e-4273-991e-cd83a2252de2" xmlns:ns3="e5eba343-45e7-4b06-b0d4-1724b516bedd" targetNamespace="http://schemas.microsoft.com/office/2006/metadata/properties" ma:root="true" ma:fieldsID="5818d20852c1c75c8e7173e3e66cc066" ns2:_="" ns3:_="">
    <xsd:import namespace="7c018c91-8c3e-4273-991e-cd83a2252de2"/>
    <xsd:import namespace="e5eba343-45e7-4b06-b0d4-1724b516be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Comme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18c91-8c3e-4273-991e-cd83a2252d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Comments" ma:index="15" nillable="true" ma:displayName="Comments" ma:format="Dropdown" ma:internalName="Comments">
      <xsd:simpleType>
        <xsd:restriction base="dms:Text">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2587771-b97d-4f8f-a128-1a1aaef26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eba343-45e7-4b06-b0d4-1724b516bed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280afb4-37b2-4f1b-bdd1-078353812f6b}" ma:internalName="TaxCatchAll" ma:showField="CatchAllData" ma:web="e5eba343-45e7-4b06-b0d4-1724b516be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7c018c91-8c3e-4273-991e-cd83a2252de2" xsi:nil="true"/>
    <TaxCatchAll xmlns="e5eba343-45e7-4b06-b0d4-1724b516bedd" xsi:nil="true"/>
    <lcf76f155ced4ddcb4097134ff3c332f xmlns="7c018c91-8c3e-4273-991e-cd83a2252d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12875E-B842-448B-AFBF-9509DCCF889A}">
  <ds:schemaRefs>
    <ds:schemaRef ds:uri="7c018c91-8c3e-4273-991e-cd83a2252de2"/>
    <ds:schemaRef ds:uri="e5eba343-45e7-4b06-b0d4-1724b516be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BF8780-AC72-4715-898E-21A852FF625E}">
  <ds:schemaRefs>
    <ds:schemaRef ds:uri="http://schemas.microsoft.com/sharepoint/v3/contenttype/forms"/>
  </ds:schemaRefs>
</ds:datastoreItem>
</file>

<file path=customXml/itemProps3.xml><?xml version="1.0" encoding="utf-8"?>
<ds:datastoreItem xmlns:ds="http://schemas.openxmlformats.org/officeDocument/2006/customXml" ds:itemID="{9B4AF36E-929B-4F93-B3D3-CC3F8A173C89}">
  <ds:schemaRefs>
    <ds:schemaRef ds:uri="7c018c91-8c3e-4273-991e-cd83a2252de2"/>
    <ds:schemaRef ds:uri="e5eba343-45e7-4b06-b0d4-1724b516bed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315</cp:revision>
  <dcterms:created xsi:type="dcterms:W3CDTF">2025-05-27T11:13:16Z</dcterms:created>
  <dcterms:modified xsi:type="dcterms:W3CDTF">2025-08-01T13:24:59Z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0x0101006DAE24FF560251419F994932156E1A7B</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