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comments/modernComment_5AF_5A822404.xml" ContentType="application/vnd.ms-powerpoint.comments+xml"/>
  <Override PartName="/ppt/notesSlides/notesSlide3.xml" ContentType="application/vnd.openxmlformats-officedocument.presentationml.notesSlide+xml"/>
  <Override PartName="/ppt/comments/modernComment_5B0_B2DFD981.xml" ContentType="application/vnd.ms-powerpoint.comments+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4ED_26D4741E.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1260" r:id="rId5"/>
    <p:sldId id="1455" r:id="rId6"/>
    <p:sldId id="1456" r:id="rId7"/>
    <p:sldId id="1457" r:id="rId8"/>
    <p:sldId id="1458" r:id="rId9"/>
    <p:sldId id="1261" r:id="rId10"/>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128372-6DDB-3CD6-2C9F-EC98DC67B7C1}" name="Sophie Whitcombe" initials="" userId="S::sophie@talkabouttrust.org::96b93879-58c2-43c8-8be0-05735f70e199" providerId="AD"/>
  <p188:author id="{43D5E991-F6D5-0ECE-6CB6-F9ABF44FF63E}" name="Helena Conibear" initials="HC" userId="S::helena@talkabouttrust.org::14702610-6db2-485a-bfee-48fdd19d955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894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318535-75D4-AD29-C483-29A778A9AE3D}" v="5" dt="2025-08-01T13:29:11.2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on Rees" userId="S::alison@talkabouttrust.org::643807b7-95c8-4d06-bfbd-2c8a4c2b8f9b" providerId="AD" clId="Web-{C0318535-75D4-AD29-C483-29A778A9AE3D}"/>
    <pc:docChg chg="modSld">
      <pc:chgData name="Alison Rees" userId="S::alison@talkabouttrust.org::643807b7-95c8-4d06-bfbd-2c8a4c2b8f9b" providerId="AD" clId="Web-{C0318535-75D4-AD29-C483-29A778A9AE3D}" dt="2025-08-01T13:29:11.256" v="3"/>
      <pc:docMkLst>
        <pc:docMk/>
      </pc:docMkLst>
      <pc:sldChg chg="delSp">
        <pc:chgData name="Alison Rees" userId="S::alison@talkabouttrust.org::643807b7-95c8-4d06-bfbd-2c8a4c2b8f9b" providerId="AD" clId="Web-{C0318535-75D4-AD29-C483-29A778A9AE3D}" dt="2025-08-01T13:29:04.240" v="0"/>
        <pc:sldMkLst>
          <pc:docMk/>
          <pc:sldMk cId="1518478340" sldId="1455"/>
        </pc:sldMkLst>
        <pc:picChg chg="del">
          <ac:chgData name="Alison Rees" userId="S::alison@talkabouttrust.org::643807b7-95c8-4d06-bfbd-2c8a4c2b8f9b" providerId="AD" clId="Web-{C0318535-75D4-AD29-C483-29A778A9AE3D}" dt="2025-08-01T13:29:04.240" v="0"/>
          <ac:picMkLst>
            <pc:docMk/>
            <pc:sldMk cId="1518478340" sldId="1455"/>
            <ac:picMk id="11" creationId="{D76362FB-8C78-F5CD-ED4F-768E8748673E}"/>
          </ac:picMkLst>
        </pc:picChg>
      </pc:sldChg>
      <pc:sldChg chg="delSp">
        <pc:chgData name="Alison Rees" userId="S::alison@talkabouttrust.org::643807b7-95c8-4d06-bfbd-2c8a4c2b8f9b" providerId="AD" clId="Web-{C0318535-75D4-AD29-C483-29A778A9AE3D}" dt="2025-08-01T13:29:06.599" v="1"/>
        <pc:sldMkLst>
          <pc:docMk/>
          <pc:sldMk cId="3001014657" sldId="1456"/>
        </pc:sldMkLst>
        <pc:picChg chg="del">
          <ac:chgData name="Alison Rees" userId="S::alison@talkabouttrust.org::643807b7-95c8-4d06-bfbd-2c8a4c2b8f9b" providerId="AD" clId="Web-{C0318535-75D4-AD29-C483-29A778A9AE3D}" dt="2025-08-01T13:29:06.599" v="1"/>
          <ac:picMkLst>
            <pc:docMk/>
            <pc:sldMk cId="3001014657" sldId="1456"/>
            <ac:picMk id="14" creationId="{A6598550-163B-961F-8F7F-CE214404087E}"/>
          </ac:picMkLst>
        </pc:picChg>
      </pc:sldChg>
      <pc:sldChg chg="delSp">
        <pc:chgData name="Alison Rees" userId="S::alison@talkabouttrust.org::643807b7-95c8-4d06-bfbd-2c8a4c2b8f9b" providerId="AD" clId="Web-{C0318535-75D4-AD29-C483-29A778A9AE3D}" dt="2025-08-01T13:29:08.865" v="2"/>
        <pc:sldMkLst>
          <pc:docMk/>
          <pc:sldMk cId="2388754405" sldId="1457"/>
        </pc:sldMkLst>
        <pc:picChg chg="del">
          <ac:chgData name="Alison Rees" userId="S::alison@talkabouttrust.org::643807b7-95c8-4d06-bfbd-2c8a4c2b8f9b" providerId="AD" clId="Web-{C0318535-75D4-AD29-C483-29A778A9AE3D}" dt="2025-08-01T13:29:08.865" v="2"/>
          <ac:picMkLst>
            <pc:docMk/>
            <pc:sldMk cId="2388754405" sldId="1457"/>
            <ac:picMk id="11" creationId="{4EA5C62E-E404-0F81-68B8-03F00A85FA81}"/>
          </ac:picMkLst>
        </pc:picChg>
      </pc:sldChg>
      <pc:sldChg chg="delSp">
        <pc:chgData name="Alison Rees" userId="S::alison@talkabouttrust.org::643807b7-95c8-4d06-bfbd-2c8a4c2b8f9b" providerId="AD" clId="Web-{C0318535-75D4-AD29-C483-29A778A9AE3D}" dt="2025-08-01T13:29:11.256" v="3"/>
        <pc:sldMkLst>
          <pc:docMk/>
          <pc:sldMk cId="425265965" sldId="1458"/>
        </pc:sldMkLst>
        <pc:picChg chg="del">
          <ac:chgData name="Alison Rees" userId="S::alison@talkabouttrust.org::643807b7-95c8-4d06-bfbd-2c8a4c2b8f9b" providerId="AD" clId="Web-{C0318535-75D4-AD29-C483-29A778A9AE3D}" dt="2025-08-01T13:29:11.256" v="3"/>
          <ac:picMkLst>
            <pc:docMk/>
            <pc:sldMk cId="425265965" sldId="1458"/>
            <ac:picMk id="14" creationId="{B40643EA-3936-60AF-AEC2-C0FFF6EF5136}"/>
          </ac:picMkLst>
        </pc:picChg>
      </pc:sldChg>
    </pc:docChg>
  </pc:docChgLst>
  <pc:docChgLst>
    <pc:chgData name="Sophie Whitcombe" userId="S::sophie@talkabouttrust.org::96b93879-58c2-43c8-8be0-05735f70e199" providerId="AD" clId="Web-{7CB5A740-9C60-9262-3C52-FCC449A0FCF0}"/>
    <pc:docChg chg="modSld">
      <pc:chgData name="Sophie Whitcombe" userId="S::sophie@talkabouttrust.org::96b93879-58c2-43c8-8be0-05735f70e199" providerId="AD" clId="Web-{7CB5A740-9C60-9262-3C52-FCC449A0FCF0}" dt="2025-05-27T14:53:20.678" v="60"/>
      <pc:docMkLst>
        <pc:docMk/>
      </pc:docMkLst>
      <pc:sldChg chg="modNotes">
        <pc:chgData name="Sophie Whitcombe" userId="S::sophie@talkabouttrust.org::96b93879-58c2-43c8-8be0-05735f70e199" providerId="AD" clId="Web-{7CB5A740-9C60-9262-3C52-FCC449A0FCF0}" dt="2025-05-27T14:53:07.131" v="57"/>
        <pc:sldMkLst>
          <pc:docMk/>
          <pc:sldMk cId="268071293" sldId="1260"/>
        </pc:sldMkLst>
      </pc:sldChg>
      <pc:sldChg chg="modNotes">
        <pc:chgData name="Sophie Whitcombe" userId="S::sophie@talkabouttrust.org::96b93879-58c2-43c8-8be0-05735f70e199" providerId="AD" clId="Web-{7CB5A740-9C60-9262-3C52-FCC449A0FCF0}" dt="2025-05-27T14:53:20.678" v="60"/>
        <pc:sldMkLst>
          <pc:docMk/>
          <pc:sldMk cId="1518478340" sldId="1455"/>
        </pc:sldMkLst>
      </pc:sldChg>
      <pc:sldChg chg="modNotes">
        <pc:chgData name="Sophie Whitcombe" userId="S::sophie@talkabouttrust.org::96b93879-58c2-43c8-8be0-05735f70e199" providerId="AD" clId="Web-{7CB5A740-9C60-9262-3C52-FCC449A0FCF0}" dt="2025-05-27T14:53:14.443" v="58"/>
        <pc:sldMkLst>
          <pc:docMk/>
          <pc:sldMk cId="3001014657" sldId="1456"/>
        </pc:sldMkLst>
      </pc:sldChg>
      <pc:sldChg chg="modNotes">
        <pc:chgData name="Sophie Whitcombe" userId="S::sophie@talkabouttrust.org::96b93879-58c2-43c8-8be0-05735f70e199" providerId="AD" clId="Web-{7CB5A740-9C60-9262-3C52-FCC449A0FCF0}" dt="2025-05-27T14:53:17.319" v="59"/>
        <pc:sldMkLst>
          <pc:docMk/>
          <pc:sldMk cId="2388754405" sldId="1457"/>
        </pc:sldMkLst>
      </pc:sldChg>
    </pc:docChg>
  </pc:docChgLst>
  <pc:docChgLst>
    <pc:chgData clId="Web-{C0318535-75D4-AD29-C483-29A778A9AE3D}"/>
    <pc:docChg chg="modSld">
      <pc:chgData name="" userId="" providerId="" clId="Web-{C0318535-75D4-AD29-C483-29A778A9AE3D}" dt="2025-08-01T13:29:00.959" v="0"/>
      <pc:docMkLst>
        <pc:docMk/>
      </pc:docMkLst>
      <pc:sldChg chg="delSp">
        <pc:chgData name="" userId="" providerId="" clId="Web-{C0318535-75D4-AD29-C483-29A778A9AE3D}" dt="2025-08-01T13:29:00.959" v="0"/>
        <pc:sldMkLst>
          <pc:docMk/>
          <pc:sldMk cId="268071293" sldId="1260"/>
        </pc:sldMkLst>
        <pc:picChg chg="del">
          <ac:chgData name="" userId="" providerId="" clId="Web-{C0318535-75D4-AD29-C483-29A778A9AE3D}" dt="2025-08-01T13:29:00.959" v="0"/>
          <ac:picMkLst>
            <pc:docMk/>
            <pc:sldMk cId="268071293" sldId="1260"/>
            <ac:picMk id="14" creationId="{B40643EA-3936-60AF-AEC2-C0FFF6EF5136}"/>
          </ac:picMkLst>
        </pc:picChg>
      </pc:sldChg>
    </pc:docChg>
  </pc:docChgLst>
  <pc:docChgLst>
    <pc:chgData name="Alison Rees" userId="S::alison@talkabouttrust.org::643807b7-95c8-4d06-bfbd-2c8a4c2b8f9b" providerId="AD" clId="Web-{192CE69E-94C7-B59D-FE1E-D38732221DAC}"/>
    <pc:docChg chg="modSld">
      <pc:chgData name="Alison Rees" userId="S::alison@talkabouttrust.org::643807b7-95c8-4d06-bfbd-2c8a4c2b8f9b" providerId="AD" clId="Web-{192CE69E-94C7-B59D-FE1E-D38732221DAC}" dt="2025-07-18T20:59:45.786" v="2"/>
      <pc:docMkLst>
        <pc:docMk/>
      </pc:docMkLst>
      <pc:sldChg chg="modSp">
        <pc:chgData name="Alison Rees" userId="S::alison@talkabouttrust.org::643807b7-95c8-4d06-bfbd-2c8a4c2b8f9b" providerId="AD" clId="Web-{192CE69E-94C7-B59D-FE1E-D38732221DAC}" dt="2025-07-18T20:58:04.252" v="0" actId="1076"/>
        <pc:sldMkLst>
          <pc:docMk/>
          <pc:sldMk cId="268071293" sldId="1260"/>
        </pc:sldMkLst>
        <pc:picChg chg="mod">
          <ac:chgData name="Alison Rees" userId="S::alison@talkabouttrust.org::643807b7-95c8-4d06-bfbd-2c8a4c2b8f9b" providerId="AD" clId="Web-{192CE69E-94C7-B59D-FE1E-D38732221DAC}" dt="2025-07-18T20:58:04.252" v="0" actId="1076"/>
          <ac:picMkLst>
            <pc:docMk/>
            <pc:sldMk cId="268071293" sldId="1260"/>
            <ac:picMk id="12" creationId="{C7183A02-0FAB-2288-3191-302072203E9B}"/>
          </ac:picMkLst>
        </pc:picChg>
      </pc:sldChg>
      <pc:sldChg chg="modSp">
        <pc:chgData name="Alison Rees" userId="S::alison@talkabouttrust.org::643807b7-95c8-4d06-bfbd-2c8a4c2b8f9b" providerId="AD" clId="Web-{192CE69E-94C7-B59D-FE1E-D38732221DAC}" dt="2025-07-18T20:59:32.567" v="1"/>
        <pc:sldMkLst>
          <pc:docMk/>
          <pc:sldMk cId="1518478340" sldId="1455"/>
        </pc:sldMkLst>
        <pc:spChg chg="mod">
          <ac:chgData name="Alison Rees" userId="S::alison@talkabouttrust.org::643807b7-95c8-4d06-bfbd-2c8a4c2b8f9b" providerId="AD" clId="Web-{192CE69E-94C7-B59D-FE1E-D38732221DAC}" dt="2025-07-18T20:59:32.567" v="1"/>
          <ac:spMkLst>
            <pc:docMk/>
            <pc:sldMk cId="1518478340" sldId="1455"/>
            <ac:spMk id="8" creationId="{33162319-8DE2-D80B-1788-D9EDAD973044}"/>
          </ac:spMkLst>
        </pc:spChg>
      </pc:sldChg>
      <pc:sldChg chg="modSp">
        <pc:chgData name="Alison Rees" userId="S::alison@talkabouttrust.org::643807b7-95c8-4d06-bfbd-2c8a4c2b8f9b" providerId="AD" clId="Web-{192CE69E-94C7-B59D-FE1E-D38732221DAC}" dt="2025-07-18T20:59:45.786" v="2"/>
        <pc:sldMkLst>
          <pc:docMk/>
          <pc:sldMk cId="2388754405" sldId="1457"/>
        </pc:sldMkLst>
        <pc:spChg chg="mod">
          <ac:chgData name="Alison Rees" userId="S::alison@talkabouttrust.org::643807b7-95c8-4d06-bfbd-2c8a4c2b8f9b" providerId="AD" clId="Web-{192CE69E-94C7-B59D-FE1E-D38732221DAC}" dt="2025-07-18T20:59:45.786" v="2"/>
          <ac:spMkLst>
            <pc:docMk/>
            <pc:sldMk cId="2388754405" sldId="1457"/>
            <ac:spMk id="8" creationId="{CA2788C0-426A-67C0-8657-9DDBF23C5923}"/>
          </ac:spMkLst>
        </pc:spChg>
      </pc:sldChg>
    </pc:docChg>
  </pc:docChgLst>
  <pc:docChgLst>
    <pc:chgData name="Sophie Whitcombe" userId="S::sophie@talkabouttrust.org::96b93879-58c2-43c8-8be0-05735f70e199" providerId="AD" clId="Web-{CBF7FA1C-2B97-3F0D-F6CB-A24163E1F258}"/>
    <pc:docChg chg="modSld">
      <pc:chgData name="Sophie Whitcombe" userId="S::sophie@talkabouttrust.org::96b93879-58c2-43c8-8be0-05735f70e199" providerId="AD" clId="Web-{CBF7FA1C-2B97-3F0D-F6CB-A24163E1F258}" dt="2025-07-29T20:04:27.168" v="143"/>
      <pc:docMkLst>
        <pc:docMk/>
      </pc:docMkLst>
      <pc:sldChg chg="modNotes">
        <pc:chgData name="Sophie Whitcombe" userId="S::sophie@talkabouttrust.org::96b93879-58c2-43c8-8be0-05735f70e199" providerId="AD" clId="Web-{CBF7FA1C-2B97-3F0D-F6CB-A24163E1F258}" dt="2025-07-29T20:03:26.103" v="35"/>
        <pc:sldMkLst>
          <pc:docMk/>
          <pc:sldMk cId="268071293" sldId="1260"/>
        </pc:sldMkLst>
      </pc:sldChg>
      <pc:sldChg chg="modNotes">
        <pc:chgData name="Sophie Whitcombe" userId="S::sophie@talkabouttrust.org::96b93879-58c2-43c8-8be0-05735f70e199" providerId="AD" clId="Web-{CBF7FA1C-2B97-3F0D-F6CB-A24163E1F258}" dt="2025-07-29T20:04:27.168" v="143"/>
        <pc:sldMkLst>
          <pc:docMk/>
          <pc:sldMk cId="425265965" sldId="1458"/>
        </pc:sldMkLst>
      </pc:sldChg>
    </pc:docChg>
  </pc:docChgLst>
  <pc:docChgLst>
    <pc:chgData name="Sophie Whitcombe" userId="S::sophie@talkabouttrust.org::96b93879-58c2-43c8-8be0-05735f70e199" providerId="AD" clId="Web-{138BEDB0-FC23-053F-CE01-635D7E5BA32B}"/>
    <pc:docChg chg="modSld">
      <pc:chgData name="Sophie Whitcombe" userId="S::sophie@talkabouttrust.org::96b93879-58c2-43c8-8be0-05735f70e199" providerId="AD" clId="Web-{138BEDB0-FC23-053F-CE01-635D7E5BA32B}" dt="2025-07-08T08:41:57.647" v="5"/>
      <pc:docMkLst>
        <pc:docMk/>
      </pc:docMkLst>
      <pc:sldChg chg="modNotes">
        <pc:chgData name="Sophie Whitcombe" userId="S::sophie@talkabouttrust.org::96b93879-58c2-43c8-8be0-05735f70e199" providerId="AD" clId="Web-{138BEDB0-FC23-053F-CE01-635D7E5BA32B}" dt="2025-07-08T08:18:58.351" v="2"/>
        <pc:sldMkLst>
          <pc:docMk/>
          <pc:sldMk cId="3001014657" sldId="1456"/>
        </pc:sldMkLst>
      </pc:sldChg>
      <pc:sldChg chg="modNotes">
        <pc:chgData name="Sophie Whitcombe" userId="S::sophie@talkabouttrust.org::96b93879-58c2-43c8-8be0-05735f70e199" providerId="AD" clId="Web-{138BEDB0-FC23-053F-CE01-635D7E5BA32B}" dt="2025-07-08T08:41:57.647" v="5"/>
        <pc:sldMkLst>
          <pc:docMk/>
          <pc:sldMk cId="425265965" sldId="1458"/>
        </pc:sldMkLst>
      </pc:sldChg>
    </pc:docChg>
  </pc:docChgLst>
  <pc:docChgLst>
    <pc:chgData name="Sophie Whitcombe" userId="S::sophie@talkabouttrust.org::96b93879-58c2-43c8-8be0-05735f70e199" providerId="AD" clId="Web-{1A3F4F31-905D-8A71-6FF6-5D6D647890F9}"/>
    <pc:docChg chg="modSld">
      <pc:chgData name="Sophie Whitcombe" userId="S::sophie@talkabouttrust.org::96b93879-58c2-43c8-8be0-05735f70e199" providerId="AD" clId="Web-{1A3F4F31-905D-8A71-6FF6-5D6D647890F9}" dt="2025-07-29T14:47:09.667" v="3"/>
      <pc:docMkLst>
        <pc:docMk/>
      </pc:docMkLst>
      <pc:sldChg chg="modNotes">
        <pc:chgData name="Sophie Whitcombe" userId="S::sophie@talkabouttrust.org::96b93879-58c2-43c8-8be0-05735f70e199" providerId="AD" clId="Web-{1A3F4F31-905D-8A71-6FF6-5D6D647890F9}" dt="2025-07-29T14:46:50.353" v="0"/>
        <pc:sldMkLst>
          <pc:docMk/>
          <pc:sldMk cId="268071293" sldId="1260"/>
        </pc:sldMkLst>
      </pc:sldChg>
      <pc:sldChg chg="modNotes">
        <pc:chgData name="Sophie Whitcombe" userId="S::sophie@talkabouttrust.org::96b93879-58c2-43c8-8be0-05735f70e199" providerId="AD" clId="Web-{1A3F4F31-905D-8A71-6FF6-5D6D647890F9}" dt="2025-07-29T14:47:09.667" v="3"/>
        <pc:sldMkLst>
          <pc:docMk/>
          <pc:sldMk cId="651457566" sldId="1261"/>
        </pc:sldMkLst>
      </pc:sldChg>
      <pc:sldChg chg="modNotes">
        <pc:chgData name="Sophie Whitcombe" userId="S::sophie@talkabouttrust.org::96b93879-58c2-43c8-8be0-05735f70e199" providerId="AD" clId="Web-{1A3F4F31-905D-8A71-6FF6-5D6D647890F9}" dt="2025-07-29T14:46:59.213" v="1"/>
        <pc:sldMkLst>
          <pc:docMk/>
          <pc:sldMk cId="3001014657" sldId="1456"/>
        </pc:sldMkLst>
      </pc:sldChg>
      <pc:sldChg chg="modNotes">
        <pc:chgData name="Sophie Whitcombe" userId="S::sophie@talkabouttrust.org::96b93879-58c2-43c8-8be0-05735f70e199" providerId="AD" clId="Web-{1A3F4F31-905D-8A71-6FF6-5D6D647890F9}" dt="2025-07-29T14:47:05.667" v="2"/>
        <pc:sldMkLst>
          <pc:docMk/>
          <pc:sldMk cId="425265965" sldId="1458"/>
        </pc:sldMkLst>
      </pc:sldChg>
    </pc:docChg>
  </pc:docChgLst>
  <pc:docChgLst>
    <pc:chgData name="Helena Conibear" userId="S::helena@talkabouttrust.org::14702610-6db2-485a-bfee-48fdd19d9556" providerId="AD" clId="Web-{7CA69C1C-E642-97F7-7C7C-92463170B193}"/>
    <pc:docChg chg="mod modSld">
      <pc:chgData name="Helena Conibear" userId="S::helena@talkabouttrust.org::14702610-6db2-485a-bfee-48fdd19d9556" providerId="AD" clId="Web-{7CA69C1C-E642-97F7-7C7C-92463170B193}" dt="2025-06-04T11:08:32.909" v="12" actId="20577"/>
      <pc:docMkLst>
        <pc:docMk/>
      </pc:docMkLst>
      <pc:sldChg chg="addSp modSp">
        <pc:chgData name="Helena Conibear" userId="S::helena@talkabouttrust.org::14702610-6db2-485a-bfee-48fdd19d9556" providerId="AD" clId="Web-{7CA69C1C-E642-97F7-7C7C-92463170B193}" dt="2025-06-04T11:06:19.702" v="6" actId="1076"/>
        <pc:sldMkLst>
          <pc:docMk/>
          <pc:sldMk cId="268071293" sldId="1260"/>
        </pc:sldMkLst>
      </pc:sldChg>
      <pc:sldChg chg="modSp">
        <pc:chgData name="Helena Conibear" userId="S::helena@talkabouttrust.org::14702610-6db2-485a-bfee-48fdd19d9556" providerId="AD" clId="Web-{7CA69C1C-E642-97F7-7C7C-92463170B193}" dt="2025-06-04T11:08:32.909" v="12" actId="20577"/>
        <pc:sldMkLst>
          <pc:docMk/>
          <pc:sldMk cId="3001014657" sldId="1456"/>
        </pc:sldMkLst>
      </pc:sldChg>
    </pc:docChg>
  </pc:docChgLst>
  <pc:docChgLst>
    <pc:chgData name="Sophie Whitcombe" userId="S::sophie@talkabouttrust.org::96b93879-58c2-43c8-8be0-05735f70e199" providerId="AD" clId="Web-{D654A490-3DE4-F1FA-4656-8B0A2895E4C3}"/>
    <pc:docChg chg="modSld">
      <pc:chgData name="Sophie Whitcombe" userId="S::sophie@talkabouttrust.org::96b93879-58c2-43c8-8be0-05735f70e199" providerId="AD" clId="Web-{D654A490-3DE4-F1FA-4656-8B0A2895E4C3}" dt="2025-06-04T14:28:50.681" v="447"/>
      <pc:docMkLst>
        <pc:docMk/>
      </pc:docMkLst>
      <pc:sldChg chg="modNotes">
        <pc:chgData name="Sophie Whitcombe" userId="S::sophie@talkabouttrust.org::96b93879-58c2-43c8-8be0-05735f70e199" providerId="AD" clId="Web-{D654A490-3DE4-F1FA-4656-8B0A2895E4C3}" dt="2025-06-04T14:28:43.384" v="444"/>
        <pc:sldMkLst>
          <pc:docMk/>
          <pc:sldMk cId="268071293" sldId="1260"/>
        </pc:sldMkLst>
      </pc:sldChg>
      <pc:sldChg chg="modNotes">
        <pc:chgData name="Sophie Whitcombe" userId="S::sophie@talkabouttrust.org::96b93879-58c2-43c8-8be0-05735f70e199" providerId="AD" clId="Web-{D654A490-3DE4-F1FA-4656-8B0A2895E4C3}" dt="2025-06-04T14:28:47.337" v="445"/>
        <pc:sldMkLst>
          <pc:docMk/>
          <pc:sldMk cId="1518478340" sldId="1455"/>
        </pc:sldMkLst>
      </pc:sldChg>
      <pc:sldChg chg="modNotes">
        <pc:chgData name="Sophie Whitcombe" userId="S::sophie@talkabouttrust.org::96b93879-58c2-43c8-8be0-05735f70e199" providerId="AD" clId="Web-{D654A490-3DE4-F1FA-4656-8B0A2895E4C3}" dt="2025-06-04T14:28:50.681" v="447"/>
        <pc:sldMkLst>
          <pc:docMk/>
          <pc:sldMk cId="2388754405" sldId="1457"/>
        </pc:sldMkLst>
      </pc:sldChg>
    </pc:docChg>
  </pc:docChgLst>
  <pc:docChgLst>
    <pc:chgData name="Sophie Whitcombe" userId="S::sophie@talkabouttrust.org::96b93879-58c2-43c8-8be0-05735f70e199" providerId="AD" clId="Web-{4832397B-15E3-36FE-375B-778F734485EF}"/>
    <pc:docChg chg="addSld delSld modSld">
      <pc:chgData name="Sophie Whitcombe" userId="S::sophie@talkabouttrust.org::96b93879-58c2-43c8-8be0-05735f70e199" providerId="AD" clId="Web-{4832397B-15E3-36FE-375B-778F734485EF}" dt="2025-05-27T14:47:00.960" v="110" actId="20577"/>
      <pc:docMkLst>
        <pc:docMk/>
      </pc:docMkLst>
      <pc:sldChg chg="del">
        <pc:chgData name="Sophie Whitcombe" userId="S::sophie@talkabouttrust.org::96b93879-58c2-43c8-8be0-05735f70e199" providerId="AD" clId="Web-{4832397B-15E3-36FE-375B-778F734485EF}" dt="2025-05-27T14:44:47.627" v="2"/>
        <pc:sldMkLst>
          <pc:docMk/>
          <pc:sldMk cId="109857222" sldId="256"/>
        </pc:sldMkLst>
      </pc:sldChg>
      <pc:sldChg chg="addSp delSp modSp add">
        <pc:chgData name="Sophie Whitcombe" userId="S::sophie@talkabouttrust.org::96b93879-58c2-43c8-8be0-05735f70e199" providerId="AD" clId="Web-{4832397B-15E3-36FE-375B-778F734485EF}" dt="2025-05-27T14:46:58.210" v="105" actId="20577"/>
        <pc:sldMkLst>
          <pc:docMk/>
          <pc:sldMk cId="1518478340" sldId="1455"/>
        </pc:sldMkLst>
      </pc:sldChg>
      <pc:sldChg chg="modSp add replId">
        <pc:chgData name="Sophie Whitcombe" userId="S::sophie@talkabouttrust.org::96b93879-58c2-43c8-8be0-05735f70e199" providerId="AD" clId="Web-{4832397B-15E3-36FE-375B-778F734485EF}" dt="2025-05-27T14:46:06.161" v="42" actId="20577"/>
        <pc:sldMkLst>
          <pc:docMk/>
          <pc:sldMk cId="3001014657" sldId="1456"/>
        </pc:sldMkLst>
      </pc:sldChg>
      <pc:sldChg chg="modSp add replId">
        <pc:chgData name="Sophie Whitcombe" userId="S::sophie@talkabouttrust.org::96b93879-58c2-43c8-8be0-05735f70e199" providerId="AD" clId="Web-{4832397B-15E3-36FE-375B-778F734485EF}" dt="2025-05-27T14:47:00.960" v="110" actId="20577"/>
        <pc:sldMkLst>
          <pc:docMk/>
          <pc:sldMk cId="2388754405" sldId="1457"/>
        </pc:sldMkLst>
      </pc:sldChg>
    </pc:docChg>
  </pc:docChgLst>
  <pc:docChgLst>
    <pc:chgData clId="Web-{138BEDB0-FC23-053F-CE01-635D7E5BA32B}"/>
    <pc:docChg chg="addSld">
      <pc:chgData name="" userId="" providerId="" clId="Web-{138BEDB0-FC23-053F-CE01-635D7E5BA32B}" dt="2025-07-08T08:10:02.536" v="1"/>
      <pc:docMkLst>
        <pc:docMk/>
      </pc:docMkLst>
      <pc:sldChg chg="add">
        <pc:chgData name="" userId="" providerId="" clId="Web-{138BEDB0-FC23-053F-CE01-635D7E5BA32B}" dt="2025-07-08T08:10:02.536" v="1"/>
        <pc:sldMkLst>
          <pc:docMk/>
          <pc:sldMk cId="651457566" sldId="1261"/>
        </pc:sldMkLst>
      </pc:sldChg>
      <pc:sldChg chg="add">
        <pc:chgData name="" userId="" providerId="" clId="Web-{138BEDB0-FC23-053F-CE01-635D7E5BA32B}" dt="2025-07-08T08:10:02.520" v="0"/>
        <pc:sldMkLst>
          <pc:docMk/>
          <pc:sldMk cId="425265965" sldId="1458"/>
        </pc:sldMkLst>
      </pc:sldChg>
    </pc:docChg>
  </pc:docChgLst>
  <pc:docChgLst>
    <pc:chgData name="Alison Rees" userId="S::alison@talkabouttrust.org::643807b7-95c8-4d06-bfbd-2c8a4c2b8f9b" providerId="AD" clId="Web-{1C19A6FA-AD7A-828C-E61D-5734C6FD5CB1}"/>
    <pc:docChg chg="modSld">
      <pc:chgData name="Alison Rees" userId="S::alison@talkabouttrust.org::643807b7-95c8-4d06-bfbd-2c8a4c2b8f9b" providerId="AD" clId="Web-{1C19A6FA-AD7A-828C-E61D-5734C6FD5CB1}" dt="2025-07-24T16:40:21.933" v="6" actId="1076"/>
      <pc:docMkLst>
        <pc:docMk/>
      </pc:docMkLst>
      <pc:sldChg chg="modSp">
        <pc:chgData name="Alison Rees" userId="S::alison@talkabouttrust.org::643807b7-95c8-4d06-bfbd-2c8a4c2b8f9b" providerId="AD" clId="Web-{1C19A6FA-AD7A-828C-E61D-5734C6FD5CB1}" dt="2025-07-24T16:40:21.933" v="6" actId="1076"/>
        <pc:sldMkLst>
          <pc:docMk/>
          <pc:sldMk cId="268071293" sldId="1260"/>
        </pc:sldMkLst>
        <pc:spChg chg="mod">
          <ac:chgData name="Alison Rees" userId="S::alison@talkabouttrust.org::643807b7-95c8-4d06-bfbd-2c8a4c2b8f9b" providerId="AD" clId="Web-{1C19A6FA-AD7A-828C-E61D-5734C6FD5CB1}" dt="2025-07-24T16:40:18.964" v="5" actId="20577"/>
          <ac:spMkLst>
            <pc:docMk/>
            <pc:sldMk cId="268071293" sldId="1260"/>
            <ac:spMk id="42" creationId="{3A1DE533-73EB-12A4-0A64-87DC44E57EA3}"/>
          </ac:spMkLst>
        </pc:spChg>
        <pc:spChg chg="mod">
          <ac:chgData name="Alison Rees" userId="S::alison@talkabouttrust.org::643807b7-95c8-4d06-bfbd-2c8a4c2b8f9b" providerId="AD" clId="Web-{1C19A6FA-AD7A-828C-E61D-5734C6FD5CB1}" dt="2025-07-24T16:40:21.933" v="6" actId="1076"/>
          <ac:spMkLst>
            <pc:docMk/>
            <pc:sldMk cId="268071293" sldId="1260"/>
            <ac:spMk id="43" creationId="{C9C28258-165C-B7F5-4818-AE4239C461F4}"/>
          </ac:spMkLst>
        </pc:spChg>
      </pc:sldChg>
    </pc:docChg>
  </pc:docChgLst>
  <pc:docChgLst>
    <pc:chgData name="Sophie Whitcombe" userId="S::sophie@talkabouttrust.org::96b93879-58c2-43c8-8be0-05735f70e199" providerId="AD" clId="Web-{19AB25B4-9760-4CE1-3435-B08DB668F6EB}"/>
    <pc:docChg chg="modSld">
      <pc:chgData name="Sophie Whitcombe" userId="S::sophie@talkabouttrust.org::96b93879-58c2-43c8-8be0-05735f70e199" providerId="AD" clId="Web-{19AB25B4-9760-4CE1-3435-B08DB668F6EB}" dt="2025-05-29T21:33:45.198" v="2"/>
      <pc:docMkLst>
        <pc:docMk/>
      </pc:docMkLst>
      <pc:sldChg chg="modNotes">
        <pc:chgData name="Sophie Whitcombe" userId="S::sophie@talkabouttrust.org::96b93879-58c2-43c8-8be0-05735f70e199" providerId="AD" clId="Web-{19AB25B4-9760-4CE1-3435-B08DB668F6EB}" dt="2025-05-29T21:33:45.198" v="2"/>
        <pc:sldMkLst>
          <pc:docMk/>
          <pc:sldMk cId="268071293" sldId="1260"/>
        </pc:sldMkLst>
      </pc:sldChg>
    </pc:docChg>
  </pc:docChgLst>
</pc:chgInfo>
</file>

<file path=ppt/comments/modernComment_4ED_26D4741E.xml><?xml version="1.0" encoding="utf-8"?>
<p188:cmLst xmlns:a="http://schemas.openxmlformats.org/drawingml/2006/main" xmlns:r="http://schemas.openxmlformats.org/officeDocument/2006/relationships" xmlns:p188="http://schemas.microsoft.com/office/powerpoint/2018/8/main">
  <p188:cm id="{9BA41795-776A-4CCA-9F2E-77925A4CE2DC}" authorId="{43D5E991-F6D5-0ECE-6CB6-F9ABF44FF63E}" status="resolved" created="2025-06-04T17:22:38.180" startDate="2025-06-04T17:22:38.180" dueDate="2025-06-04T17:22:38.180" assignedTo="{30128372-6DDB-3CD6-2C9F-EC98DC67B7C1}" complete="100000" title="…measure and a great way to communicate what has been learnt to the rest of school if displayed build int he option of addressing the postcard to The Prime Minister - both could go together bas recap reflect and evaluate activities @Sophie Whitcombe">
    <pc:sldMkLst xmlns:pc="http://schemas.microsoft.com/office/powerpoint/2013/main/command">
      <pc:docMk/>
      <pc:sldMk cId="651457566" sldId="1261"/>
    </pc:sldMkLst>
    <p188:txBody>
      <a:bodyPr/>
      <a:lstStyle/>
      <a:p>
        <a:r>
          <a:rPr lang="en-GB"/>
          <a:t>in guidance list this as an evaluation measure and a great way to communicate what has been learnt to the rest of school if displayed
build int he option of addressing the postcard to The Prime Minister - both could go together bas recap reflect and evaluate activities [@Sophie Whitcombe] </a:t>
        </a:r>
      </a:p>
    </p188:txBody>
    <p188:extLst>
      <p:ext xmlns:p="http://schemas.openxmlformats.org/presentationml/2006/main" uri="{5BB2D875-25FF-4072-B9AC-8F64D62656EB}">
        <p228:taskDetails xmlns:p228="http://schemas.microsoft.com/office/powerpoint/2022/08/main">
          <p228:history>
            <p228:event time="2025-06-04T17:22:38.180" id="{AC7B6B47-E34B-4675-9E41-A9DEC645B31B}">
              <p228:atrbtn authorId="{43D5E991-F6D5-0ECE-6CB6-F9ABF44FF63E}"/>
              <p228:anchr>
                <p228:comment id="{9BA41795-776A-4CCA-9F2E-77925A4CE2DC}"/>
              </p228:anchr>
              <p228:add/>
            </p228:event>
            <p228:event time="2025-06-04T17:22:38.180" id="{12A8D0E4-BE11-4B45-B349-9AACA3AAF76E}">
              <p228:atrbtn authorId="{43D5E991-F6D5-0ECE-6CB6-F9ABF44FF63E}"/>
              <p228:anchr>
                <p228:comment id="{9BA41795-776A-4CCA-9F2E-77925A4CE2DC}"/>
              </p228:anchr>
              <p228:asgn authorId="{30128372-6DDB-3CD6-2C9F-EC98DC67B7C1}"/>
            </p228:event>
            <p228:event time="2025-06-04T17:22:38.180" id="{18CFC6B6-DFEC-4E69-B15C-963EB40C8E14}">
              <p228:atrbtn authorId="{43D5E991-F6D5-0ECE-6CB6-F9ABF44FF63E}"/>
              <p228:anchr>
                <p228:comment id="{9BA41795-776A-4CCA-9F2E-77925A4CE2DC}"/>
              </p228:anchr>
              <p228:title val="…measure and a great way to communicate what has been learnt to the rest of school if displayed build int he option of addressing the postcard to The Prime Minister - both could go together bas recap reflect and evaluate activities @Sophie Whitcombe"/>
            </p228:event>
            <p228:event time="2025-06-04T17:22:38.180" id="{23D441E1-2DC4-482E-84C2-ABC609F02C7C}">
              <p228:atrbtn authorId="{43D5E991-F6D5-0ECE-6CB6-F9ABF44FF63E}"/>
              <p228:anchr>
                <p228:comment id="{9BA41795-776A-4CCA-9F2E-77925A4CE2DC}"/>
              </p228:anchr>
              <p228:date stDt="2025-06-04T17:22:38.180" endDt="2025-06-04T17:22:38.180"/>
            </p228:event>
            <p228:event time="2025-06-26T10:32:00.356" id="{A08A5CAA-199B-457E-9932-277FD56DB0F1}">
              <p228:atrbtn authorId="{30128372-6DDB-3CD6-2C9F-EC98DC67B7C1}"/>
              <p228:anchr>
                <p228:comment id="{00000000-0000-0000-0000-000000000000}"/>
              </p228:anchr>
              <p228:pcntCmplt val="100000"/>
            </p228:event>
          </p228:history>
        </p228:taskDetails>
      </p:ext>
    </p188:extLst>
  </p188:cm>
</p188:cmLst>
</file>

<file path=ppt/comments/modernComment_5AF_5A822404.xml><?xml version="1.0" encoding="utf-8"?>
<p188:cmLst xmlns:a="http://schemas.openxmlformats.org/drawingml/2006/main" xmlns:r="http://schemas.openxmlformats.org/officeDocument/2006/relationships" xmlns:p188="http://schemas.microsoft.com/office/powerpoint/2018/8/main">
  <p188:cm id="{99B7F696-8240-4009-B367-9F30D6871B6E}" authorId="{43D5E991-F6D5-0ECE-6CB6-F9ABF44FF63E}" status="resolved" created="2025-06-04T11:08:14.409" startDate="2025-06-04T11:08:14.409" dueDate="2025-06-04T11:08:14.409" assignedTo="{30128372-6DDB-3CD6-2C9F-EC98DC67B7C1}" complete="100000" title="@Sophie Whitcombe how will children do this and how will the teacher gather the info? ie does a child need a printed copy ( probably a problem?) or can they write a number down - needs to be thought through with teacher guidance with clear suggestions …">
    <pc:sldMkLst xmlns:pc="http://schemas.microsoft.com/office/powerpoint/2013/main/command">
      <pc:docMk/>
      <pc:sldMk cId="1518478340" sldId="1455"/>
    </pc:sldMkLst>
    <p188:replyLst>
      <p188:reply id="{AAFB7AEA-E2D5-41D4-8EE9-5FB1D72367CC}" authorId="{30128372-6DDB-3CD6-2C9F-EC98DC67B7C1}" created="2025-06-04T14:28:31.337">
        <p188:txBody>
          <a:bodyPr/>
          <a:lstStyle/>
          <a:p>
            <a:r>
              <a:rPr lang="en-GB"/>
              <a:t>here is the updated info: 
Slides 2 and 4 can be printed out for students to use if appropriate. If the facilitator prefers not to print, students can discreetly write down their confidence rating in their PSHE exercise book. Alternatively, the teacher could gather a whole-class response by asking students to write a number on a mini whiteboard or show a number using their fingers. To maintain anonymity, the teacher could ask students to close their eyes during the whole class activity.​</a:t>
            </a:r>
          </a:p>
        </p188:txBody>
      </p188:reply>
    </p188:replyLst>
    <p188:txBody>
      <a:bodyPr/>
      <a:lstStyle/>
      <a:p>
        <a:r>
          <a:rPr lang="en-GB"/>
          <a:t>[@Sophie Whitcombe] how will children do this and how will the teacher gather the info? ie does a child need a printed copy ( probably a problem?) or can they write a number down - needs to be thought through with teacher guidance with clear suggestions please </a:t>
        </a:r>
      </a:p>
    </p188:txBody>
    <p188:extLst>
      <p:ext xmlns:p="http://schemas.openxmlformats.org/presentationml/2006/main" uri="{5BB2D875-25FF-4072-B9AC-8F64D62656EB}">
        <p228:taskDetails xmlns:p228="http://schemas.microsoft.com/office/powerpoint/2022/08/main">
          <p228:history>
            <p228:event time="2025-06-04T11:08:14.409" id="{2C347FB0-877D-4653-A449-86F94FBA9646}">
              <p228:atrbtn authorId="{43D5E991-F6D5-0ECE-6CB6-F9ABF44FF63E}"/>
              <p228:anchr>
                <p228:comment id="{99B7F696-8240-4009-B367-9F30D6871B6E}"/>
              </p228:anchr>
              <p228:add/>
            </p228:event>
            <p228:event time="2025-06-04T11:08:14.409" id="{EEFA9430-0E78-41CE-B9D9-22C377085F4C}">
              <p228:atrbtn authorId="{43D5E991-F6D5-0ECE-6CB6-F9ABF44FF63E}"/>
              <p228:anchr>
                <p228:comment id="{99B7F696-8240-4009-B367-9F30D6871B6E}"/>
              </p228:anchr>
              <p228:asgn authorId="{30128372-6DDB-3CD6-2C9F-EC98DC67B7C1}"/>
            </p228:event>
            <p228:event time="2025-06-04T11:08:14.409" id="{D4BF8A6B-26C2-40EB-8055-9F054BFC75E2}">
              <p228:atrbtn authorId="{43D5E991-F6D5-0ECE-6CB6-F9ABF44FF63E}"/>
              <p228:anchr>
                <p228:comment id="{99B7F696-8240-4009-B367-9F30D6871B6E}"/>
              </p228:anchr>
              <p228:title val="@Sophie Whitcombe how will children do this and how will the teacher gather the info? ie does a child need a printed copy ( probably a problem?) or can they write a number down - needs to be thought through with teacher guidance with clear suggestions …"/>
            </p228:event>
            <p228:event time="2025-06-04T11:08:14.409" id="{BBCDE550-AB24-4D08-9B33-22B5AD671A47}">
              <p228:atrbtn authorId="{43D5E991-F6D5-0ECE-6CB6-F9ABF44FF63E}"/>
              <p228:anchr>
                <p228:comment id="{99B7F696-8240-4009-B367-9F30D6871B6E}"/>
              </p228:anchr>
              <p228:date stDt="2025-06-04T11:08:14.409" endDt="2025-06-04T11:08:14.409"/>
            </p228:event>
            <p228:event time="2025-06-04T14:29:56.543" id="{60E835FB-8DB3-4E8B-B510-BAE065EA0D5D}">
              <p228:atrbtn authorId="{30128372-6DDB-3CD6-2C9F-EC98DC67B7C1}"/>
              <p228:anchr>
                <p228:comment id="{00000000-0000-0000-0000-000000000000}"/>
              </p228:anchr>
              <p228:pcntCmplt val="100000"/>
            </p228:event>
          </p228:history>
        </p228:taskDetails>
      </p:ext>
    </p188:extLst>
  </p188:cm>
</p188:cmLst>
</file>

<file path=ppt/comments/modernComment_5B0_B2DFD981.xml><?xml version="1.0" encoding="utf-8"?>
<p188:cmLst xmlns:a="http://schemas.openxmlformats.org/drawingml/2006/main" xmlns:r="http://schemas.openxmlformats.org/officeDocument/2006/relationships" xmlns:p188="http://schemas.microsoft.com/office/powerpoint/2018/8/main">
  <p188:cm id="{40DC6E16-6296-4272-83D2-1441CF1A1293}" authorId="{43D5E991-F6D5-0ECE-6CB6-F9ABF44FF63E}" status="resolved" created="2025-06-04T11:11:18.242" startDate="2025-06-04T11:11:18.242" dueDate="2025-06-04T11:11:18.242" assignedTo="{30128372-6DDB-3CD6-2C9F-EC98DC67B7C1}" complete="100000" title="…copy? they refer to a number out of 10 with a show of hands? need these options in the teacher guidance ( suggest ground rules, trusted adult and ruler of confidence that are used throughout are put at beginning of teacher guidance? @Sophie Whitcombe">
    <ac:deMkLst xmlns:ac="http://schemas.microsoft.com/office/drawing/2013/main/command">
      <pc:docMk xmlns:pc="http://schemas.microsoft.com/office/powerpoint/2013/main/command"/>
      <pc:sldMk xmlns:pc="http://schemas.microsoft.com/office/powerpoint/2013/main/command" cId="3001014657" sldId="1456"/>
      <ac:spMk id="4" creationId="{86A64F7B-9EFA-F3C4-30F8-AC54FEC10057}"/>
    </ac:deMkLst>
    <p188:txBody>
      <a:bodyPr/>
      <a:lstStyle/>
      <a:p>
        <a:r>
          <a:rPr lang="en-GB"/>
          <a:t>again the instructions suggest they will have a printed ruler to do this on? 
could it be one copy? they refer to a number out of 10 with a show of hands? need these options in the teacher guidance ( suggest ground rules, trusted adult and ruler of confidence that are used throughout are put at beginning of teacher guidance? [@Sophie Whitcombe]  </a:t>
        </a:r>
      </a:p>
    </p188:txBody>
    <p188:extLst>
      <p:ext xmlns:p="http://schemas.openxmlformats.org/presentationml/2006/main" uri="{5BB2D875-25FF-4072-B9AC-8F64D62656EB}">
        <p228:taskDetails xmlns:p228="http://schemas.microsoft.com/office/powerpoint/2022/08/main">
          <p228:history>
            <p228:event time="2025-06-04T11:11:18.242" id="{11646F1B-82CD-4D87-A332-167F3CA5FB6B}">
              <p228:atrbtn authorId="{43D5E991-F6D5-0ECE-6CB6-F9ABF44FF63E}"/>
              <p228:anchr>
                <p228:comment id="{40DC6E16-6296-4272-83D2-1441CF1A1293}"/>
              </p228:anchr>
              <p228:add/>
            </p228:event>
            <p228:event time="2025-06-04T11:11:18.242" id="{5F3AF4C9-69EB-4F1D-B681-018385C99848}">
              <p228:atrbtn authorId="{43D5E991-F6D5-0ECE-6CB6-F9ABF44FF63E}"/>
              <p228:anchr>
                <p228:comment id="{40DC6E16-6296-4272-83D2-1441CF1A1293}"/>
              </p228:anchr>
              <p228:asgn authorId="{30128372-6DDB-3CD6-2C9F-EC98DC67B7C1}"/>
            </p228:event>
            <p228:event time="2025-06-04T11:11:18.242" id="{E55D4D2A-C397-4099-960E-EC7549351D0C}">
              <p228:atrbtn authorId="{43D5E991-F6D5-0ECE-6CB6-F9ABF44FF63E}"/>
              <p228:anchr>
                <p228:comment id="{40DC6E16-6296-4272-83D2-1441CF1A1293}"/>
              </p228:anchr>
              <p228:title val="…copy? they refer to a number out of 10 with a show of hands? need these options in the teacher guidance ( suggest ground rules, trusted adult and ruler of confidence that are used throughout are put at beginning of teacher guidance? @Sophie Whitcombe"/>
            </p228:event>
            <p228:event time="2025-06-04T11:11:18.242" id="{2B31C771-0AD0-40A0-B013-A860596B8AAC}">
              <p228:atrbtn authorId="{43D5E991-F6D5-0ECE-6CB6-F9ABF44FF63E}"/>
              <p228:anchr>
                <p228:comment id="{40DC6E16-6296-4272-83D2-1441CF1A1293}"/>
              </p228:anchr>
              <p228:date stDt="2025-06-04T11:11:18.242" endDt="2025-06-04T11:11:18.242"/>
            </p228:event>
            <p228:event time="2025-06-04T14:28:58.885" id="{90117DE7-BD04-42E5-A439-9CD4262BCCB1}">
              <p228:atrbtn authorId="{30128372-6DDB-3CD6-2C9F-EC98DC67B7C1}"/>
              <p228:anchr>
                <p228:comment id="{00000000-0000-0000-0000-000000000000}"/>
              </p228:anchr>
              <p228:pcntCmplt val="100000"/>
            </p228:event>
          </p228:history>
        </p228:taskDetail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261460-C636-4ADA-8FC1-4F1CDA43BCD3}" type="datetimeFigureOut">
              <a:t>8/1/2025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9C8BF-DFC1-4A09-A990-9595A18DD616}" type="slidenum">
              <a:t>‹#›</a:t>
            </a:fld>
            <a:endParaRPr lang="en-GB"/>
          </a:p>
        </p:txBody>
      </p:sp>
    </p:spTree>
    <p:extLst>
      <p:ext uri="{BB962C8B-B14F-4D97-AF65-F5344CB8AC3E}">
        <p14:creationId xmlns:p14="http://schemas.microsoft.com/office/powerpoint/2010/main" val="2594138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ea typeface="Calibri" panose="020F0502020204030204"/>
                <a:cs typeface="Calibri" panose="020F0502020204030204"/>
              </a:rPr>
              <a:t>Teacher Notes - </a:t>
            </a:r>
            <a:r>
              <a:rPr lang="en-GB" dirty="0"/>
              <a:t>Teachers can ask young people to rate their knowledge and understanding of vaping out of 10 on the “ruler of confidence”, providing a baseline. This can be repeated at the end of input as a measure of progress. This could be done at the start and end of the full unit to assess knowledge development. </a:t>
            </a:r>
            <a:endParaRPr lang="en-GB" b="1" i="1"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148689C8-C92C-4FAC-AD59-D06DD6FFE5B6}" type="slidenum">
              <a:t>1</a:t>
            </a:fld>
            <a:endParaRPr lang="en-GB"/>
          </a:p>
        </p:txBody>
      </p:sp>
    </p:spTree>
    <p:extLst>
      <p:ext uri="{BB962C8B-B14F-4D97-AF65-F5344CB8AC3E}">
        <p14:creationId xmlns:p14="http://schemas.microsoft.com/office/powerpoint/2010/main" val="78286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7B396-971B-FF7D-BBCE-316EC92E01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4A8291-46F9-60AC-01FF-07F38FB759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262642-6DA1-C864-1E44-871329716192}"/>
              </a:ext>
            </a:extLst>
          </p:cNvPr>
          <p:cNvSpPr>
            <a:spLocks noGrp="1"/>
          </p:cNvSpPr>
          <p:nvPr>
            <p:ph type="body" idx="1"/>
          </p:nvPr>
        </p:nvSpPr>
        <p:spPr/>
        <p:txBody>
          <a:bodyPr/>
          <a:lstStyle/>
          <a:p>
            <a:r>
              <a:rPr lang="en-US" b="1" i="1" dirty="0"/>
              <a:t>Teacher Notes - </a:t>
            </a:r>
            <a:r>
              <a:rPr lang="en-US" dirty="0"/>
              <a:t>This </a:t>
            </a:r>
            <a:r>
              <a:rPr lang="en-GB" dirty="0"/>
              <a:t>can be printed out for students to use if appropriate. If the facilitator prefers not to print, students can discreetly write down their confidence rating in their PSHE exercise book. Alternatively, the teacher could gather a whole-class response by asking students to write a number on a mini whiteboard or show a number using their fingers. To maintain anonymity, the teacher could ask students to close their eyes during the whole class activity. </a:t>
            </a:r>
            <a:endParaRPr lang="en-US" dirty="0"/>
          </a:p>
          <a:p>
            <a:endParaRPr lang="en-US" dirty="0">
              <a:ea typeface="Calibri"/>
              <a:cs typeface="Calibri"/>
            </a:endParaRPr>
          </a:p>
        </p:txBody>
      </p:sp>
      <p:sp>
        <p:nvSpPr>
          <p:cNvPr id="4" name="Slide Number Placeholder 3">
            <a:extLst>
              <a:ext uri="{FF2B5EF4-FFF2-40B4-BE49-F238E27FC236}">
                <a16:creationId xmlns:a16="http://schemas.microsoft.com/office/drawing/2014/main" id="{6984D7D0-0AAC-8CD8-8AA0-6FDE99396D61}"/>
              </a:ext>
            </a:extLst>
          </p:cNvPr>
          <p:cNvSpPr>
            <a:spLocks noGrp="1"/>
          </p:cNvSpPr>
          <p:nvPr>
            <p:ph type="sldNum" sz="quarter" idx="10"/>
          </p:nvPr>
        </p:nvSpPr>
        <p:spPr/>
        <p:txBody>
          <a:bodyPr/>
          <a:lstStyle/>
          <a:p>
            <a:fld id="{C08248B4-05AC-4B1A-992B-69771E8850E2}" type="slidenum">
              <a:rPr lang="en-GB" smtClean="0"/>
              <a:t>2</a:t>
            </a:fld>
            <a:endParaRPr lang="en-GB"/>
          </a:p>
        </p:txBody>
      </p:sp>
    </p:spTree>
    <p:extLst>
      <p:ext uri="{BB962C8B-B14F-4D97-AF65-F5344CB8AC3E}">
        <p14:creationId xmlns:p14="http://schemas.microsoft.com/office/powerpoint/2010/main" val="415331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7756E-7355-1FE8-9F3E-C05E29FDF6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88574-729E-F188-5922-14ABF876C8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93A2EF-6130-173F-5B07-3EE7764C3A14}"/>
              </a:ext>
            </a:extLst>
          </p:cNvPr>
          <p:cNvSpPr>
            <a:spLocks noGrp="1"/>
          </p:cNvSpPr>
          <p:nvPr>
            <p:ph type="body" idx="1"/>
          </p:nvPr>
        </p:nvSpPr>
        <p:spPr/>
        <p:txBody>
          <a:bodyPr/>
          <a:lstStyle/>
          <a:p>
            <a:endParaRPr lang="en-GB" dirty="0">
              <a:ea typeface="Calibri"/>
              <a:cs typeface="Calibri"/>
            </a:endParaRPr>
          </a:p>
        </p:txBody>
      </p:sp>
      <p:sp>
        <p:nvSpPr>
          <p:cNvPr id="4" name="Slide Number Placeholder 3">
            <a:extLst>
              <a:ext uri="{FF2B5EF4-FFF2-40B4-BE49-F238E27FC236}">
                <a16:creationId xmlns:a16="http://schemas.microsoft.com/office/drawing/2014/main" id="{88553224-7A56-0C77-8F04-130A3FC6F626}"/>
              </a:ext>
            </a:extLst>
          </p:cNvPr>
          <p:cNvSpPr>
            <a:spLocks noGrp="1"/>
          </p:cNvSpPr>
          <p:nvPr>
            <p:ph type="sldNum" sz="quarter" idx="5"/>
          </p:nvPr>
        </p:nvSpPr>
        <p:spPr/>
        <p:txBody>
          <a:bodyPr/>
          <a:lstStyle/>
          <a:p>
            <a:fld id="{148689C8-C92C-4FAC-AD59-D06DD6FFE5B6}" type="slidenum">
              <a:t>3</a:t>
            </a:fld>
            <a:endParaRPr lang="en-GB"/>
          </a:p>
        </p:txBody>
      </p:sp>
    </p:spTree>
    <p:extLst>
      <p:ext uri="{BB962C8B-B14F-4D97-AF65-F5344CB8AC3E}">
        <p14:creationId xmlns:p14="http://schemas.microsoft.com/office/powerpoint/2010/main" val="4158741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7A3E0-6EBC-5A4A-BEDB-1BEE7ECD36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40BDA8-B5FF-FD31-1F78-3F80887720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65721D-5424-03D8-B7AE-7734E67A3A82}"/>
              </a:ext>
            </a:extLst>
          </p:cNvPr>
          <p:cNvSpPr>
            <a:spLocks noGrp="1"/>
          </p:cNvSpPr>
          <p:nvPr>
            <p:ph type="body" idx="1"/>
          </p:nvPr>
        </p:nvSpPr>
        <p:spPr/>
        <p:txBody>
          <a:bodyPr/>
          <a:lstStyle/>
          <a:p>
            <a:r>
              <a:rPr lang="en-US" b="1" i="1" dirty="0"/>
              <a:t>Teacher Notes - </a:t>
            </a:r>
            <a:r>
              <a:rPr lang="en-US" dirty="0"/>
              <a:t>This </a:t>
            </a:r>
            <a:r>
              <a:rPr lang="en-GB" dirty="0"/>
              <a:t>can be printed out for students to use if appropriate. If the facilitator prefers not to print, students can discreetly write down their confidence rating in their PSHE exercise book. Alternatively, the teacher could gather a whole-class response by asking students to write a number on a mini whiteboard or show a number using their fingers. To maintain anonymity, the teacher could ask students to close their eyes during the whole class activity. </a:t>
            </a:r>
            <a:endParaRPr lang="en-US"/>
          </a:p>
          <a:p>
            <a:endParaRPr lang="en-US" dirty="0">
              <a:ea typeface="Calibri"/>
              <a:cs typeface="Calibri"/>
            </a:endParaRPr>
          </a:p>
        </p:txBody>
      </p:sp>
      <p:sp>
        <p:nvSpPr>
          <p:cNvPr id="4" name="Slide Number Placeholder 3">
            <a:extLst>
              <a:ext uri="{FF2B5EF4-FFF2-40B4-BE49-F238E27FC236}">
                <a16:creationId xmlns:a16="http://schemas.microsoft.com/office/drawing/2014/main" id="{C4E53A34-5C51-F8D4-46F2-300106356F95}"/>
              </a:ext>
            </a:extLst>
          </p:cNvPr>
          <p:cNvSpPr>
            <a:spLocks noGrp="1"/>
          </p:cNvSpPr>
          <p:nvPr>
            <p:ph type="sldNum" sz="quarter" idx="10"/>
          </p:nvPr>
        </p:nvSpPr>
        <p:spPr/>
        <p:txBody>
          <a:bodyPr/>
          <a:lstStyle/>
          <a:p>
            <a:fld id="{C08248B4-05AC-4B1A-992B-69771E8850E2}" type="slidenum">
              <a:rPr lang="en-GB" smtClean="0"/>
              <a:t>4</a:t>
            </a:fld>
            <a:endParaRPr lang="en-GB"/>
          </a:p>
        </p:txBody>
      </p:sp>
    </p:spTree>
    <p:extLst>
      <p:ext uri="{BB962C8B-B14F-4D97-AF65-F5344CB8AC3E}">
        <p14:creationId xmlns:p14="http://schemas.microsoft.com/office/powerpoint/2010/main" val="2699822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t>Teacher Notes – </a:t>
            </a:r>
            <a:r>
              <a:rPr lang="en-GB" dirty="0"/>
              <a:t>This task could be completed at the end of a vaping session, or unit as a visual summary of what the students have learnt. </a:t>
            </a:r>
            <a:endParaRPr lang="en-GB" dirty="0">
              <a:ea typeface="Calibri"/>
              <a:cs typeface="Calibri"/>
            </a:endParaRPr>
          </a:p>
        </p:txBody>
      </p:sp>
      <p:sp>
        <p:nvSpPr>
          <p:cNvPr id="4" name="Slide Number Placeholder 3"/>
          <p:cNvSpPr>
            <a:spLocks noGrp="1"/>
          </p:cNvSpPr>
          <p:nvPr>
            <p:ph type="sldNum" sz="quarter" idx="5"/>
          </p:nvPr>
        </p:nvSpPr>
        <p:spPr/>
        <p:txBody>
          <a:bodyPr/>
          <a:lstStyle/>
          <a:p>
            <a:fld id="{148689C8-C92C-4FAC-AD59-D06DD6FFE5B6}" type="slidenum">
              <a:t>5</a:t>
            </a:fld>
            <a:endParaRPr lang="en-GB"/>
          </a:p>
        </p:txBody>
      </p:sp>
    </p:spTree>
    <p:extLst>
      <p:ext uri="{BB962C8B-B14F-4D97-AF65-F5344CB8AC3E}">
        <p14:creationId xmlns:p14="http://schemas.microsoft.com/office/powerpoint/2010/main" val="782865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t>Teacher Notes – </a:t>
            </a:r>
            <a:r>
              <a:rPr lang="en-GB" dirty="0"/>
              <a:t>Teachers can print this as a template for the students. </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CDB9355A-B300-4B36-B02E-9EE81881943C}" type="slidenum">
              <a:t>6</a:t>
            </a:fld>
            <a:endParaRPr lang="en-GB"/>
          </a:p>
        </p:txBody>
      </p:sp>
    </p:spTree>
    <p:extLst>
      <p:ext uri="{BB962C8B-B14F-4D97-AF65-F5344CB8AC3E}">
        <p14:creationId xmlns:p14="http://schemas.microsoft.com/office/powerpoint/2010/main" val="3771806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01/08/2025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01/08/2025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01/08/2025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01/08/2025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01/08/2025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4.jpeg"/><Relationship Id="rId5" Type="http://schemas.openxmlformats.org/officeDocument/2006/relationships/image" Target="../media/image3.png"/><Relationship Id="rId4" Type="http://schemas.microsoft.com/office/2018/10/relationships/comments" Target="../comments/modernComment_5AF_5A822404.xml"/></Relationships>
</file>

<file path=ppt/slides/_rels/slide3.xml.rels><?xml version="1.0" encoding="UTF-8" standalone="yes"?>
<Relationships xmlns="http://schemas.openxmlformats.org/package/2006/relationships"><Relationship Id="rId3" Type="http://schemas.microsoft.com/office/2018/10/relationships/comments" Target="../comments/modernComment_5B0_B2DFD98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microsoft.com/office/2018/10/relationships/comments" Target="../comments/modernComment_4ED_26D4741E.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7026F8-E999-9526-FDDE-4C420596A070}"/>
              </a:ext>
            </a:extLst>
          </p:cNvPr>
          <p:cNvSpPr txBox="1"/>
          <p:nvPr/>
        </p:nvSpPr>
        <p:spPr>
          <a:xfrm>
            <a:off x="5036621" y="1203137"/>
            <a:ext cx="6925866"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a:solidFill>
                  <a:srgbClr val="000000"/>
                </a:solidFill>
                <a:latin typeface="Arial"/>
                <a:cs typeface="Arial"/>
              </a:rPr>
              <a:t>The Ruler of Confidence </a:t>
            </a:r>
            <a:endParaRPr lang="en-US" sz="2400" b="1">
              <a:latin typeface="Arial"/>
              <a:cs typeface="Arial"/>
            </a:endParaRPr>
          </a:p>
          <a:p>
            <a:endParaRPr lang="en-GB" sz="2400">
              <a:solidFill>
                <a:srgbClr val="000000"/>
              </a:solidFill>
              <a:latin typeface="Arial"/>
              <a:cs typeface="Arial"/>
            </a:endParaRPr>
          </a:p>
          <a:p>
            <a:r>
              <a:rPr lang="en-US" sz="2400">
                <a:solidFill>
                  <a:srgbClr val="000000"/>
                </a:solidFill>
                <a:latin typeface="Arial"/>
                <a:cs typeface="Arial"/>
              </a:rPr>
              <a:t>Before we start our lesson on vaping, rate your knowledge! Some people might be </a:t>
            </a:r>
            <a:r>
              <a:rPr lang="en-US" sz="2400" b="1">
                <a:solidFill>
                  <a:srgbClr val="000000"/>
                </a:solidFill>
                <a:latin typeface="Arial"/>
                <a:cs typeface="Arial"/>
              </a:rPr>
              <a:t>“very knowledgeable”</a:t>
            </a:r>
            <a:r>
              <a:rPr lang="en-US" sz="2400">
                <a:solidFill>
                  <a:srgbClr val="000000"/>
                </a:solidFill>
                <a:latin typeface="Arial"/>
                <a:cs typeface="Arial"/>
              </a:rPr>
              <a:t>, but others might be </a:t>
            </a:r>
            <a:r>
              <a:rPr lang="en-US" sz="2400" b="1">
                <a:solidFill>
                  <a:srgbClr val="000000"/>
                </a:solidFill>
                <a:latin typeface="Arial"/>
                <a:cs typeface="Arial"/>
              </a:rPr>
              <a:t>“not sure”</a:t>
            </a:r>
            <a:r>
              <a:rPr lang="en-US" sz="2400">
                <a:solidFill>
                  <a:srgbClr val="000000"/>
                </a:solidFill>
                <a:latin typeface="Arial"/>
                <a:cs typeface="Arial"/>
              </a:rPr>
              <a:t>. Circle a number on the ruler to show how confident you feel about your knowledge on vaping.</a:t>
            </a:r>
          </a:p>
          <a:p>
            <a:endParaRPr lang="en-US" sz="2400">
              <a:solidFill>
                <a:srgbClr val="000000"/>
              </a:solidFill>
              <a:latin typeface="Arial"/>
              <a:cs typeface="Arial"/>
            </a:endParaRPr>
          </a:p>
          <a:p>
            <a:endParaRPr lang="en-GB" sz="2400">
              <a:solidFill>
                <a:srgbClr val="000000"/>
              </a:solidFill>
              <a:latin typeface="Arial"/>
              <a:cs typeface="Arial"/>
            </a:endParaRPr>
          </a:p>
          <a:p>
            <a:endParaRPr lang="en-GB" sz="2400">
              <a:solidFill>
                <a:srgbClr val="000000"/>
              </a:solidFill>
              <a:latin typeface="Arial"/>
              <a:cs typeface="Arial"/>
            </a:endParaRPr>
          </a:p>
        </p:txBody>
      </p:sp>
      <p:pic>
        <p:nvPicPr>
          <p:cNvPr id="12" name="Picture 11" descr="A close up of a logo&#10;&#10;Description automatically generated">
            <a:extLst>
              <a:ext uri="{FF2B5EF4-FFF2-40B4-BE49-F238E27FC236}">
                <a16:creationId xmlns:a16="http://schemas.microsoft.com/office/drawing/2014/main" id="{C7183A02-0FAB-2288-3191-302072203E9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565358" y="5733595"/>
            <a:ext cx="2381486" cy="728890"/>
          </a:xfrm>
          <a:prstGeom prst="rect">
            <a:avLst/>
          </a:prstGeom>
          <a:ln>
            <a:noFill/>
          </a:ln>
        </p:spPr>
      </p:pic>
      <p:sp>
        <p:nvSpPr>
          <p:cNvPr id="41" name="Title 1">
            <a:extLst>
              <a:ext uri="{FF2B5EF4-FFF2-40B4-BE49-F238E27FC236}">
                <a16:creationId xmlns:a16="http://schemas.microsoft.com/office/drawing/2014/main" id="{539092E9-2D91-4DF8-977F-3CD70F67853D}"/>
              </a:ext>
            </a:extLst>
          </p:cNvPr>
          <p:cNvSpPr>
            <a:spLocks noGrp="1"/>
          </p:cNvSpPr>
          <p:nvPr/>
        </p:nvSpPr>
        <p:spPr>
          <a:xfrm>
            <a:off x="5502110" y="354456"/>
            <a:ext cx="5579378" cy="44102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4000">
              <a:solidFill>
                <a:srgbClr val="D5127B"/>
              </a:solidFill>
              <a:latin typeface="Arial"/>
              <a:cs typeface="Arial"/>
            </a:endParaRPr>
          </a:p>
        </p:txBody>
      </p:sp>
      <p:sp>
        <p:nvSpPr>
          <p:cNvPr id="42" name="TextBox 9">
            <a:extLst>
              <a:ext uri="{FF2B5EF4-FFF2-40B4-BE49-F238E27FC236}">
                <a16:creationId xmlns:a16="http://schemas.microsoft.com/office/drawing/2014/main" id="{3A1DE533-73EB-12A4-0A64-87DC44E57EA3}"/>
              </a:ext>
            </a:extLst>
          </p:cNvPr>
          <p:cNvSpPr txBox="1"/>
          <p:nvPr/>
        </p:nvSpPr>
        <p:spPr>
          <a:xfrm>
            <a:off x="5047716" y="478998"/>
            <a:ext cx="6529261" cy="7232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dirty="0">
                <a:solidFill>
                  <a:srgbClr val="EB8B2D"/>
                </a:solidFill>
                <a:latin typeface="Arial"/>
                <a:cs typeface="Arial"/>
              </a:rPr>
              <a:t>talk</a:t>
            </a:r>
            <a:r>
              <a:rPr lang="en-GB" sz="2000" b="1" dirty="0">
                <a:solidFill>
                  <a:srgbClr val="EB8B2D"/>
                </a:solidFill>
                <a:latin typeface="Arial"/>
                <a:cs typeface="Arial"/>
              </a:rPr>
              <a:t> </a:t>
            </a:r>
            <a:r>
              <a:rPr lang="en-GB" sz="4000" b="1" dirty="0">
                <a:solidFill>
                  <a:srgbClr val="EB8B2D"/>
                </a:solidFill>
                <a:latin typeface="Arial"/>
                <a:cs typeface="Arial"/>
              </a:rPr>
              <a:t>about</a:t>
            </a:r>
            <a:r>
              <a:rPr lang="en-GB" sz="2000" b="1" dirty="0">
                <a:solidFill>
                  <a:srgbClr val="8D2456"/>
                </a:solidFill>
                <a:latin typeface="Arial"/>
                <a:cs typeface="Arial"/>
              </a:rPr>
              <a:t> </a:t>
            </a:r>
            <a:r>
              <a:rPr lang="en-GB" sz="4000" dirty="0">
                <a:solidFill>
                  <a:srgbClr val="8D2456"/>
                </a:solidFill>
                <a:latin typeface="Arial"/>
                <a:cs typeface="Arial"/>
              </a:rPr>
              <a:t>|</a:t>
            </a:r>
            <a:endParaRPr lang="en-US" sz="4000" dirty="0">
              <a:latin typeface="Arial"/>
              <a:ea typeface="Calibri" panose="020F0502020204030204"/>
              <a:cs typeface="Arial"/>
            </a:endParaRPr>
          </a:p>
        </p:txBody>
      </p:sp>
      <p:sp>
        <p:nvSpPr>
          <p:cNvPr id="43" name="TextBox 42">
            <a:extLst>
              <a:ext uri="{FF2B5EF4-FFF2-40B4-BE49-F238E27FC236}">
                <a16:creationId xmlns:a16="http://schemas.microsoft.com/office/drawing/2014/main" id="{C9C28258-165C-B7F5-4818-AE4239C461F4}"/>
              </a:ext>
            </a:extLst>
          </p:cNvPr>
          <p:cNvSpPr txBox="1"/>
          <p:nvPr/>
        </p:nvSpPr>
        <p:spPr>
          <a:xfrm>
            <a:off x="7714765" y="516953"/>
            <a:ext cx="1749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dirty="0">
                <a:solidFill>
                  <a:srgbClr val="8D2456"/>
                </a:solidFill>
                <a:latin typeface="Arial"/>
                <a:cs typeface="Arial"/>
              </a:rPr>
              <a:t>vaping</a:t>
            </a:r>
            <a:endParaRPr lang="en-US" sz="3600" dirty="0">
              <a:latin typeface="Arial"/>
              <a:cs typeface="Arial"/>
            </a:endParaRPr>
          </a:p>
        </p:txBody>
      </p:sp>
      <p:sp>
        <p:nvSpPr>
          <p:cNvPr id="2" name="Oval 1">
            <a:extLst>
              <a:ext uri="{FF2B5EF4-FFF2-40B4-BE49-F238E27FC236}">
                <a16:creationId xmlns:a16="http://schemas.microsoft.com/office/drawing/2014/main" id="{119CECB2-E022-10F7-80EC-C7D0A393E0D3}"/>
              </a:ext>
            </a:extLst>
          </p:cNvPr>
          <p:cNvSpPr/>
          <p:nvPr/>
        </p:nvSpPr>
        <p:spPr>
          <a:xfrm>
            <a:off x="-2041730" y="-675441"/>
            <a:ext cx="6912112" cy="6809451"/>
          </a:xfrm>
          <a:prstGeom prst="ellipse">
            <a:avLst/>
          </a:prstGeom>
          <a:solidFill>
            <a:srgbClr val="F894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A yellow and orange text&#10;&#10;Description automatically generated with medium confidence">
            <a:extLst>
              <a:ext uri="{FF2B5EF4-FFF2-40B4-BE49-F238E27FC236}">
                <a16:creationId xmlns:a16="http://schemas.microsoft.com/office/drawing/2014/main" id="{0367866B-503D-6DB1-9ADF-8B44FBE0DABC}"/>
              </a:ext>
            </a:extLst>
          </p:cNvPr>
          <p:cNvPicPr>
            <a:picLocks noChangeAspect="1"/>
          </p:cNvPicPr>
          <p:nvPr/>
        </p:nvPicPr>
        <p:blipFill>
          <a:blip r:embed="rId4"/>
          <a:stretch>
            <a:fillRect/>
          </a:stretch>
        </p:blipFill>
        <p:spPr>
          <a:xfrm>
            <a:off x="517995" y="542796"/>
            <a:ext cx="3633709" cy="4145410"/>
          </a:xfrm>
          <a:prstGeom prst="rect">
            <a:avLst/>
          </a:prstGeom>
          <a:ln>
            <a:noFill/>
          </a:ln>
        </p:spPr>
      </p:pic>
      <p:sp>
        <p:nvSpPr>
          <p:cNvPr id="5" name="Oval 4">
            <a:extLst>
              <a:ext uri="{FF2B5EF4-FFF2-40B4-BE49-F238E27FC236}">
                <a16:creationId xmlns:a16="http://schemas.microsoft.com/office/drawing/2014/main" id="{11E3C109-7FC1-E435-F48D-C4C76B55ACDF}"/>
              </a:ext>
            </a:extLst>
          </p:cNvPr>
          <p:cNvSpPr/>
          <p:nvPr/>
        </p:nvSpPr>
        <p:spPr>
          <a:xfrm>
            <a:off x="3565741" y="-92619"/>
            <a:ext cx="1186188" cy="1270535"/>
          </a:xfrm>
          <a:prstGeom prst="ellipse">
            <a:avLst/>
          </a:prstGeom>
          <a:solidFill>
            <a:srgbClr val="8D24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A wooden ruler with numbers&#10;&#10;Description automatically generated">
            <a:extLst>
              <a:ext uri="{FF2B5EF4-FFF2-40B4-BE49-F238E27FC236}">
                <a16:creationId xmlns:a16="http://schemas.microsoft.com/office/drawing/2014/main" id="{B225726F-027D-517A-1B3C-C484443336B3}"/>
              </a:ext>
            </a:extLst>
          </p:cNvPr>
          <p:cNvPicPr>
            <a:picLocks noChangeAspect="1"/>
          </p:cNvPicPr>
          <p:nvPr/>
        </p:nvPicPr>
        <p:blipFill>
          <a:blip r:embed="rId5"/>
          <a:stretch>
            <a:fillRect/>
          </a:stretch>
        </p:blipFill>
        <p:spPr>
          <a:xfrm>
            <a:off x="6295964" y="3927562"/>
            <a:ext cx="3986084" cy="1412790"/>
          </a:xfrm>
          <a:prstGeom prst="rect">
            <a:avLst/>
          </a:prstGeom>
          <a:ln>
            <a:solidFill>
              <a:schemeClr val="bg1"/>
            </a:solidFill>
          </a:ln>
        </p:spPr>
      </p:pic>
    </p:spTree>
    <p:extLst>
      <p:ext uri="{BB962C8B-B14F-4D97-AF65-F5344CB8AC3E}">
        <p14:creationId xmlns:p14="http://schemas.microsoft.com/office/powerpoint/2010/main" val="26807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EE255-7D0A-43C5-F229-709F6548D62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85931952-56B0-AA7D-64B7-19F8C9762807}"/>
              </a:ext>
            </a:extLst>
          </p:cNvPr>
          <p:cNvSpPr/>
          <p:nvPr/>
        </p:nvSpPr>
        <p:spPr>
          <a:xfrm>
            <a:off x="8576774" y="4437508"/>
            <a:ext cx="1320318" cy="578239"/>
          </a:xfrm>
          <a:prstGeom prst="rect">
            <a:avLst/>
          </a:prstGeom>
          <a:solidFill>
            <a:srgbClr val="F8941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BFA5E6-2F4C-1C69-0625-2B5C4E2C9945}"/>
              </a:ext>
            </a:extLst>
          </p:cNvPr>
          <p:cNvSpPr/>
          <p:nvPr/>
        </p:nvSpPr>
        <p:spPr>
          <a:xfrm>
            <a:off x="5722868" y="4401564"/>
            <a:ext cx="1032771" cy="567456"/>
          </a:xfrm>
          <a:prstGeom prst="rect">
            <a:avLst/>
          </a:prstGeom>
          <a:solidFill>
            <a:srgbClr val="F8941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3D2DE2D-C5EA-D857-D127-ADCEDE3B5B00}"/>
              </a:ext>
            </a:extLst>
          </p:cNvPr>
          <p:cNvSpPr/>
          <p:nvPr/>
        </p:nvSpPr>
        <p:spPr>
          <a:xfrm>
            <a:off x="2689246" y="4342828"/>
            <a:ext cx="1032771" cy="567456"/>
          </a:xfrm>
          <a:prstGeom prst="rect">
            <a:avLst/>
          </a:prstGeom>
          <a:solidFill>
            <a:srgbClr val="F8941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DD52BBF7-0920-6479-B5A9-555A3BF9828B}"/>
              </a:ext>
            </a:extLst>
          </p:cNvPr>
          <p:cNvSpPr txBox="1"/>
          <p:nvPr/>
        </p:nvSpPr>
        <p:spPr>
          <a:xfrm>
            <a:off x="2632122" y="4386395"/>
            <a:ext cx="1088956" cy="307777"/>
          </a:xfrm>
          <a:prstGeom prst="rect">
            <a:avLst/>
          </a:prstGeom>
          <a:noFill/>
          <a:ln>
            <a:noFill/>
          </a:ln>
        </p:spPr>
        <p:txBody>
          <a:bodyPr wrap="square">
            <a:spAutoFit/>
          </a:bodyPr>
          <a:lstStyle/>
          <a:p>
            <a:pPr algn="ctr"/>
            <a:r>
              <a:rPr lang="en-US" sz="1400">
                <a:latin typeface="Segoe UI" panose="020B0502040204020203" pitchFamily="34" charset="0"/>
                <a:cs typeface="Segoe UI" panose="020B0502040204020203" pitchFamily="34" charset="0"/>
              </a:rPr>
              <a:t>Not sure</a:t>
            </a:r>
          </a:p>
        </p:txBody>
      </p:sp>
      <p:pic>
        <p:nvPicPr>
          <p:cNvPr id="25" name="Picture 24" descr="A wooden ruler with numbers&#10;&#10;Description automatically generated">
            <a:extLst>
              <a:ext uri="{FF2B5EF4-FFF2-40B4-BE49-F238E27FC236}">
                <a16:creationId xmlns:a16="http://schemas.microsoft.com/office/drawing/2014/main" id="{704608F6-68F8-1EDA-07AB-019EA100AA9A}"/>
              </a:ext>
            </a:extLst>
          </p:cNvPr>
          <p:cNvPicPr>
            <a:picLocks noChangeAspect="1"/>
          </p:cNvPicPr>
          <p:nvPr/>
        </p:nvPicPr>
        <p:blipFill>
          <a:blip r:embed="rId5"/>
          <a:stretch>
            <a:fillRect/>
          </a:stretch>
        </p:blipFill>
        <p:spPr>
          <a:xfrm>
            <a:off x="2743397" y="1703346"/>
            <a:ext cx="6972300" cy="2514600"/>
          </a:xfrm>
          <a:prstGeom prst="rect">
            <a:avLst/>
          </a:prstGeom>
          <a:ln>
            <a:solidFill>
              <a:schemeClr val="bg1"/>
            </a:solidFill>
          </a:ln>
        </p:spPr>
      </p:pic>
      <p:sp>
        <p:nvSpPr>
          <p:cNvPr id="26" name="Down Arrow 25">
            <a:extLst>
              <a:ext uri="{FF2B5EF4-FFF2-40B4-BE49-F238E27FC236}">
                <a16:creationId xmlns:a16="http://schemas.microsoft.com/office/drawing/2014/main" id="{30EC2B69-4CA8-4CA7-D0C9-9B0BC3537D80}"/>
              </a:ext>
            </a:extLst>
          </p:cNvPr>
          <p:cNvSpPr/>
          <p:nvPr/>
        </p:nvSpPr>
        <p:spPr>
          <a:xfrm>
            <a:off x="2934284" y="3276709"/>
            <a:ext cx="484632" cy="978408"/>
          </a:xfrm>
          <a:prstGeom prst="downArrow">
            <a:avLst/>
          </a:prstGeom>
          <a:solidFill>
            <a:srgbClr val="8D2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D2A66E75-072D-5E49-4DE9-8774425A40BC}"/>
              </a:ext>
            </a:extLst>
          </p:cNvPr>
          <p:cNvSpPr txBox="1"/>
          <p:nvPr/>
        </p:nvSpPr>
        <p:spPr>
          <a:xfrm>
            <a:off x="8568195" y="4395936"/>
            <a:ext cx="1460355" cy="523220"/>
          </a:xfrm>
          <a:prstGeom prst="rect">
            <a:avLst/>
          </a:prstGeom>
          <a:noFill/>
          <a:ln>
            <a:noFill/>
          </a:ln>
        </p:spPr>
        <p:txBody>
          <a:bodyPr wrap="square">
            <a:spAutoFit/>
          </a:bodyPr>
          <a:lstStyle/>
          <a:p>
            <a:pPr algn="ctr"/>
            <a:r>
              <a:rPr lang="en-US" sz="1400">
                <a:latin typeface="Segoe UI" panose="020B0502040204020203" pitchFamily="34" charset="0"/>
                <a:cs typeface="Segoe UI" panose="020B0502040204020203" pitchFamily="34" charset="0"/>
              </a:rPr>
              <a:t>Very knowledgeable </a:t>
            </a:r>
          </a:p>
        </p:txBody>
      </p:sp>
      <p:sp>
        <p:nvSpPr>
          <p:cNvPr id="31" name="TextBox 30">
            <a:extLst>
              <a:ext uri="{FF2B5EF4-FFF2-40B4-BE49-F238E27FC236}">
                <a16:creationId xmlns:a16="http://schemas.microsoft.com/office/drawing/2014/main" id="{7728EA60-4CAF-088B-7F42-E4519FB32569}"/>
              </a:ext>
            </a:extLst>
          </p:cNvPr>
          <p:cNvSpPr txBox="1"/>
          <p:nvPr/>
        </p:nvSpPr>
        <p:spPr>
          <a:xfrm>
            <a:off x="5693008" y="4386395"/>
            <a:ext cx="1088956" cy="523220"/>
          </a:xfrm>
          <a:prstGeom prst="rect">
            <a:avLst/>
          </a:prstGeom>
          <a:noFill/>
          <a:ln>
            <a:noFill/>
          </a:ln>
        </p:spPr>
        <p:txBody>
          <a:bodyPr wrap="square">
            <a:spAutoFit/>
          </a:bodyPr>
          <a:lstStyle/>
          <a:p>
            <a:pPr algn="ctr"/>
            <a:r>
              <a:rPr lang="en-US" sz="1400">
                <a:latin typeface="Segoe UI" panose="020B0502040204020203" pitchFamily="34" charset="0"/>
                <a:cs typeface="Segoe UI" panose="020B0502040204020203" pitchFamily="34" charset="0"/>
              </a:rPr>
              <a:t>Need to know more </a:t>
            </a:r>
          </a:p>
        </p:txBody>
      </p:sp>
      <p:sp>
        <p:nvSpPr>
          <p:cNvPr id="3" name="Down Arrow 25">
            <a:extLst>
              <a:ext uri="{FF2B5EF4-FFF2-40B4-BE49-F238E27FC236}">
                <a16:creationId xmlns:a16="http://schemas.microsoft.com/office/drawing/2014/main" id="{714572A7-3FA2-17B6-077B-2B770A023237}"/>
              </a:ext>
            </a:extLst>
          </p:cNvPr>
          <p:cNvSpPr/>
          <p:nvPr/>
        </p:nvSpPr>
        <p:spPr>
          <a:xfrm>
            <a:off x="5996661" y="3276708"/>
            <a:ext cx="484632" cy="978408"/>
          </a:xfrm>
          <a:prstGeom prst="downArrow">
            <a:avLst/>
          </a:prstGeom>
          <a:solidFill>
            <a:srgbClr val="8D2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own Arrow 25">
            <a:extLst>
              <a:ext uri="{FF2B5EF4-FFF2-40B4-BE49-F238E27FC236}">
                <a16:creationId xmlns:a16="http://schemas.microsoft.com/office/drawing/2014/main" id="{1BCCA6E3-BA48-7278-8320-D7E702A9B49E}"/>
              </a:ext>
            </a:extLst>
          </p:cNvPr>
          <p:cNvSpPr/>
          <p:nvPr/>
        </p:nvSpPr>
        <p:spPr>
          <a:xfrm>
            <a:off x="8969180" y="3276709"/>
            <a:ext cx="484632" cy="978408"/>
          </a:xfrm>
          <a:prstGeom prst="downArrow">
            <a:avLst/>
          </a:prstGeom>
          <a:solidFill>
            <a:srgbClr val="8D2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close up of a logo&#10;&#10;Description automatically generated">
            <a:extLst>
              <a:ext uri="{FF2B5EF4-FFF2-40B4-BE49-F238E27FC236}">
                <a16:creationId xmlns:a16="http://schemas.microsoft.com/office/drawing/2014/main" id="{164BB3F6-486E-0973-E4D8-CDDAD491DB40}"/>
              </a:ext>
            </a:extLst>
          </p:cNvPr>
          <p:cNvPicPr>
            <a:picLocks noChangeAspect="1"/>
          </p:cNvPicPr>
          <p:nvPr/>
        </p:nvPicPr>
        <p:blipFill>
          <a:blip r:embed="rId6"/>
          <a:stretch>
            <a:fillRect/>
          </a:stretch>
        </p:blipFill>
        <p:spPr>
          <a:xfrm>
            <a:off x="277713" y="5862041"/>
            <a:ext cx="2641600" cy="803965"/>
          </a:xfrm>
          <a:prstGeom prst="rect">
            <a:avLst/>
          </a:prstGeom>
          <a:ln>
            <a:solidFill>
              <a:schemeClr val="bg1"/>
            </a:solidFill>
          </a:ln>
        </p:spPr>
      </p:pic>
      <p:sp>
        <p:nvSpPr>
          <p:cNvPr id="8" name="Title 5">
            <a:extLst>
              <a:ext uri="{FF2B5EF4-FFF2-40B4-BE49-F238E27FC236}">
                <a16:creationId xmlns:a16="http://schemas.microsoft.com/office/drawing/2014/main" id="{33162319-8DE2-D80B-1788-D9EDAD973044}"/>
              </a:ext>
            </a:extLst>
          </p:cNvPr>
          <p:cNvSpPr txBox="1">
            <a:spLocks/>
          </p:cNvSpPr>
          <p:nvPr/>
        </p:nvSpPr>
        <p:spPr>
          <a:xfrm>
            <a:off x="0" y="18886"/>
            <a:ext cx="12192000" cy="1139716"/>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200" b="1">
                <a:effectLst>
                  <a:outerShdw blurRad="50800" dist="38100" dir="2700000" algn="tl" rotWithShape="0">
                    <a:prstClr val="black">
                      <a:alpha val="40000"/>
                    </a:prstClr>
                  </a:outerShdw>
                </a:effectLst>
                <a:latin typeface="Arial"/>
                <a:cs typeface="Arial"/>
              </a:rPr>
              <a:t>The Ruler of Confidence: Before The Vaping Session</a:t>
            </a:r>
            <a:endParaRPr lang="en-US"/>
          </a:p>
        </p:txBody>
      </p:sp>
    </p:spTree>
    <p:custDataLst>
      <p:tags r:id="rId1"/>
    </p:custDataLst>
    <p:extLst>
      <p:ext uri="{BB962C8B-B14F-4D97-AF65-F5344CB8AC3E}">
        <p14:creationId xmlns:p14="http://schemas.microsoft.com/office/powerpoint/2010/main" val="15184783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extLst>
    <p:ext uri="{6950BFC3-D8DA-4A85-94F7-54DA5524770B}">
      <p188:commentRel xmlns:p188="http://schemas.microsoft.com/office/powerpoint/2018/8/main" r:id="rId4"/>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F3977-36BE-4F34-E2E2-9C966BFFF8D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6A64F7B-9EFA-F3C4-30F8-AC54FEC10057}"/>
              </a:ext>
            </a:extLst>
          </p:cNvPr>
          <p:cNvSpPr txBox="1"/>
          <p:nvPr/>
        </p:nvSpPr>
        <p:spPr>
          <a:xfrm>
            <a:off x="5036621" y="1203137"/>
            <a:ext cx="6925866"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a:solidFill>
                  <a:srgbClr val="000000"/>
                </a:solidFill>
                <a:latin typeface="Arial"/>
                <a:cs typeface="Arial"/>
              </a:rPr>
              <a:t>The Ruler of Confidence </a:t>
            </a:r>
            <a:endParaRPr lang="en-US" sz="2400">
              <a:latin typeface="Arial"/>
              <a:cs typeface="Arial"/>
            </a:endParaRPr>
          </a:p>
          <a:p>
            <a:endParaRPr lang="en-GB" sz="2400">
              <a:solidFill>
                <a:srgbClr val="000000"/>
              </a:solidFill>
              <a:latin typeface="Arial"/>
              <a:ea typeface="Calibri"/>
              <a:cs typeface="Arial"/>
            </a:endParaRPr>
          </a:p>
          <a:p>
            <a:endParaRPr lang="en-GB" sz="2400">
              <a:solidFill>
                <a:srgbClr val="000000"/>
              </a:solidFill>
              <a:latin typeface="Arial"/>
              <a:ea typeface="Calibri"/>
              <a:cs typeface="Arial"/>
            </a:endParaRPr>
          </a:p>
          <a:p>
            <a:r>
              <a:rPr lang="en-US" sz="2400">
                <a:solidFill>
                  <a:srgbClr val="000000"/>
                </a:solidFill>
                <a:latin typeface="Arial"/>
                <a:ea typeface="Calibri"/>
                <a:cs typeface="Calibri"/>
              </a:rPr>
              <a:t>Now we have finished our lesson on vaping, rate your knowledge! </a:t>
            </a:r>
            <a:endParaRPr lang="en-GB" sz="2400" b="1">
              <a:solidFill>
                <a:srgbClr val="000000"/>
              </a:solidFill>
              <a:latin typeface="Arial"/>
              <a:ea typeface="Calibri"/>
              <a:cs typeface="Calibri"/>
            </a:endParaRPr>
          </a:p>
          <a:p>
            <a:endParaRPr lang="en-US" sz="2400" b="1">
              <a:solidFill>
                <a:srgbClr val="000000"/>
              </a:solidFill>
              <a:latin typeface="Arial"/>
              <a:ea typeface="Calibri"/>
              <a:cs typeface="Calibri"/>
            </a:endParaRPr>
          </a:p>
          <a:p>
            <a:r>
              <a:rPr lang="en-US" sz="2400" b="1">
                <a:solidFill>
                  <a:srgbClr val="000000"/>
                </a:solidFill>
                <a:latin typeface="Arial"/>
                <a:ea typeface="Calibri"/>
                <a:cs typeface="Calibri"/>
              </a:rPr>
              <a:t>Circle a number on the ruler to show how confident you feel about your knowledge on vaping after the lesson.</a:t>
            </a:r>
            <a:endParaRPr lang="en-GB" sz="2400" b="1">
              <a:solidFill>
                <a:srgbClr val="000000"/>
              </a:solidFill>
              <a:latin typeface="Arial"/>
              <a:ea typeface="Calibri"/>
              <a:cs typeface="Calibri"/>
            </a:endParaRPr>
          </a:p>
          <a:p>
            <a:endParaRPr lang="en-GB" sz="2400">
              <a:solidFill>
                <a:srgbClr val="000000"/>
              </a:solidFill>
              <a:latin typeface="Arial"/>
              <a:cs typeface="Arial"/>
            </a:endParaRPr>
          </a:p>
          <a:p>
            <a:endParaRPr lang="en-GB" sz="2400">
              <a:solidFill>
                <a:srgbClr val="000000"/>
              </a:solidFill>
              <a:latin typeface="Arial"/>
              <a:cs typeface="Arial"/>
            </a:endParaRPr>
          </a:p>
          <a:p>
            <a:endParaRPr lang="en-GB" sz="2400">
              <a:solidFill>
                <a:srgbClr val="000000"/>
              </a:solidFill>
              <a:latin typeface="Arial"/>
              <a:cs typeface="Arial"/>
            </a:endParaRPr>
          </a:p>
        </p:txBody>
      </p:sp>
      <p:pic>
        <p:nvPicPr>
          <p:cNvPr id="12" name="Picture 11" descr="A close up of a logo&#10;&#10;Description automatically generated">
            <a:extLst>
              <a:ext uri="{FF2B5EF4-FFF2-40B4-BE49-F238E27FC236}">
                <a16:creationId xmlns:a16="http://schemas.microsoft.com/office/drawing/2014/main" id="{08747DDA-C312-3450-843F-DE82CE1D1E2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114800" y="5733595"/>
            <a:ext cx="2381486" cy="728890"/>
          </a:xfrm>
          <a:prstGeom prst="rect">
            <a:avLst/>
          </a:prstGeom>
          <a:ln>
            <a:noFill/>
          </a:ln>
        </p:spPr>
      </p:pic>
      <p:sp>
        <p:nvSpPr>
          <p:cNvPr id="41" name="Title 1">
            <a:extLst>
              <a:ext uri="{FF2B5EF4-FFF2-40B4-BE49-F238E27FC236}">
                <a16:creationId xmlns:a16="http://schemas.microsoft.com/office/drawing/2014/main" id="{1D5B6F20-C6B0-DD95-B87E-7A3B57E1A463}"/>
              </a:ext>
            </a:extLst>
          </p:cNvPr>
          <p:cNvSpPr>
            <a:spLocks noGrp="1"/>
          </p:cNvSpPr>
          <p:nvPr/>
        </p:nvSpPr>
        <p:spPr>
          <a:xfrm>
            <a:off x="5502110" y="354456"/>
            <a:ext cx="5579378" cy="44102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4000">
              <a:solidFill>
                <a:srgbClr val="D5127B"/>
              </a:solidFill>
              <a:latin typeface="Arial"/>
              <a:cs typeface="Arial"/>
            </a:endParaRPr>
          </a:p>
        </p:txBody>
      </p:sp>
      <p:sp>
        <p:nvSpPr>
          <p:cNvPr id="42" name="TextBox 9">
            <a:extLst>
              <a:ext uri="{FF2B5EF4-FFF2-40B4-BE49-F238E27FC236}">
                <a16:creationId xmlns:a16="http://schemas.microsoft.com/office/drawing/2014/main" id="{F4D9FD14-F6EC-38BB-85FD-9E5483B0EAAB}"/>
              </a:ext>
            </a:extLst>
          </p:cNvPr>
          <p:cNvSpPr txBox="1"/>
          <p:nvPr/>
        </p:nvSpPr>
        <p:spPr>
          <a:xfrm>
            <a:off x="5047716" y="478998"/>
            <a:ext cx="6529261" cy="7232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a:solidFill>
                  <a:srgbClr val="EB8B2D"/>
                </a:solidFill>
                <a:latin typeface="Arial"/>
                <a:cs typeface="Arial"/>
              </a:rPr>
              <a:t>Talk About</a:t>
            </a:r>
            <a:r>
              <a:rPr lang="en-GB" sz="4000" b="1">
                <a:solidFill>
                  <a:srgbClr val="8D2456"/>
                </a:solidFill>
                <a:latin typeface="Arial"/>
                <a:cs typeface="Arial"/>
              </a:rPr>
              <a:t> </a:t>
            </a:r>
            <a:r>
              <a:rPr lang="en-GB" sz="4000">
                <a:solidFill>
                  <a:srgbClr val="8D2456"/>
                </a:solidFill>
                <a:latin typeface="Arial"/>
                <a:cs typeface="Arial"/>
              </a:rPr>
              <a:t>|</a:t>
            </a:r>
            <a:endParaRPr lang="en-US" sz="4000">
              <a:latin typeface="Arial"/>
              <a:ea typeface="Calibri" panose="020F0502020204030204"/>
              <a:cs typeface="Arial"/>
            </a:endParaRPr>
          </a:p>
        </p:txBody>
      </p:sp>
      <p:sp>
        <p:nvSpPr>
          <p:cNvPr id="43" name="TextBox 42">
            <a:extLst>
              <a:ext uri="{FF2B5EF4-FFF2-40B4-BE49-F238E27FC236}">
                <a16:creationId xmlns:a16="http://schemas.microsoft.com/office/drawing/2014/main" id="{E7EDB75D-A2F7-5045-9B61-6C030973F39E}"/>
              </a:ext>
            </a:extLst>
          </p:cNvPr>
          <p:cNvSpPr txBox="1"/>
          <p:nvPr/>
        </p:nvSpPr>
        <p:spPr>
          <a:xfrm>
            <a:off x="7998122" y="516953"/>
            <a:ext cx="1749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a:solidFill>
                  <a:srgbClr val="8D2456"/>
                </a:solidFill>
                <a:latin typeface="Arial"/>
                <a:cs typeface="Arial"/>
              </a:rPr>
              <a:t>Vaping</a:t>
            </a:r>
            <a:endParaRPr lang="en-US" sz="3600">
              <a:latin typeface="Arial"/>
              <a:cs typeface="Arial"/>
            </a:endParaRPr>
          </a:p>
        </p:txBody>
      </p:sp>
      <p:sp>
        <p:nvSpPr>
          <p:cNvPr id="2" name="Oval 1">
            <a:extLst>
              <a:ext uri="{FF2B5EF4-FFF2-40B4-BE49-F238E27FC236}">
                <a16:creationId xmlns:a16="http://schemas.microsoft.com/office/drawing/2014/main" id="{AC8D3C57-4C31-0F59-366A-C16C19E0F0B8}"/>
              </a:ext>
            </a:extLst>
          </p:cNvPr>
          <p:cNvSpPr/>
          <p:nvPr/>
        </p:nvSpPr>
        <p:spPr>
          <a:xfrm>
            <a:off x="-2041730" y="-675441"/>
            <a:ext cx="6912112" cy="6809451"/>
          </a:xfrm>
          <a:prstGeom prst="ellipse">
            <a:avLst/>
          </a:prstGeom>
          <a:solidFill>
            <a:srgbClr val="F894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A yellow and orange text&#10;&#10;Description automatically generated with medium confidence">
            <a:extLst>
              <a:ext uri="{FF2B5EF4-FFF2-40B4-BE49-F238E27FC236}">
                <a16:creationId xmlns:a16="http://schemas.microsoft.com/office/drawing/2014/main" id="{DD0C98D7-1A96-16D4-089A-B4F71C8E44E4}"/>
              </a:ext>
            </a:extLst>
          </p:cNvPr>
          <p:cNvPicPr>
            <a:picLocks noChangeAspect="1"/>
          </p:cNvPicPr>
          <p:nvPr/>
        </p:nvPicPr>
        <p:blipFill>
          <a:blip r:embed="rId5"/>
          <a:stretch>
            <a:fillRect/>
          </a:stretch>
        </p:blipFill>
        <p:spPr>
          <a:xfrm>
            <a:off x="517995" y="542796"/>
            <a:ext cx="3633709" cy="4145410"/>
          </a:xfrm>
          <a:prstGeom prst="rect">
            <a:avLst/>
          </a:prstGeom>
          <a:ln>
            <a:noFill/>
          </a:ln>
        </p:spPr>
      </p:pic>
      <p:sp>
        <p:nvSpPr>
          <p:cNvPr id="5" name="Oval 4">
            <a:extLst>
              <a:ext uri="{FF2B5EF4-FFF2-40B4-BE49-F238E27FC236}">
                <a16:creationId xmlns:a16="http://schemas.microsoft.com/office/drawing/2014/main" id="{000D5451-27D9-E2F3-A2A0-A30C2FF7099B}"/>
              </a:ext>
            </a:extLst>
          </p:cNvPr>
          <p:cNvSpPr/>
          <p:nvPr/>
        </p:nvSpPr>
        <p:spPr>
          <a:xfrm>
            <a:off x="3565741" y="-92619"/>
            <a:ext cx="1186188" cy="1270535"/>
          </a:xfrm>
          <a:prstGeom prst="ellipse">
            <a:avLst/>
          </a:prstGeom>
          <a:solidFill>
            <a:srgbClr val="8D24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1014657"/>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172BE-40F3-0AC3-9DB6-8A824D5F01A6}"/>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5E4C35D2-C5FF-0563-D6C5-71F5D34571B3}"/>
              </a:ext>
            </a:extLst>
          </p:cNvPr>
          <p:cNvSpPr/>
          <p:nvPr/>
        </p:nvSpPr>
        <p:spPr>
          <a:xfrm>
            <a:off x="8576774" y="4437508"/>
            <a:ext cx="1320318" cy="578239"/>
          </a:xfrm>
          <a:prstGeom prst="rect">
            <a:avLst/>
          </a:prstGeom>
          <a:solidFill>
            <a:srgbClr val="F8941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7A6B4D7-BB41-048D-B15D-64F8D7C68495}"/>
              </a:ext>
            </a:extLst>
          </p:cNvPr>
          <p:cNvSpPr/>
          <p:nvPr/>
        </p:nvSpPr>
        <p:spPr>
          <a:xfrm>
            <a:off x="5722868" y="4401564"/>
            <a:ext cx="1032771" cy="567456"/>
          </a:xfrm>
          <a:prstGeom prst="rect">
            <a:avLst/>
          </a:prstGeom>
          <a:solidFill>
            <a:srgbClr val="F8941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9FA94671-777F-5054-4DC7-3D61B4A5194F}"/>
              </a:ext>
            </a:extLst>
          </p:cNvPr>
          <p:cNvSpPr/>
          <p:nvPr/>
        </p:nvSpPr>
        <p:spPr>
          <a:xfrm>
            <a:off x="2689246" y="4342828"/>
            <a:ext cx="1032771" cy="567456"/>
          </a:xfrm>
          <a:prstGeom prst="rect">
            <a:avLst/>
          </a:prstGeom>
          <a:solidFill>
            <a:srgbClr val="F8941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8D9E4B96-4B81-825F-CBE9-6C958D6F19EF}"/>
              </a:ext>
            </a:extLst>
          </p:cNvPr>
          <p:cNvSpPr txBox="1"/>
          <p:nvPr/>
        </p:nvSpPr>
        <p:spPr>
          <a:xfrm>
            <a:off x="2632122" y="4386395"/>
            <a:ext cx="1088956" cy="307777"/>
          </a:xfrm>
          <a:prstGeom prst="rect">
            <a:avLst/>
          </a:prstGeom>
          <a:noFill/>
          <a:ln>
            <a:noFill/>
          </a:ln>
        </p:spPr>
        <p:txBody>
          <a:bodyPr wrap="square">
            <a:spAutoFit/>
          </a:bodyPr>
          <a:lstStyle/>
          <a:p>
            <a:pPr algn="ctr"/>
            <a:r>
              <a:rPr lang="en-US" sz="1400">
                <a:latin typeface="Segoe UI" panose="020B0502040204020203" pitchFamily="34" charset="0"/>
                <a:cs typeface="Segoe UI" panose="020B0502040204020203" pitchFamily="34" charset="0"/>
              </a:rPr>
              <a:t>Not sure</a:t>
            </a:r>
          </a:p>
        </p:txBody>
      </p:sp>
      <p:pic>
        <p:nvPicPr>
          <p:cNvPr id="25" name="Picture 24" descr="A wooden ruler with numbers&#10;&#10;Description automatically generated">
            <a:extLst>
              <a:ext uri="{FF2B5EF4-FFF2-40B4-BE49-F238E27FC236}">
                <a16:creationId xmlns:a16="http://schemas.microsoft.com/office/drawing/2014/main" id="{E609BD7D-A6DE-1A98-C833-4AA23D7D2C21}"/>
              </a:ext>
            </a:extLst>
          </p:cNvPr>
          <p:cNvPicPr>
            <a:picLocks noChangeAspect="1"/>
          </p:cNvPicPr>
          <p:nvPr/>
        </p:nvPicPr>
        <p:blipFill>
          <a:blip r:embed="rId4"/>
          <a:stretch>
            <a:fillRect/>
          </a:stretch>
        </p:blipFill>
        <p:spPr>
          <a:xfrm>
            <a:off x="2743397" y="1703346"/>
            <a:ext cx="6972300" cy="2514600"/>
          </a:xfrm>
          <a:prstGeom prst="rect">
            <a:avLst/>
          </a:prstGeom>
          <a:ln>
            <a:solidFill>
              <a:schemeClr val="bg1"/>
            </a:solidFill>
          </a:ln>
        </p:spPr>
      </p:pic>
      <p:sp>
        <p:nvSpPr>
          <p:cNvPr id="26" name="Down Arrow 25">
            <a:extLst>
              <a:ext uri="{FF2B5EF4-FFF2-40B4-BE49-F238E27FC236}">
                <a16:creationId xmlns:a16="http://schemas.microsoft.com/office/drawing/2014/main" id="{D4FD5D04-4EFE-E949-8EE2-9B4B62D1971E}"/>
              </a:ext>
            </a:extLst>
          </p:cNvPr>
          <p:cNvSpPr/>
          <p:nvPr/>
        </p:nvSpPr>
        <p:spPr>
          <a:xfrm>
            <a:off x="2934284" y="3276709"/>
            <a:ext cx="484632" cy="978408"/>
          </a:xfrm>
          <a:prstGeom prst="downArrow">
            <a:avLst/>
          </a:prstGeom>
          <a:solidFill>
            <a:srgbClr val="8D2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7719F203-C9B5-B02A-D772-1FAD2EB56B76}"/>
              </a:ext>
            </a:extLst>
          </p:cNvPr>
          <p:cNvSpPr txBox="1"/>
          <p:nvPr/>
        </p:nvSpPr>
        <p:spPr>
          <a:xfrm>
            <a:off x="8568195" y="4395936"/>
            <a:ext cx="1460355" cy="523220"/>
          </a:xfrm>
          <a:prstGeom prst="rect">
            <a:avLst/>
          </a:prstGeom>
          <a:noFill/>
          <a:ln>
            <a:noFill/>
          </a:ln>
        </p:spPr>
        <p:txBody>
          <a:bodyPr wrap="square">
            <a:spAutoFit/>
          </a:bodyPr>
          <a:lstStyle/>
          <a:p>
            <a:pPr algn="ctr"/>
            <a:r>
              <a:rPr lang="en-US" sz="1400">
                <a:latin typeface="Segoe UI" panose="020B0502040204020203" pitchFamily="34" charset="0"/>
                <a:cs typeface="Segoe UI" panose="020B0502040204020203" pitchFamily="34" charset="0"/>
              </a:rPr>
              <a:t>Very knowledgeable </a:t>
            </a:r>
          </a:p>
        </p:txBody>
      </p:sp>
      <p:sp>
        <p:nvSpPr>
          <p:cNvPr id="31" name="TextBox 30">
            <a:extLst>
              <a:ext uri="{FF2B5EF4-FFF2-40B4-BE49-F238E27FC236}">
                <a16:creationId xmlns:a16="http://schemas.microsoft.com/office/drawing/2014/main" id="{38118305-A261-ACD5-20FA-6A7B6F40FD96}"/>
              </a:ext>
            </a:extLst>
          </p:cNvPr>
          <p:cNvSpPr txBox="1"/>
          <p:nvPr/>
        </p:nvSpPr>
        <p:spPr>
          <a:xfrm>
            <a:off x="5693008" y="4386395"/>
            <a:ext cx="1088956" cy="523220"/>
          </a:xfrm>
          <a:prstGeom prst="rect">
            <a:avLst/>
          </a:prstGeom>
          <a:noFill/>
          <a:ln>
            <a:noFill/>
          </a:ln>
        </p:spPr>
        <p:txBody>
          <a:bodyPr wrap="square">
            <a:spAutoFit/>
          </a:bodyPr>
          <a:lstStyle/>
          <a:p>
            <a:pPr algn="ctr"/>
            <a:r>
              <a:rPr lang="en-US" sz="1400">
                <a:latin typeface="Segoe UI" panose="020B0502040204020203" pitchFamily="34" charset="0"/>
                <a:cs typeface="Segoe UI" panose="020B0502040204020203" pitchFamily="34" charset="0"/>
              </a:rPr>
              <a:t>Need to know more </a:t>
            </a:r>
          </a:p>
        </p:txBody>
      </p:sp>
      <p:sp>
        <p:nvSpPr>
          <p:cNvPr id="3" name="Down Arrow 25">
            <a:extLst>
              <a:ext uri="{FF2B5EF4-FFF2-40B4-BE49-F238E27FC236}">
                <a16:creationId xmlns:a16="http://schemas.microsoft.com/office/drawing/2014/main" id="{EA5507B9-B797-169A-B463-6521BAAC1077}"/>
              </a:ext>
            </a:extLst>
          </p:cNvPr>
          <p:cNvSpPr/>
          <p:nvPr/>
        </p:nvSpPr>
        <p:spPr>
          <a:xfrm>
            <a:off x="5996661" y="3276708"/>
            <a:ext cx="484632" cy="978408"/>
          </a:xfrm>
          <a:prstGeom prst="downArrow">
            <a:avLst/>
          </a:prstGeom>
          <a:solidFill>
            <a:srgbClr val="8D2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own Arrow 25">
            <a:extLst>
              <a:ext uri="{FF2B5EF4-FFF2-40B4-BE49-F238E27FC236}">
                <a16:creationId xmlns:a16="http://schemas.microsoft.com/office/drawing/2014/main" id="{5C7BB778-9B1A-5FD2-B96F-BBE5FB154C75}"/>
              </a:ext>
            </a:extLst>
          </p:cNvPr>
          <p:cNvSpPr/>
          <p:nvPr/>
        </p:nvSpPr>
        <p:spPr>
          <a:xfrm>
            <a:off x="8969180" y="3276709"/>
            <a:ext cx="484632" cy="978408"/>
          </a:xfrm>
          <a:prstGeom prst="downArrow">
            <a:avLst/>
          </a:prstGeom>
          <a:solidFill>
            <a:srgbClr val="8D2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close up of a logo&#10;&#10;Description automatically generated">
            <a:extLst>
              <a:ext uri="{FF2B5EF4-FFF2-40B4-BE49-F238E27FC236}">
                <a16:creationId xmlns:a16="http://schemas.microsoft.com/office/drawing/2014/main" id="{3B36E103-C0A7-1168-6492-D646950DACB7}"/>
              </a:ext>
            </a:extLst>
          </p:cNvPr>
          <p:cNvPicPr>
            <a:picLocks noChangeAspect="1"/>
          </p:cNvPicPr>
          <p:nvPr/>
        </p:nvPicPr>
        <p:blipFill>
          <a:blip r:embed="rId5"/>
          <a:stretch>
            <a:fillRect/>
          </a:stretch>
        </p:blipFill>
        <p:spPr>
          <a:xfrm>
            <a:off x="277713" y="5862041"/>
            <a:ext cx="2641600" cy="803965"/>
          </a:xfrm>
          <a:prstGeom prst="rect">
            <a:avLst/>
          </a:prstGeom>
          <a:ln>
            <a:solidFill>
              <a:schemeClr val="bg1"/>
            </a:solidFill>
          </a:ln>
        </p:spPr>
      </p:pic>
      <p:sp>
        <p:nvSpPr>
          <p:cNvPr id="8" name="Title 5">
            <a:extLst>
              <a:ext uri="{FF2B5EF4-FFF2-40B4-BE49-F238E27FC236}">
                <a16:creationId xmlns:a16="http://schemas.microsoft.com/office/drawing/2014/main" id="{CA2788C0-426A-67C0-8657-9DDBF23C5923}"/>
              </a:ext>
            </a:extLst>
          </p:cNvPr>
          <p:cNvSpPr txBox="1">
            <a:spLocks/>
          </p:cNvSpPr>
          <p:nvPr/>
        </p:nvSpPr>
        <p:spPr>
          <a:xfrm>
            <a:off x="0" y="18886"/>
            <a:ext cx="12192000" cy="1139716"/>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200" b="1">
                <a:effectLst>
                  <a:outerShdw blurRad="50800" dist="38100" dir="2700000" algn="tl" rotWithShape="0">
                    <a:prstClr val="black">
                      <a:alpha val="40000"/>
                    </a:prstClr>
                  </a:outerShdw>
                </a:effectLst>
                <a:latin typeface="Arial"/>
                <a:cs typeface="Arial"/>
              </a:rPr>
              <a:t>The Ruler of Confidence: After The Vaping Session</a:t>
            </a:r>
            <a:endParaRPr lang="en-US"/>
          </a:p>
        </p:txBody>
      </p:sp>
    </p:spTree>
    <p:custDataLst>
      <p:tags r:id="rId1"/>
    </p:custDataLst>
    <p:extLst>
      <p:ext uri="{BB962C8B-B14F-4D97-AF65-F5344CB8AC3E}">
        <p14:creationId xmlns:p14="http://schemas.microsoft.com/office/powerpoint/2010/main" val="23887544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7026F8-E999-9526-FDDE-4C420596A070}"/>
              </a:ext>
            </a:extLst>
          </p:cNvPr>
          <p:cNvSpPr txBox="1"/>
          <p:nvPr/>
        </p:nvSpPr>
        <p:spPr>
          <a:xfrm>
            <a:off x="5049536" y="1114677"/>
            <a:ext cx="6925866"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0000"/>
                </a:solidFill>
                <a:latin typeface="Arial"/>
                <a:cs typeface="Arial"/>
              </a:rPr>
              <a:t>Postcard Activity. </a:t>
            </a:r>
          </a:p>
          <a:p>
            <a:endParaRPr lang="en-GB" sz="2400" dirty="0">
              <a:solidFill>
                <a:srgbClr val="000000"/>
              </a:solidFill>
              <a:latin typeface="Arial"/>
              <a:cs typeface="Arial"/>
            </a:endParaRPr>
          </a:p>
          <a:p>
            <a:r>
              <a:rPr lang="en-GB" sz="2400" dirty="0">
                <a:solidFill>
                  <a:srgbClr val="000000"/>
                </a:solidFill>
                <a:latin typeface="Arial"/>
                <a:cs typeface="Arial"/>
              </a:rPr>
              <a:t>Imagine your friend lives in a country where the government is still deciding whether vaping should be legal. You are writing them a </a:t>
            </a:r>
            <a:r>
              <a:rPr lang="en-GB" sz="2400" b="1" dirty="0">
                <a:solidFill>
                  <a:srgbClr val="000000"/>
                </a:solidFill>
                <a:latin typeface="Arial"/>
                <a:cs typeface="Arial"/>
              </a:rPr>
              <a:t>postcard</a:t>
            </a:r>
            <a:r>
              <a:rPr lang="en-GB" sz="2400" dirty="0">
                <a:solidFill>
                  <a:srgbClr val="000000"/>
                </a:solidFill>
                <a:latin typeface="Arial"/>
                <a:cs typeface="Arial"/>
              </a:rPr>
              <a:t> to explain what you’ve learnt.</a:t>
            </a:r>
          </a:p>
          <a:p>
            <a:br>
              <a:rPr lang="en-GB" sz="2400" dirty="0">
                <a:latin typeface="Arial"/>
                <a:ea typeface="+mn-lt"/>
                <a:cs typeface="+mn-lt"/>
              </a:rPr>
            </a:br>
            <a:r>
              <a:rPr lang="en-GB" sz="2400" dirty="0">
                <a:solidFill>
                  <a:srgbClr val="000000"/>
                </a:solidFill>
                <a:latin typeface="Arial"/>
                <a:cs typeface="Arial"/>
              </a:rPr>
              <a:t>On your postcard, </a:t>
            </a:r>
            <a:r>
              <a:rPr lang="en-GB" sz="2400" b="1" dirty="0">
                <a:solidFill>
                  <a:srgbClr val="000000"/>
                </a:solidFill>
                <a:latin typeface="Arial"/>
                <a:cs typeface="Arial"/>
              </a:rPr>
              <a:t>draw a picture</a:t>
            </a:r>
            <a:r>
              <a:rPr lang="en-GB" sz="2400" dirty="0">
                <a:solidFill>
                  <a:srgbClr val="000000"/>
                </a:solidFill>
                <a:latin typeface="Arial"/>
                <a:cs typeface="Arial"/>
              </a:rPr>
              <a:t> that shows the risks or dangers of vaping. On the other side, </a:t>
            </a:r>
            <a:r>
              <a:rPr lang="en-GB" sz="2400" b="1" dirty="0">
                <a:solidFill>
                  <a:srgbClr val="000000"/>
                </a:solidFill>
                <a:latin typeface="Arial"/>
                <a:cs typeface="Arial"/>
              </a:rPr>
              <a:t>write a short message</a:t>
            </a:r>
            <a:r>
              <a:rPr lang="en-GB" sz="2400" dirty="0">
                <a:solidFill>
                  <a:srgbClr val="000000"/>
                </a:solidFill>
                <a:latin typeface="Arial"/>
                <a:cs typeface="Arial"/>
              </a:rPr>
              <a:t> (3–5 sentences) to your friend explaining what they need to know about vaping and why you think it shouldn’t be allowed for young people.</a:t>
            </a:r>
          </a:p>
          <a:p>
            <a:endParaRPr lang="en-GB" sz="2400" b="1" dirty="0">
              <a:latin typeface="Arial"/>
              <a:cs typeface="Arial"/>
            </a:endParaRPr>
          </a:p>
        </p:txBody>
      </p:sp>
      <p:pic>
        <p:nvPicPr>
          <p:cNvPr id="12" name="Picture 11" descr="A close up of a logo&#10;&#10;Description automatically generated">
            <a:extLst>
              <a:ext uri="{FF2B5EF4-FFF2-40B4-BE49-F238E27FC236}">
                <a16:creationId xmlns:a16="http://schemas.microsoft.com/office/drawing/2014/main" id="{C7183A02-0FAB-2288-3191-302072203E9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559444" y="6004815"/>
            <a:ext cx="2381486" cy="728890"/>
          </a:xfrm>
          <a:prstGeom prst="rect">
            <a:avLst/>
          </a:prstGeom>
          <a:ln>
            <a:noFill/>
          </a:ln>
        </p:spPr>
      </p:pic>
      <p:sp>
        <p:nvSpPr>
          <p:cNvPr id="41" name="Title 1">
            <a:extLst>
              <a:ext uri="{FF2B5EF4-FFF2-40B4-BE49-F238E27FC236}">
                <a16:creationId xmlns:a16="http://schemas.microsoft.com/office/drawing/2014/main" id="{539092E9-2D91-4DF8-977F-3CD70F67853D}"/>
              </a:ext>
            </a:extLst>
          </p:cNvPr>
          <p:cNvSpPr>
            <a:spLocks noGrp="1"/>
          </p:cNvSpPr>
          <p:nvPr/>
        </p:nvSpPr>
        <p:spPr>
          <a:xfrm>
            <a:off x="5502110" y="354456"/>
            <a:ext cx="5579378" cy="44102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4000">
              <a:solidFill>
                <a:srgbClr val="D5127B"/>
              </a:solidFill>
              <a:latin typeface="Arial"/>
              <a:cs typeface="Arial"/>
            </a:endParaRPr>
          </a:p>
        </p:txBody>
      </p:sp>
      <p:sp>
        <p:nvSpPr>
          <p:cNvPr id="42" name="TextBox 9">
            <a:extLst>
              <a:ext uri="{FF2B5EF4-FFF2-40B4-BE49-F238E27FC236}">
                <a16:creationId xmlns:a16="http://schemas.microsoft.com/office/drawing/2014/main" id="{3A1DE533-73EB-12A4-0A64-87DC44E57EA3}"/>
              </a:ext>
            </a:extLst>
          </p:cNvPr>
          <p:cNvSpPr txBox="1"/>
          <p:nvPr/>
        </p:nvSpPr>
        <p:spPr>
          <a:xfrm>
            <a:off x="5047716" y="349845"/>
            <a:ext cx="6529261" cy="7232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a:solidFill>
                  <a:srgbClr val="EB8B2D"/>
                </a:solidFill>
                <a:latin typeface="Arial"/>
                <a:cs typeface="Arial"/>
              </a:rPr>
              <a:t>Talk About</a:t>
            </a:r>
            <a:r>
              <a:rPr lang="en-GB" sz="4000" b="1">
                <a:solidFill>
                  <a:srgbClr val="8D2456"/>
                </a:solidFill>
                <a:latin typeface="Arial"/>
                <a:cs typeface="Arial"/>
              </a:rPr>
              <a:t> </a:t>
            </a:r>
            <a:r>
              <a:rPr lang="en-GB" sz="4000">
                <a:solidFill>
                  <a:srgbClr val="8D2456"/>
                </a:solidFill>
                <a:latin typeface="Arial"/>
                <a:cs typeface="Arial"/>
              </a:rPr>
              <a:t>|</a:t>
            </a:r>
            <a:endParaRPr lang="en-US" sz="4000">
              <a:latin typeface="Arial"/>
              <a:ea typeface="Calibri" panose="020F0502020204030204"/>
              <a:cs typeface="Arial"/>
            </a:endParaRPr>
          </a:p>
        </p:txBody>
      </p:sp>
      <p:sp>
        <p:nvSpPr>
          <p:cNvPr id="43" name="TextBox 42">
            <a:extLst>
              <a:ext uri="{FF2B5EF4-FFF2-40B4-BE49-F238E27FC236}">
                <a16:creationId xmlns:a16="http://schemas.microsoft.com/office/drawing/2014/main" id="{C9C28258-165C-B7F5-4818-AE4239C461F4}"/>
              </a:ext>
            </a:extLst>
          </p:cNvPr>
          <p:cNvSpPr txBox="1"/>
          <p:nvPr/>
        </p:nvSpPr>
        <p:spPr>
          <a:xfrm>
            <a:off x="7998122" y="387800"/>
            <a:ext cx="1749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a:solidFill>
                  <a:srgbClr val="8D2456"/>
                </a:solidFill>
                <a:latin typeface="Arial"/>
                <a:cs typeface="Arial"/>
              </a:rPr>
              <a:t>Vaping</a:t>
            </a:r>
            <a:endParaRPr lang="en-US" sz="3600">
              <a:latin typeface="Arial"/>
              <a:cs typeface="Arial"/>
            </a:endParaRPr>
          </a:p>
        </p:txBody>
      </p:sp>
      <p:sp>
        <p:nvSpPr>
          <p:cNvPr id="2" name="Oval 1">
            <a:extLst>
              <a:ext uri="{FF2B5EF4-FFF2-40B4-BE49-F238E27FC236}">
                <a16:creationId xmlns:a16="http://schemas.microsoft.com/office/drawing/2014/main" id="{119CECB2-E022-10F7-80EC-C7D0A393E0D3}"/>
              </a:ext>
            </a:extLst>
          </p:cNvPr>
          <p:cNvSpPr/>
          <p:nvPr/>
        </p:nvSpPr>
        <p:spPr>
          <a:xfrm>
            <a:off x="-2041730" y="-675441"/>
            <a:ext cx="6912112" cy="6809451"/>
          </a:xfrm>
          <a:prstGeom prst="ellipse">
            <a:avLst/>
          </a:prstGeom>
          <a:solidFill>
            <a:srgbClr val="F894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A yellow and orange text&#10;&#10;Description automatically generated with medium confidence">
            <a:extLst>
              <a:ext uri="{FF2B5EF4-FFF2-40B4-BE49-F238E27FC236}">
                <a16:creationId xmlns:a16="http://schemas.microsoft.com/office/drawing/2014/main" id="{0367866B-503D-6DB1-9ADF-8B44FBE0DABC}"/>
              </a:ext>
            </a:extLst>
          </p:cNvPr>
          <p:cNvPicPr>
            <a:picLocks noChangeAspect="1"/>
          </p:cNvPicPr>
          <p:nvPr/>
        </p:nvPicPr>
        <p:blipFill>
          <a:blip r:embed="rId4"/>
          <a:stretch>
            <a:fillRect/>
          </a:stretch>
        </p:blipFill>
        <p:spPr>
          <a:xfrm>
            <a:off x="517995" y="542796"/>
            <a:ext cx="3633709" cy="4145410"/>
          </a:xfrm>
          <a:prstGeom prst="rect">
            <a:avLst/>
          </a:prstGeom>
          <a:ln>
            <a:noFill/>
          </a:ln>
        </p:spPr>
      </p:pic>
      <p:sp>
        <p:nvSpPr>
          <p:cNvPr id="5" name="Oval 4">
            <a:extLst>
              <a:ext uri="{FF2B5EF4-FFF2-40B4-BE49-F238E27FC236}">
                <a16:creationId xmlns:a16="http://schemas.microsoft.com/office/drawing/2014/main" id="{11E3C109-7FC1-E435-F48D-C4C76B55ACDF}"/>
              </a:ext>
            </a:extLst>
          </p:cNvPr>
          <p:cNvSpPr/>
          <p:nvPr/>
        </p:nvSpPr>
        <p:spPr>
          <a:xfrm>
            <a:off x="3565741" y="-92619"/>
            <a:ext cx="1186188" cy="1270535"/>
          </a:xfrm>
          <a:prstGeom prst="ellipse">
            <a:avLst/>
          </a:prstGeom>
          <a:solidFill>
            <a:srgbClr val="8D24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265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up of a postcard&#10;&#10;Description automatically generated">
            <a:extLst>
              <a:ext uri="{FF2B5EF4-FFF2-40B4-BE49-F238E27FC236}">
                <a16:creationId xmlns:a16="http://schemas.microsoft.com/office/drawing/2014/main" id="{7999C0C9-1B7C-377B-6D05-FA29310F5497}"/>
              </a:ext>
            </a:extLst>
          </p:cNvPr>
          <p:cNvPicPr>
            <a:picLocks noChangeAspect="1"/>
          </p:cNvPicPr>
          <p:nvPr/>
        </p:nvPicPr>
        <p:blipFill>
          <a:blip r:embed="rId4"/>
          <a:stretch>
            <a:fillRect/>
          </a:stretch>
        </p:blipFill>
        <p:spPr>
          <a:xfrm>
            <a:off x="1357716" y="1614"/>
            <a:ext cx="9464621" cy="6860421"/>
          </a:xfrm>
          <a:prstGeom prst="rect">
            <a:avLst/>
          </a:prstGeom>
        </p:spPr>
      </p:pic>
    </p:spTree>
    <p:extLst>
      <p:ext uri="{BB962C8B-B14F-4D97-AF65-F5344CB8AC3E}">
        <p14:creationId xmlns:p14="http://schemas.microsoft.com/office/powerpoint/2010/main" val="651457566"/>
      </p:ext>
    </p:extLst>
  </p:cSld>
  <p:clrMapOvr>
    <a:masterClrMapping/>
  </p:clrMapOvr>
  <p:extLst>
    <p:ext uri="{6950BFC3-D8DA-4A85-94F7-54DA5524770B}">
      <p188:commentRel xmlns:p188="http://schemas.microsoft.com/office/powerpoint/2018/8/main" r:id="rId3"/>
    </p:ext>
  </p:extLst>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s xmlns="7c018c91-8c3e-4273-991e-cd83a2252de2" xsi:nil="true"/>
    <TaxCatchAll xmlns="e5eba343-45e7-4b06-b0d4-1724b516bedd" xsi:nil="true"/>
    <lcf76f155ced4ddcb4097134ff3c332f xmlns="7c018c91-8c3e-4273-991e-cd83a2252de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AE24FF560251419F994932156E1A7B" ma:contentTypeVersion="19" ma:contentTypeDescription="Create a new document." ma:contentTypeScope="" ma:versionID="1b624eff876430af496f908f03f33916">
  <xsd:schema xmlns:xsd="http://www.w3.org/2001/XMLSchema" xmlns:xs="http://www.w3.org/2001/XMLSchema" xmlns:p="http://schemas.microsoft.com/office/2006/metadata/properties" xmlns:ns2="7c018c91-8c3e-4273-991e-cd83a2252de2" xmlns:ns3="e5eba343-45e7-4b06-b0d4-1724b516bedd" targetNamespace="http://schemas.microsoft.com/office/2006/metadata/properties" ma:root="true" ma:fieldsID="5818d20852c1c75c8e7173e3e66cc066" ns2:_="" ns3:_="">
    <xsd:import namespace="7c018c91-8c3e-4273-991e-cd83a2252de2"/>
    <xsd:import namespace="e5eba343-45e7-4b06-b0d4-1724b516bedd"/>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Comme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18c91-8c3e-4273-991e-cd83a2252d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Comments" ma:index="15" nillable="true" ma:displayName="Comments" ma:format="Dropdown" ma:internalName="Comments">
      <xsd:simpleType>
        <xsd:restriction base="dms:Text">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2587771-b97d-4f8f-a128-1a1aaef26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eba343-45e7-4b06-b0d4-1724b516bed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280afb4-37b2-4f1b-bdd1-078353812f6b}" ma:internalName="TaxCatchAll" ma:showField="CatchAllData" ma:web="e5eba343-45e7-4b06-b0d4-1724b516be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E81B45-F627-41A2-846F-506D350C881A}">
  <ds:schemaRefs>
    <ds:schemaRef ds:uri="7c018c91-8c3e-4273-991e-cd83a2252de2"/>
    <ds:schemaRef ds:uri="e5eba343-45e7-4b06-b0d4-1724b516bedd"/>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4D1C2D8-A855-4AD5-8738-F4A32B823F52}">
  <ds:schemaRefs>
    <ds:schemaRef ds:uri="http://schemas.microsoft.com/sharepoint/v3/contenttype/forms"/>
  </ds:schemaRefs>
</ds:datastoreItem>
</file>

<file path=customXml/itemProps3.xml><?xml version="1.0" encoding="utf-8"?>
<ds:datastoreItem xmlns:ds="http://schemas.openxmlformats.org/officeDocument/2006/customXml" ds:itemID="{8337340D-3F7D-49EC-814B-072F59AA0FF6}">
  <ds:schemaRefs>
    <ds:schemaRef ds:uri="7c018c91-8c3e-4273-991e-cd83a2252de2"/>
    <ds:schemaRef ds:uri="e5eba343-45e7-4b06-b0d4-1724b516bed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6</Slides>
  <Notes>6</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70</cp:revision>
  <dcterms:created xsi:type="dcterms:W3CDTF">2025-05-27T14:43:41Z</dcterms:created>
  <dcterms:modified xsi:type="dcterms:W3CDTF">2025-08-01T13:29:11Z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0x0101006DAE24FF560251419F994932156E1A7B</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y fmtid="{D5CDD505-2E9C-101B-9397-08002B2CF9AE}" pid="8" name="MediaServiceImageTags">
    <vt:lpwstr/>
  </property>
</Properties>
</file>