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comments/modernComment_5C8_AFE0F826.xml" ContentType="application/vnd.ms-powerpoint.comment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8"/>
  </p:notesMasterIdLst>
  <p:sldIdLst>
    <p:sldId id="1461" r:id="rId5"/>
    <p:sldId id="1460" r:id="rId6"/>
    <p:sldId id="1480" r:id="rId7"/>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0128372-6DDB-3CD6-2C9F-EC98DC67B7C1}" name="Sophie Whitcombe" initials="" userId="S::sophie@talkabouttrust.org::96b93879-58c2-43c8-8be0-05735f70e199" providerId="AD"/>
  <p188:author id="{43D5E991-F6D5-0ECE-6CB6-F9ABF44FF63E}" name="Helena Conibear" initials="HC" userId="S::helena@talkabouttrust.org::14702610-6db2-485a-bfee-48fdd19d9556"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49B67C0-B9D2-3811-B05B-F8548F5F54B5}" v="26" dt="2025-08-01T13:30:44.99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5" Type="http://schemas.microsoft.com/office/2018/10/relationships/authors" Target="authors.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phie Whitcombe" userId="S::sophie@talkabouttrust.org::96b93879-58c2-43c8-8be0-05735f70e199" providerId="AD" clId="Web-{B3D556FA-015E-A753-A859-A4FB54051CEE}"/>
    <pc:docChg chg="modSld">
      <pc:chgData name="Sophie Whitcombe" userId="S::sophie@talkabouttrust.org::96b93879-58c2-43c8-8be0-05735f70e199" providerId="AD" clId="Web-{B3D556FA-015E-A753-A859-A4FB54051CEE}" dt="2025-07-08T07:42:58.970" v="169"/>
      <pc:docMkLst>
        <pc:docMk/>
      </pc:docMkLst>
      <pc:sldChg chg="modNotes">
        <pc:chgData name="Sophie Whitcombe" userId="S::sophie@talkabouttrust.org::96b93879-58c2-43c8-8be0-05735f70e199" providerId="AD" clId="Web-{B3D556FA-015E-A753-A859-A4FB54051CEE}" dt="2025-07-08T07:42:58.970" v="169"/>
        <pc:sldMkLst>
          <pc:docMk/>
          <pc:sldMk cId="268071293" sldId="1461"/>
        </pc:sldMkLst>
      </pc:sldChg>
      <pc:sldChg chg="modSp modNotes">
        <pc:chgData name="Sophie Whitcombe" userId="S::sophie@talkabouttrust.org::96b93879-58c2-43c8-8be0-05735f70e199" providerId="AD" clId="Web-{B3D556FA-015E-A753-A859-A4FB54051CEE}" dt="2025-07-08T07:30:35.520" v="164" actId="1076"/>
        <pc:sldMkLst>
          <pc:docMk/>
          <pc:sldMk cId="2950756390" sldId="1480"/>
        </pc:sldMkLst>
        <pc:spChg chg="mod">
          <ac:chgData name="Sophie Whitcombe" userId="S::sophie@talkabouttrust.org::96b93879-58c2-43c8-8be0-05735f70e199" providerId="AD" clId="Web-{B3D556FA-015E-A753-A859-A4FB54051CEE}" dt="2025-07-08T07:30:33.848" v="163" actId="20577"/>
          <ac:spMkLst>
            <pc:docMk/>
            <pc:sldMk cId="2950756390" sldId="1480"/>
            <ac:spMk id="2" creationId="{A1963799-84C0-F4E4-2F20-8E446133501F}"/>
          </ac:spMkLst>
        </pc:spChg>
        <pc:picChg chg="mod">
          <ac:chgData name="Sophie Whitcombe" userId="S::sophie@talkabouttrust.org::96b93879-58c2-43c8-8be0-05735f70e199" providerId="AD" clId="Web-{B3D556FA-015E-A753-A859-A4FB54051CEE}" dt="2025-07-08T07:30:35.520" v="164" actId="1076"/>
          <ac:picMkLst>
            <pc:docMk/>
            <pc:sldMk cId="2950756390" sldId="1480"/>
            <ac:picMk id="4" creationId="{58057DF4-D335-5804-F676-5A804139BE53}"/>
          </ac:picMkLst>
        </pc:picChg>
      </pc:sldChg>
    </pc:docChg>
  </pc:docChgLst>
  <pc:docChgLst>
    <pc:chgData name="Sophie Whitcombe" userId="S::sophie@talkabouttrust.org::96b93879-58c2-43c8-8be0-05735f70e199" providerId="AD" clId="Web-{95F05B9D-0B10-B9C0-EB37-B297859DD38A}"/>
    <pc:docChg chg="modSld">
      <pc:chgData name="Sophie Whitcombe" userId="S::sophie@talkabouttrust.org::96b93879-58c2-43c8-8be0-05735f70e199" providerId="AD" clId="Web-{95F05B9D-0B10-B9C0-EB37-B297859DD38A}" dt="2025-07-21T12:28:59.382" v="1" actId="1076"/>
      <pc:docMkLst>
        <pc:docMk/>
      </pc:docMkLst>
      <pc:sldChg chg="modSp">
        <pc:chgData name="Sophie Whitcombe" userId="S::sophie@talkabouttrust.org::96b93879-58c2-43c8-8be0-05735f70e199" providerId="AD" clId="Web-{95F05B9D-0B10-B9C0-EB37-B297859DD38A}" dt="2025-07-21T12:28:59.382" v="1" actId="1076"/>
        <pc:sldMkLst>
          <pc:docMk/>
          <pc:sldMk cId="268071293" sldId="1461"/>
        </pc:sldMkLst>
        <pc:picChg chg="mod">
          <ac:chgData name="Sophie Whitcombe" userId="S::sophie@talkabouttrust.org::96b93879-58c2-43c8-8be0-05735f70e199" providerId="AD" clId="Web-{95F05B9D-0B10-B9C0-EB37-B297859DD38A}" dt="2025-07-21T12:28:59.382" v="1" actId="1076"/>
          <ac:picMkLst>
            <pc:docMk/>
            <pc:sldMk cId="268071293" sldId="1461"/>
            <ac:picMk id="7" creationId="{4F74519F-000E-D9D4-0979-790427302B34}"/>
          </ac:picMkLst>
        </pc:picChg>
        <pc:picChg chg="mod">
          <ac:chgData name="Sophie Whitcombe" userId="S::sophie@talkabouttrust.org::96b93879-58c2-43c8-8be0-05735f70e199" providerId="AD" clId="Web-{95F05B9D-0B10-B9C0-EB37-B297859DD38A}" dt="2025-07-21T12:28:57.273" v="0" actId="1076"/>
          <ac:picMkLst>
            <pc:docMk/>
            <pc:sldMk cId="268071293" sldId="1461"/>
            <ac:picMk id="12" creationId="{C7183A02-0FAB-2288-3191-302072203E9B}"/>
          </ac:picMkLst>
        </pc:picChg>
      </pc:sldChg>
    </pc:docChg>
  </pc:docChgLst>
  <pc:docChgLst>
    <pc:chgData name="Alison Rees" userId="S::alison@talkabouttrust.org::643807b7-95c8-4d06-bfbd-2c8a4c2b8f9b" providerId="AD" clId="Web-{7A7D7123-BAC8-D228-C6DF-AC248C3B8DD3}"/>
    <pc:docChg chg="modSld">
      <pc:chgData name="Alison Rees" userId="S::alison@talkabouttrust.org::643807b7-95c8-4d06-bfbd-2c8a4c2b8f9b" providerId="AD" clId="Web-{7A7D7123-BAC8-D228-C6DF-AC248C3B8DD3}" dt="2025-07-18T20:51:21.640" v="1" actId="1076"/>
      <pc:docMkLst>
        <pc:docMk/>
      </pc:docMkLst>
      <pc:sldChg chg="modSp">
        <pc:chgData name="Alison Rees" userId="S::alison@talkabouttrust.org::643807b7-95c8-4d06-bfbd-2c8a4c2b8f9b" providerId="AD" clId="Web-{7A7D7123-BAC8-D228-C6DF-AC248C3B8DD3}" dt="2025-07-18T20:51:21.640" v="1" actId="1076"/>
        <pc:sldMkLst>
          <pc:docMk/>
          <pc:sldMk cId="918466825" sldId="1460"/>
        </pc:sldMkLst>
        <pc:picChg chg="mod">
          <ac:chgData name="Alison Rees" userId="S::alison@talkabouttrust.org::643807b7-95c8-4d06-bfbd-2c8a4c2b8f9b" providerId="AD" clId="Web-{7A7D7123-BAC8-D228-C6DF-AC248C3B8DD3}" dt="2025-07-18T20:51:06.963" v="0"/>
          <ac:picMkLst>
            <pc:docMk/>
            <pc:sldMk cId="918466825" sldId="1460"/>
            <ac:picMk id="2" creationId="{3F97EDBA-08AC-4930-E202-3F33E8456CF1}"/>
          </ac:picMkLst>
        </pc:picChg>
        <pc:picChg chg="mod">
          <ac:chgData name="Alison Rees" userId="S::alison@talkabouttrust.org::643807b7-95c8-4d06-bfbd-2c8a4c2b8f9b" providerId="AD" clId="Web-{7A7D7123-BAC8-D228-C6DF-AC248C3B8DD3}" dt="2025-07-18T20:51:21.640" v="1" actId="1076"/>
          <ac:picMkLst>
            <pc:docMk/>
            <pc:sldMk cId="918466825" sldId="1460"/>
            <ac:picMk id="35" creationId="{D28052EF-E7D1-13B2-8E96-127672246E12}"/>
          </ac:picMkLst>
        </pc:picChg>
      </pc:sldChg>
    </pc:docChg>
  </pc:docChgLst>
  <pc:docChgLst>
    <pc:chgData clId="Web-{6365EE41-2539-1D75-48DC-30E70F53C152}"/>
    <pc:docChg chg="modSld">
      <pc:chgData name="" userId="" providerId="" clId="Web-{6365EE41-2539-1D75-48DC-30E70F53C152}" dt="2025-06-04T12:05:42.146" v="0" actId="20577"/>
      <pc:docMkLst>
        <pc:docMk/>
      </pc:docMkLst>
      <pc:sldChg chg="modSp">
        <pc:chgData name="" userId="" providerId="" clId="Web-{6365EE41-2539-1D75-48DC-30E70F53C152}" dt="2025-06-04T12:05:42.146" v="0" actId="20577"/>
        <pc:sldMkLst>
          <pc:docMk/>
          <pc:sldMk cId="2950756390" sldId="1480"/>
        </pc:sldMkLst>
      </pc:sldChg>
    </pc:docChg>
  </pc:docChgLst>
  <pc:docChgLst>
    <pc:chgData name="Alison Rees" userId="S::alison@talkabouttrust.org::643807b7-95c8-4d06-bfbd-2c8a4c2b8f9b" providerId="AD" clId="Web-{E49B67C0-B9D2-3811-B05B-F8548F5F54B5}"/>
    <pc:docChg chg="modSld">
      <pc:chgData name="Alison Rees" userId="S::alison@talkabouttrust.org::643807b7-95c8-4d06-bfbd-2c8a4c2b8f9b" providerId="AD" clId="Web-{E49B67C0-B9D2-3811-B05B-F8548F5F54B5}" dt="2025-08-01T13:30:44.992" v="16" actId="1076"/>
      <pc:docMkLst>
        <pc:docMk/>
      </pc:docMkLst>
      <pc:sldChg chg="delSp modSp">
        <pc:chgData name="Alison Rees" userId="S::alison@talkabouttrust.org::643807b7-95c8-4d06-bfbd-2c8a4c2b8f9b" providerId="AD" clId="Web-{E49B67C0-B9D2-3811-B05B-F8548F5F54B5}" dt="2025-08-01T13:30:10.976" v="7" actId="20577"/>
        <pc:sldMkLst>
          <pc:docMk/>
          <pc:sldMk cId="918466825" sldId="1460"/>
        </pc:sldMkLst>
        <pc:spChg chg="mod">
          <ac:chgData name="Alison Rees" userId="S::alison@talkabouttrust.org::643807b7-95c8-4d06-bfbd-2c8a4c2b8f9b" providerId="AD" clId="Web-{E49B67C0-B9D2-3811-B05B-F8548F5F54B5}" dt="2025-08-01T13:30:10.976" v="7" actId="20577"/>
          <ac:spMkLst>
            <pc:docMk/>
            <pc:sldMk cId="918466825" sldId="1460"/>
            <ac:spMk id="5" creationId="{F292CF47-AA4C-FC31-B193-76EF8181EDC0}"/>
          </ac:spMkLst>
        </pc:spChg>
        <pc:spChg chg="mod">
          <ac:chgData name="Alison Rees" userId="S::alison@talkabouttrust.org::643807b7-95c8-4d06-bfbd-2c8a4c2b8f9b" providerId="AD" clId="Web-{E49B67C0-B9D2-3811-B05B-F8548F5F54B5}" dt="2025-08-01T13:30:07.351" v="6" actId="20577"/>
          <ac:spMkLst>
            <pc:docMk/>
            <pc:sldMk cId="918466825" sldId="1460"/>
            <ac:spMk id="8" creationId="{EDB2BDB0-6345-C282-7B73-1C9AA4228A9E}"/>
          </ac:spMkLst>
        </pc:spChg>
        <pc:spChg chg="mod">
          <ac:chgData name="Alison Rees" userId="S::alison@talkabouttrust.org::643807b7-95c8-4d06-bfbd-2c8a4c2b8f9b" providerId="AD" clId="Web-{E49B67C0-B9D2-3811-B05B-F8548F5F54B5}" dt="2025-08-01T13:30:03.726" v="5" actId="20577"/>
          <ac:spMkLst>
            <pc:docMk/>
            <pc:sldMk cId="918466825" sldId="1460"/>
            <ac:spMk id="11" creationId="{6DB4C122-8F9B-0640-F5A4-E59BC3A5145D}"/>
          </ac:spMkLst>
        </pc:spChg>
        <pc:spChg chg="mod">
          <ac:chgData name="Alison Rees" userId="S::alison@talkabouttrust.org::643807b7-95c8-4d06-bfbd-2c8a4c2b8f9b" providerId="AD" clId="Web-{E49B67C0-B9D2-3811-B05B-F8548F5F54B5}" dt="2025-08-01T13:30:00.991" v="4" actId="20577"/>
          <ac:spMkLst>
            <pc:docMk/>
            <pc:sldMk cId="918466825" sldId="1460"/>
            <ac:spMk id="16" creationId="{D6CCB948-A61F-9D55-30CF-E113C5AD9BFB}"/>
          </ac:spMkLst>
        </pc:spChg>
        <pc:spChg chg="mod">
          <ac:chgData name="Alison Rees" userId="S::alison@talkabouttrust.org::643807b7-95c8-4d06-bfbd-2c8a4c2b8f9b" providerId="AD" clId="Web-{E49B67C0-B9D2-3811-B05B-F8548F5F54B5}" dt="2025-08-01T13:29:56.319" v="2" actId="20577"/>
          <ac:spMkLst>
            <pc:docMk/>
            <pc:sldMk cId="918466825" sldId="1460"/>
            <ac:spMk id="22" creationId="{20BEFE1B-63AF-81C2-B992-3AA944655584}"/>
          </ac:spMkLst>
        </pc:spChg>
        <pc:picChg chg="del">
          <ac:chgData name="Alison Rees" userId="S::alison@talkabouttrust.org::643807b7-95c8-4d06-bfbd-2c8a4c2b8f9b" providerId="AD" clId="Web-{E49B67C0-B9D2-3811-B05B-F8548F5F54B5}" dt="2025-08-01T13:29:41.178" v="1"/>
          <ac:picMkLst>
            <pc:docMk/>
            <pc:sldMk cId="918466825" sldId="1460"/>
            <ac:picMk id="33" creationId="{8FAFCC26-BA0F-0D4E-6DAA-4A01510C3F09}"/>
          </ac:picMkLst>
        </pc:picChg>
      </pc:sldChg>
      <pc:sldChg chg="delSp modSp">
        <pc:chgData name="Alison Rees" userId="S::alison@talkabouttrust.org::643807b7-95c8-4d06-bfbd-2c8a4c2b8f9b" providerId="AD" clId="Web-{E49B67C0-B9D2-3811-B05B-F8548F5F54B5}" dt="2025-08-01T13:30:44.992" v="16" actId="1076"/>
        <pc:sldMkLst>
          <pc:docMk/>
          <pc:sldMk cId="268071293" sldId="1461"/>
        </pc:sldMkLst>
        <pc:spChg chg="mod">
          <ac:chgData name="Alison Rees" userId="S::alison@talkabouttrust.org::643807b7-95c8-4d06-bfbd-2c8a4c2b8f9b" providerId="AD" clId="Web-{E49B67C0-B9D2-3811-B05B-F8548F5F54B5}" dt="2025-08-01T13:30:25.070" v="10" actId="20577"/>
          <ac:spMkLst>
            <pc:docMk/>
            <pc:sldMk cId="268071293" sldId="1461"/>
            <ac:spMk id="4" creationId="{097026F8-E999-9526-FDDE-4C420596A070}"/>
          </ac:spMkLst>
        </pc:spChg>
        <pc:spChg chg="mod">
          <ac:chgData name="Alison Rees" userId="S::alison@talkabouttrust.org::643807b7-95c8-4d06-bfbd-2c8a4c2b8f9b" providerId="AD" clId="Web-{E49B67C0-B9D2-3811-B05B-F8548F5F54B5}" dt="2025-08-01T13:30:40.742" v="15" actId="20577"/>
          <ac:spMkLst>
            <pc:docMk/>
            <pc:sldMk cId="268071293" sldId="1461"/>
            <ac:spMk id="42" creationId="{3A1DE533-73EB-12A4-0A64-87DC44E57EA3}"/>
          </ac:spMkLst>
        </pc:spChg>
        <pc:spChg chg="mod">
          <ac:chgData name="Alison Rees" userId="S::alison@talkabouttrust.org::643807b7-95c8-4d06-bfbd-2c8a4c2b8f9b" providerId="AD" clId="Web-{E49B67C0-B9D2-3811-B05B-F8548F5F54B5}" dt="2025-08-01T13:30:44.992" v="16" actId="1076"/>
          <ac:spMkLst>
            <pc:docMk/>
            <pc:sldMk cId="268071293" sldId="1461"/>
            <ac:spMk id="43" creationId="{C9C28258-165C-B7F5-4818-AE4239C461F4}"/>
          </ac:spMkLst>
        </pc:spChg>
        <pc:picChg chg="del">
          <ac:chgData name="Alison Rees" userId="S::alison@talkabouttrust.org::643807b7-95c8-4d06-bfbd-2c8a4c2b8f9b" providerId="AD" clId="Web-{E49B67C0-B9D2-3811-B05B-F8548F5F54B5}" dt="2025-08-01T13:29:38.053" v="0"/>
          <ac:picMkLst>
            <pc:docMk/>
            <pc:sldMk cId="268071293" sldId="1461"/>
            <ac:picMk id="14" creationId="{B40643EA-3936-60AF-AEC2-C0FFF6EF5136}"/>
          </ac:picMkLst>
        </pc:picChg>
      </pc:sldChg>
    </pc:docChg>
  </pc:docChgLst>
  <pc:docChgLst>
    <pc:chgData name="Helena Conibear" userId="S::helena@talkabouttrust.org::14702610-6db2-485a-bfee-48fdd19d9556" providerId="AD" clId="Web-{7FA589D8-A226-9738-C46A-57971CE71301}"/>
    <pc:docChg chg="mod modSld">
      <pc:chgData name="Helena Conibear" userId="S::helena@talkabouttrust.org::14702610-6db2-485a-bfee-48fdd19d9556" providerId="AD" clId="Web-{7FA589D8-A226-9738-C46A-57971CE71301}" dt="2025-06-04T11:04:54.172" v="58"/>
      <pc:docMkLst>
        <pc:docMk/>
      </pc:docMkLst>
      <pc:sldChg chg="addSp modSp">
        <pc:chgData name="Helena Conibear" userId="S::helena@talkabouttrust.org::14702610-6db2-485a-bfee-48fdd19d9556" providerId="AD" clId="Web-{7FA589D8-A226-9738-C46A-57971CE71301}" dt="2025-06-04T11:03:50.373" v="56" actId="14100"/>
        <pc:sldMkLst>
          <pc:docMk/>
          <pc:sldMk cId="2950756390" sldId="1480"/>
        </pc:sldMkLst>
      </pc:sldChg>
    </pc:docChg>
  </pc:docChgLst>
  <pc:docChgLst>
    <pc:chgData name="Sophie Whitcombe" userId="S::sophie@talkabouttrust.org::96b93879-58c2-43c8-8be0-05735f70e199" providerId="AD" clId="Web-{CA1A4565-3321-6DAA-B902-6528C5251D30}"/>
    <pc:docChg chg="modSld">
      <pc:chgData name="Sophie Whitcombe" userId="S::sophie@talkabouttrust.org::96b93879-58c2-43c8-8be0-05735f70e199" providerId="AD" clId="Web-{CA1A4565-3321-6DAA-B902-6528C5251D30}" dt="2025-06-26T14:10:00.645" v="33"/>
      <pc:docMkLst>
        <pc:docMk/>
      </pc:docMkLst>
      <pc:sldChg chg="modNotes">
        <pc:chgData name="Sophie Whitcombe" userId="S::sophie@talkabouttrust.org::96b93879-58c2-43c8-8be0-05735f70e199" providerId="AD" clId="Web-{CA1A4565-3321-6DAA-B902-6528C5251D30}" dt="2025-06-26T14:10:00.645" v="33"/>
        <pc:sldMkLst>
          <pc:docMk/>
          <pc:sldMk cId="2950756390" sldId="1480"/>
        </pc:sldMkLst>
      </pc:sldChg>
    </pc:docChg>
  </pc:docChgLst>
  <pc:docChgLst>
    <pc:chgData name="Sophie Whitcombe" userId="S::sophie@talkabouttrust.org::96b93879-58c2-43c8-8be0-05735f70e199" providerId="AD" clId="Web-{D58B083A-194B-14FD-3C55-435F163BF6D6}"/>
    <pc:docChg chg="modSld">
      <pc:chgData name="Sophie Whitcombe" userId="S::sophie@talkabouttrust.org::96b93879-58c2-43c8-8be0-05735f70e199" providerId="AD" clId="Web-{D58B083A-194B-14FD-3C55-435F163BF6D6}" dt="2025-07-29T20:33:43.136" v="27"/>
      <pc:docMkLst>
        <pc:docMk/>
      </pc:docMkLst>
      <pc:sldChg chg="modNotes">
        <pc:chgData name="Sophie Whitcombe" userId="S::sophie@talkabouttrust.org::96b93879-58c2-43c8-8be0-05735f70e199" providerId="AD" clId="Web-{D58B083A-194B-14FD-3C55-435F163BF6D6}" dt="2025-07-29T20:33:00.228" v="15"/>
        <pc:sldMkLst>
          <pc:docMk/>
          <pc:sldMk cId="268071293" sldId="1461"/>
        </pc:sldMkLst>
      </pc:sldChg>
      <pc:sldChg chg="modNotes">
        <pc:chgData name="Sophie Whitcombe" userId="S::sophie@talkabouttrust.org::96b93879-58c2-43c8-8be0-05735f70e199" providerId="AD" clId="Web-{D58B083A-194B-14FD-3C55-435F163BF6D6}" dt="2025-07-29T20:33:43.136" v="27"/>
        <pc:sldMkLst>
          <pc:docMk/>
          <pc:sldMk cId="2950756390" sldId="1480"/>
        </pc:sldMkLst>
      </pc:sldChg>
    </pc:docChg>
  </pc:docChgLst>
  <pc:docChgLst>
    <pc:chgData clId="Web-{80D41C20-EA42-5192-AEFB-210BD7B8DA07}"/>
    <pc:docChg chg="modSld">
      <pc:chgData name="" userId="" providerId="" clId="Web-{80D41C20-EA42-5192-AEFB-210BD7B8DA07}" dt="2025-07-29T15:42:30.557" v="0" actId="1076"/>
      <pc:docMkLst>
        <pc:docMk/>
      </pc:docMkLst>
      <pc:sldChg chg="modSp">
        <pc:chgData name="" userId="" providerId="" clId="Web-{80D41C20-EA42-5192-AEFB-210BD7B8DA07}" dt="2025-07-29T15:42:30.557" v="0" actId="1076"/>
        <pc:sldMkLst>
          <pc:docMk/>
          <pc:sldMk cId="268071293" sldId="1461"/>
        </pc:sldMkLst>
        <pc:picChg chg="mod">
          <ac:chgData name="" userId="" providerId="" clId="Web-{80D41C20-EA42-5192-AEFB-210BD7B8DA07}" dt="2025-07-29T15:42:30.557" v="0" actId="1076"/>
          <ac:picMkLst>
            <pc:docMk/>
            <pc:sldMk cId="268071293" sldId="1461"/>
            <ac:picMk id="12" creationId="{C7183A02-0FAB-2288-3191-302072203E9B}"/>
          </ac:picMkLst>
        </pc:picChg>
      </pc:sldChg>
    </pc:docChg>
  </pc:docChgLst>
  <pc:docChgLst>
    <pc:chgData name="Sophie Whitcombe" userId="S::sophie@talkabouttrust.org::96b93879-58c2-43c8-8be0-05735f70e199" providerId="AD" clId="Web-{ED8F8ED0-DEF0-D950-F460-172C9FFC8BF1}"/>
    <pc:docChg chg="addSld delSld modSld">
      <pc:chgData name="Sophie Whitcombe" userId="S::sophie@talkabouttrust.org::96b93879-58c2-43c8-8be0-05735f70e199" providerId="AD" clId="Web-{ED8F8ED0-DEF0-D950-F460-172C9FFC8BF1}" dt="2025-05-27T14:55:43.061" v="125" actId="1076"/>
      <pc:docMkLst>
        <pc:docMk/>
      </pc:docMkLst>
      <pc:sldChg chg="del">
        <pc:chgData name="Sophie Whitcombe" userId="S::sophie@talkabouttrust.org::96b93879-58c2-43c8-8be0-05735f70e199" providerId="AD" clId="Web-{ED8F8ED0-DEF0-D950-F460-172C9FFC8BF1}" dt="2025-05-27T14:51:10.382" v="3"/>
        <pc:sldMkLst>
          <pc:docMk/>
          <pc:sldMk cId="109857222" sldId="256"/>
        </pc:sldMkLst>
      </pc:sldChg>
      <pc:sldChg chg="modSp add del">
        <pc:chgData name="Sophie Whitcombe" userId="S::sophie@talkabouttrust.org::96b93879-58c2-43c8-8be0-05735f70e199" providerId="AD" clId="Web-{ED8F8ED0-DEF0-D950-F460-172C9FFC8BF1}" dt="2025-05-27T14:53:45.074" v="14"/>
        <pc:sldMkLst>
          <pc:docMk/>
          <pc:sldMk cId="268071293" sldId="1260"/>
        </pc:sldMkLst>
      </pc:sldChg>
      <pc:sldChg chg="add">
        <pc:chgData name="Sophie Whitcombe" userId="S::sophie@talkabouttrust.org::96b93879-58c2-43c8-8be0-05735f70e199" providerId="AD" clId="Web-{ED8F8ED0-DEF0-D950-F460-172C9FFC8BF1}" dt="2025-05-27T14:53:43.793" v="13"/>
        <pc:sldMkLst>
          <pc:docMk/>
          <pc:sldMk cId="918466825" sldId="1460"/>
        </pc:sldMkLst>
      </pc:sldChg>
      <pc:sldChg chg="delSp modSp add">
        <pc:chgData name="Sophie Whitcombe" userId="S::sophie@talkabouttrust.org::96b93879-58c2-43c8-8be0-05735f70e199" providerId="AD" clId="Web-{ED8F8ED0-DEF0-D950-F460-172C9FFC8BF1}" dt="2025-05-27T14:55:43.061" v="125" actId="1076"/>
        <pc:sldMkLst>
          <pc:docMk/>
          <pc:sldMk cId="268071293" sldId="1461"/>
        </pc:sldMkLst>
      </pc:sldChg>
      <pc:sldChg chg="add">
        <pc:chgData name="Sophie Whitcombe" userId="S::sophie@talkabouttrust.org::96b93879-58c2-43c8-8be0-05735f70e199" providerId="AD" clId="Web-{ED8F8ED0-DEF0-D950-F460-172C9FFC8BF1}" dt="2025-05-27T14:53:58.543" v="28"/>
        <pc:sldMkLst>
          <pc:docMk/>
          <pc:sldMk cId="3589017016" sldId="1462"/>
        </pc:sldMkLst>
      </pc:sldChg>
      <pc:sldChg chg="add">
        <pc:chgData name="Sophie Whitcombe" userId="S::sophie@talkabouttrust.org::96b93879-58c2-43c8-8be0-05735f70e199" providerId="AD" clId="Web-{ED8F8ED0-DEF0-D950-F460-172C9FFC8BF1}" dt="2025-05-27T14:53:58.559" v="29"/>
        <pc:sldMkLst>
          <pc:docMk/>
          <pc:sldMk cId="4004336881" sldId="1463"/>
        </pc:sldMkLst>
      </pc:sldChg>
    </pc:docChg>
  </pc:docChgLst>
  <pc:docChgLst>
    <pc:chgData name="Sophie Whitcombe" userId="S::sophie@talkabouttrust.org::96b93879-58c2-43c8-8be0-05735f70e199" providerId="AD" clId="Web-{FE6FA64F-FC76-01EF-2A15-1CA1E6D5FA4C}"/>
    <pc:docChg chg="addSld modSld sldOrd">
      <pc:chgData name="Sophie Whitcombe" userId="S::sophie@talkabouttrust.org::96b93879-58c2-43c8-8be0-05735f70e199" providerId="AD" clId="Web-{FE6FA64F-FC76-01EF-2A15-1CA1E6D5FA4C}" dt="2025-05-29T21:32:48.001" v="80"/>
      <pc:docMkLst>
        <pc:docMk/>
      </pc:docMkLst>
      <pc:sldChg chg="addSp delSp modSp add ord modNotes">
        <pc:chgData name="Sophie Whitcombe" userId="S::sophie@talkabouttrust.org::96b93879-58c2-43c8-8be0-05735f70e199" providerId="AD" clId="Web-{FE6FA64F-FC76-01EF-2A15-1CA1E6D5FA4C}" dt="2025-05-29T21:32:48.001" v="80"/>
        <pc:sldMkLst>
          <pc:docMk/>
          <pc:sldMk cId="2950756390" sldId="1480"/>
        </pc:sldMkLst>
      </pc:sldChg>
    </pc:docChg>
  </pc:docChgLst>
  <pc:docChgLst>
    <pc:chgData name="Sophie Whitcombe" userId="S::sophie@talkabouttrust.org::96b93879-58c2-43c8-8be0-05735f70e199" providerId="AD" clId="Web-{41ABF09A-85CE-8D7C-0382-6CC1004AFEFB}"/>
    <pc:docChg chg="modSld">
      <pc:chgData name="Sophie Whitcombe" userId="S::sophie@talkabouttrust.org::96b93879-58c2-43c8-8be0-05735f70e199" providerId="AD" clId="Web-{41ABF09A-85CE-8D7C-0382-6CC1004AFEFB}" dt="2025-07-29T14:46:38.764" v="2"/>
      <pc:docMkLst>
        <pc:docMk/>
      </pc:docMkLst>
      <pc:sldChg chg="modNotes">
        <pc:chgData name="Sophie Whitcombe" userId="S::sophie@talkabouttrust.org::96b93879-58c2-43c8-8be0-05735f70e199" providerId="AD" clId="Web-{41ABF09A-85CE-8D7C-0382-6CC1004AFEFB}" dt="2025-07-29T14:46:34.530" v="1"/>
        <pc:sldMkLst>
          <pc:docMk/>
          <pc:sldMk cId="918466825" sldId="1460"/>
        </pc:sldMkLst>
      </pc:sldChg>
      <pc:sldChg chg="modNotes">
        <pc:chgData name="Sophie Whitcombe" userId="S::sophie@talkabouttrust.org::96b93879-58c2-43c8-8be0-05735f70e199" providerId="AD" clId="Web-{41ABF09A-85CE-8D7C-0382-6CC1004AFEFB}" dt="2025-07-29T14:46:24.857" v="0"/>
        <pc:sldMkLst>
          <pc:docMk/>
          <pc:sldMk cId="268071293" sldId="1461"/>
        </pc:sldMkLst>
      </pc:sldChg>
      <pc:sldChg chg="modNotes">
        <pc:chgData name="Sophie Whitcombe" userId="S::sophie@talkabouttrust.org::96b93879-58c2-43c8-8be0-05735f70e199" providerId="AD" clId="Web-{41ABF09A-85CE-8D7C-0382-6CC1004AFEFB}" dt="2025-07-29T14:46:38.764" v="2"/>
        <pc:sldMkLst>
          <pc:docMk/>
          <pc:sldMk cId="2950756390" sldId="1480"/>
        </pc:sldMkLst>
      </pc:sldChg>
    </pc:docChg>
  </pc:docChgLst>
  <pc:docChgLst>
    <pc:chgData clId="Web-{D261920C-7BBB-921D-F3B1-859341974C76}"/>
    <pc:docChg chg="delSld">
      <pc:chgData name="" userId="" providerId="" clId="Web-{D261920C-7BBB-921D-F3B1-859341974C76}" dt="2025-05-27T14:55:54.939" v="0"/>
      <pc:docMkLst>
        <pc:docMk/>
      </pc:docMkLst>
      <pc:sldChg chg="del">
        <pc:chgData name="" userId="" providerId="" clId="Web-{D261920C-7BBB-921D-F3B1-859341974C76}" dt="2025-05-27T14:55:54.939" v="0"/>
        <pc:sldMkLst>
          <pc:docMk/>
          <pc:sldMk cId="3589017016" sldId="1462"/>
        </pc:sldMkLst>
      </pc:sldChg>
    </pc:docChg>
  </pc:docChgLst>
  <pc:docChgLst>
    <pc:chgData clId="Web-{B3D556FA-015E-A753-A859-A4FB54051CEE}"/>
    <pc:docChg chg="modSld">
      <pc:chgData name="" userId="" providerId="" clId="Web-{B3D556FA-015E-A753-A859-A4FB54051CEE}" dt="2025-07-08T07:27:08.794" v="1" actId="20577"/>
      <pc:docMkLst>
        <pc:docMk/>
      </pc:docMkLst>
      <pc:sldChg chg="modSp">
        <pc:chgData name="" userId="" providerId="" clId="Web-{B3D556FA-015E-A753-A859-A4FB54051CEE}" dt="2025-07-08T07:27:08.794" v="1" actId="20577"/>
        <pc:sldMkLst>
          <pc:docMk/>
          <pc:sldMk cId="2950756390" sldId="1480"/>
        </pc:sldMkLst>
        <pc:spChg chg="mod">
          <ac:chgData name="" userId="" providerId="" clId="Web-{B3D556FA-015E-A753-A859-A4FB54051CEE}" dt="2025-07-08T07:27:08.794" v="1" actId="20577"/>
          <ac:spMkLst>
            <pc:docMk/>
            <pc:sldMk cId="2950756390" sldId="1480"/>
            <ac:spMk id="2" creationId="{A1963799-84C0-F4E4-2F20-8E446133501F}"/>
          </ac:spMkLst>
        </pc:spChg>
      </pc:sldChg>
    </pc:docChg>
  </pc:docChgLst>
  <pc:docChgLst>
    <pc:chgData name="Alison Rees" userId="S::alison@talkabouttrust.org::643807b7-95c8-4d06-bfbd-2c8a4c2b8f9b" providerId="AD" clId="Web-{F4568AAE-5412-365A-5A04-1F21CA344A78}"/>
    <pc:docChg chg="modSld">
      <pc:chgData name="Alison Rees" userId="S::alison@talkabouttrust.org::643807b7-95c8-4d06-bfbd-2c8a4c2b8f9b" providerId="AD" clId="Web-{F4568AAE-5412-365A-5A04-1F21CA344A78}" dt="2025-07-18T20:55:44.552" v="11"/>
      <pc:docMkLst>
        <pc:docMk/>
      </pc:docMkLst>
      <pc:sldChg chg="modSp">
        <pc:chgData name="Alison Rees" userId="S::alison@talkabouttrust.org::643807b7-95c8-4d06-bfbd-2c8a4c2b8f9b" providerId="AD" clId="Web-{F4568AAE-5412-365A-5A04-1F21CA344A78}" dt="2025-07-18T20:55:44.552" v="11"/>
        <pc:sldMkLst>
          <pc:docMk/>
          <pc:sldMk cId="918466825" sldId="1460"/>
        </pc:sldMkLst>
        <pc:picChg chg="mod">
          <ac:chgData name="Alison Rees" userId="S::alison@talkabouttrust.org::643807b7-95c8-4d06-bfbd-2c8a4c2b8f9b" providerId="AD" clId="Web-{F4568AAE-5412-365A-5A04-1F21CA344A78}" dt="2025-07-18T20:55:44.552" v="11"/>
          <ac:picMkLst>
            <pc:docMk/>
            <pc:sldMk cId="918466825" sldId="1460"/>
            <ac:picMk id="35" creationId="{D28052EF-E7D1-13B2-8E96-127672246E12}"/>
          </ac:picMkLst>
        </pc:picChg>
      </pc:sldChg>
      <pc:sldChg chg="modSp">
        <pc:chgData name="Alison Rees" userId="S::alison@talkabouttrust.org::643807b7-95c8-4d06-bfbd-2c8a4c2b8f9b" providerId="AD" clId="Web-{F4568AAE-5412-365A-5A04-1F21CA344A78}" dt="2025-07-18T20:54:07.706" v="10" actId="20577"/>
        <pc:sldMkLst>
          <pc:docMk/>
          <pc:sldMk cId="2950756390" sldId="1480"/>
        </pc:sldMkLst>
        <pc:spChg chg="mod">
          <ac:chgData name="Alison Rees" userId="S::alison@talkabouttrust.org::643807b7-95c8-4d06-bfbd-2c8a4c2b8f9b" providerId="AD" clId="Web-{F4568AAE-5412-365A-5A04-1F21CA344A78}" dt="2025-07-18T20:54:07.706" v="10" actId="20577"/>
          <ac:spMkLst>
            <pc:docMk/>
            <pc:sldMk cId="2950756390" sldId="1480"/>
            <ac:spMk id="2" creationId="{A1963799-84C0-F4E4-2F20-8E446133501F}"/>
          </ac:spMkLst>
        </pc:spChg>
        <pc:picChg chg="mod">
          <ac:chgData name="Alison Rees" userId="S::alison@talkabouttrust.org::643807b7-95c8-4d06-bfbd-2c8a4c2b8f9b" providerId="AD" clId="Web-{F4568AAE-5412-365A-5A04-1F21CA344A78}" dt="2025-07-18T20:54:02.346" v="8" actId="1076"/>
          <ac:picMkLst>
            <pc:docMk/>
            <pc:sldMk cId="2950756390" sldId="1480"/>
            <ac:picMk id="4" creationId="{58057DF4-D335-5804-F676-5A804139BE53}"/>
          </ac:picMkLst>
        </pc:picChg>
      </pc:sldChg>
    </pc:docChg>
  </pc:docChgLst>
  <pc:docChgLst>
    <pc:chgData name="Sophie Whitcombe" userId="S::sophie@talkabouttrust.org::96b93879-58c2-43c8-8be0-05735f70e199" providerId="AD" clId="Web-{D261920C-7BBB-921D-F3B1-859341974C76}"/>
    <pc:docChg chg="delSld modSld">
      <pc:chgData name="Sophie Whitcombe" userId="S::sophie@talkabouttrust.org::96b93879-58c2-43c8-8be0-05735f70e199" providerId="AD" clId="Web-{D261920C-7BBB-921D-F3B1-859341974C76}" dt="2025-05-27T14:56:27.409" v="9"/>
      <pc:docMkLst>
        <pc:docMk/>
      </pc:docMkLst>
      <pc:sldChg chg="modNotes">
        <pc:chgData name="Sophie Whitcombe" userId="S::sophie@talkabouttrust.org::96b93879-58c2-43c8-8be0-05735f70e199" providerId="AD" clId="Web-{D261920C-7BBB-921D-F3B1-859341974C76}" dt="2025-05-27T14:56:27.409" v="9"/>
        <pc:sldMkLst>
          <pc:docMk/>
          <pc:sldMk cId="918466825" sldId="1460"/>
        </pc:sldMkLst>
      </pc:sldChg>
      <pc:sldChg chg="modNotes">
        <pc:chgData name="Sophie Whitcombe" userId="S::sophie@talkabouttrust.org::96b93879-58c2-43c8-8be0-05735f70e199" providerId="AD" clId="Web-{D261920C-7BBB-921D-F3B1-859341974C76}" dt="2025-05-27T14:56:15.377" v="4"/>
        <pc:sldMkLst>
          <pc:docMk/>
          <pc:sldMk cId="268071293" sldId="1461"/>
        </pc:sldMkLst>
      </pc:sldChg>
      <pc:sldChg chg="del">
        <pc:chgData name="Sophie Whitcombe" userId="S::sophie@talkabouttrust.org::96b93879-58c2-43c8-8be0-05735f70e199" providerId="AD" clId="Web-{D261920C-7BBB-921D-F3B1-859341974C76}" dt="2025-05-27T14:56:00.111" v="0"/>
        <pc:sldMkLst>
          <pc:docMk/>
          <pc:sldMk cId="4004336881" sldId="1463"/>
        </pc:sldMkLst>
      </pc:sldChg>
    </pc:docChg>
  </pc:docChgLst>
</pc:chgInfo>
</file>

<file path=ppt/comments/modernComment_5C8_AFE0F826.xml><?xml version="1.0" encoding="utf-8"?>
<p188:cmLst xmlns:a="http://schemas.openxmlformats.org/drawingml/2006/main" xmlns:r="http://schemas.openxmlformats.org/officeDocument/2006/relationships" xmlns:p188="http://schemas.microsoft.com/office/powerpoint/2018/8/main">
  <p188:cm id="{127E6CBE-0013-42C0-A9E0-1B90DE8701B3}" authorId="{43D5E991-F6D5-0ECE-6CB6-F9ABF44FF63E}" status="resolved" created="2025-06-04T11:04:54.172" startDate="2025-06-04T11:04:54.172" dueDate="2025-06-04T11:04:54.172" assignedTo="{30128372-6DDB-3CD6-2C9F-EC98DC67B7C1}" complete="100000" title="@Sophie Whitcombe I have made some edits to slide 3 - please check you are happy">
    <pc:sldMkLst xmlns:pc="http://schemas.microsoft.com/office/powerpoint/2013/main/command">
      <pc:docMk/>
      <pc:sldMk cId="2950756390" sldId="1480"/>
    </pc:sldMkLst>
    <p188:replyLst>
      <p188:reply id="{9BF6866D-6FCC-4182-90D3-E54A2B48B779}" authorId="{30128372-6DDB-3CD6-2C9F-EC98DC67B7C1}" created="2025-06-04T14:22:03.541">
        <p188:txBody>
          <a:bodyPr/>
          <a:lstStyle/>
          <a:p>
            <a:r>
              <a:rPr lang="en-GB"/>
              <a:t>Yes, happy with this. Thank you. </a:t>
            </a:r>
          </a:p>
        </p188:txBody>
      </p188:reply>
    </p188:replyLst>
    <p188:txBody>
      <a:bodyPr/>
      <a:lstStyle/>
      <a:p>
        <a:r>
          <a:rPr lang="en-GB"/>
          <a:t>[@Sophie Whitcombe] I have made some edits to slide 3 - please check you are happy</a:t>
        </a:r>
      </a:p>
    </p188:txBody>
    <p188:extLst>
      <p:ext xmlns:p="http://schemas.openxmlformats.org/presentationml/2006/main" uri="{5BB2D875-25FF-4072-B9AC-8F64D62656EB}">
        <p228:taskDetails xmlns:p228="http://schemas.microsoft.com/office/powerpoint/2022/08/main">
          <p228:history>
            <p228:event time="2025-06-04T11:04:54.172" id="{7586A210-5B52-401C-B1AE-96F47F09C4CF}">
              <p228:atrbtn authorId="{43D5E991-F6D5-0ECE-6CB6-F9ABF44FF63E}"/>
              <p228:anchr>
                <p228:comment id="{127E6CBE-0013-42C0-A9E0-1B90DE8701B3}"/>
              </p228:anchr>
              <p228:add/>
            </p228:event>
            <p228:event time="2025-06-04T11:04:54.172" id="{5F600E65-B1BD-45A3-ABA2-806E6ABDA8A6}">
              <p228:atrbtn authorId="{43D5E991-F6D5-0ECE-6CB6-F9ABF44FF63E}"/>
              <p228:anchr>
                <p228:comment id="{127E6CBE-0013-42C0-A9E0-1B90DE8701B3}"/>
              </p228:anchr>
              <p228:asgn authorId="{30128372-6DDB-3CD6-2C9F-EC98DC67B7C1}"/>
            </p228:event>
            <p228:event time="2025-06-04T11:04:54.172" id="{CBF5AE9E-0F8C-437E-BED6-315576516DC1}">
              <p228:atrbtn authorId="{43D5E991-F6D5-0ECE-6CB6-F9ABF44FF63E}"/>
              <p228:anchr>
                <p228:comment id="{127E6CBE-0013-42C0-A9E0-1B90DE8701B3}"/>
              </p228:anchr>
              <p228:title val="@Sophie Whitcombe I have made some edits to slide 3 - please check you are happy"/>
            </p228:event>
            <p228:event time="2025-06-04T11:04:54.172" id="{65A1E645-271B-420B-A9CE-A75EF6489DDB}">
              <p228:atrbtn authorId="{43D5E991-F6D5-0ECE-6CB6-F9ABF44FF63E}"/>
              <p228:anchr>
                <p228:comment id="{127E6CBE-0013-42C0-A9E0-1B90DE8701B3}"/>
              </p228:anchr>
              <p228:date stDt="2025-06-04T11:04:54.172" endDt="2025-06-04T11:04:54.172"/>
            </p228:event>
            <p228:event time="2025-06-04T14:30:09.001" id="{311CDF5E-4A82-4909-8088-0B3F61625D6E}">
              <p228:atrbtn authorId="{30128372-6DDB-3CD6-2C9F-EC98DC67B7C1}"/>
              <p228:anchr>
                <p228:comment id="{00000000-0000-0000-0000-000000000000}"/>
              </p228:anchr>
              <p228:pcntCmplt val="100000"/>
            </p228:event>
          </p228:history>
        </p228:taskDetails>
      </p:ext>
    </p188:extLst>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7341EC-9609-42CE-9B0C-698573BB0556}" type="datetimeFigureOut">
              <a:t>8/1/2025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BE0192-6426-4273-B587-31C10B5F5460}" type="slidenum">
              <a:t>‹#›</a:t>
            </a:fld>
            <a:endParaRPr lang="en-GB"/>
          </a:p>
        </p:txBody>
      </p:sp>
    </p:spTree>
    <p:extLst>
      <p:ext uri="{BB962C8B-B14F-4D97-AF65-F5344CB8AC3E}">
        <p14:creationId xmlns:p14="http://schemas.microsoft.com/office/powerpoint/2010/main" val="33139569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cdc.gov/tobacco/e-cigarettes/quitting.html" TargetMode="External"/><Relationship Id="rId2" Type="http://schemas.openxmlformats.org/officeDocument/2006/relationships/slide" Target="../slides/slide3.xml"/><Relationship Id="rId1" Type="http://schemas.openxmlformats.org/officeDocument/2006/relationships/notesMaster" Target="../notesMasters/notesMaster1.xml"/><Relationship Id="rId4" Type="http://schemas.openxmlformats.org/officeDocument/2006/relationships/hyperlink" Target="https://www.nhs.uk/better-health/quit-smoking/ready-to-quit-smoking/vaping-to-quit-smoking/"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a:ea typeface="Calibri"/>
                <a:cs typeface="Calibri"/>
              </a:rPr>
              <a:t>Teacher Notes - </a:t>
            </a:r>
            <a:r>
              <a:rPr lang="en-US"/>
              <a:t>Use the following ground rules to introduce the topic. The rules can be referenced or reintroduced at any point throughout the upcoming sessions. Teachers can copy and paste these slides into any other vaping topic</a:t>
            </a:r>
            <a:r>
              <a:rPr lang="en-US" i="1"/>
              <a:t>. </a:t>
            </a:r>
            <a:r>
              <a:rPr lang="en-US"/>
              <a:t>Some students may know adults who vape. Information about how vaping affects health might cause concern for these students. Teachers should be mindful of this and direct students to the "Trusted Adult" symbol. Teachers may wish to inform students what a trusted adult is and provide examples, such as a parent, teacher, or other member of staff.</a:t>
            </a:r>
          </a:p>
          <a:p>
            <a:endParaRPr lang="en-US" b="1" dirty="0">
              <a:ea typeface="Calibri"/>
              <a:cs typeface="Calibri"/>
            </a:endParaRPr>
          </a:p>
        </p:txBody>
      </p:sp>
      <p:sp>
        <p:nvSpPr>
          <p:cNvPr id="4" name="Slide Number Placeholder 3"/>
          <p:cNvSpPr>
            <a:spLocks noGrp="1"/>
          </p:cNvSpPr>
          <p:nvPr>
            <p:ph type="sldNum" sz="quarter" idx="5"/>
          </p:nvPr>
        </p:nvSpPr>
        <p:spPr/>
        <p:txBody>
          <a:bodyPr/>
          <a:lstStyle/>
          <a:p>
            <a:fld id="{148689C8-C92C-4FAC-AD59-D06DD6FFE5B6}" type="slidenum">
              <a:t>1</a:t>
            </a:fld>
            <a:endParaRPr lang="en-GB"/>
          </a:p>
        </p:txBody>
      </p:sp>
    </p:spTree>
    <p:extLst>
      <p:ext uri="{BB962C8B-B14F-4D97-AF65-F5344CB8AC3E}">
        <p14:creationId xmlns:p14="http://schemas.microsoft.com/office/powerpoint/2010/main" val="782865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dirty="0">
              <a:ea typeface="Calibri" panose="020F0502020204030204"/>
              <a:cs typeface="Calibri" panose="020F0502020204030204"/>
            </a:endParaRPr>
          </a:p>
        </p:txBody>
      </p:sp>
      <p:sp>
        <p:nvSpPr>
          <p:cNvPr id="4" name="Slide Number Placeholder 3"/>
          <p:cNvSpPr>
            <a:spLocks noGrp="1"/>
          </p:cNvSpPr>
          <p:nvPr>
            <p:ph type="sldNum" sz="quarter" idx="10"/>
          </p:nvPr>
        </p:nvSpPr>
        <p:spPr/>
        <p:txBody>
          <a:bodyPr/>
          <a:lstStyle/>
          <a:p>
            <a:fld id="{C08248B4-05AC-4B1A-992B-69771E8850E2}" type="slidenum">
              <a:rPr lang="en-GB" smtClean="0"/>
              <a:t>2</a:t>
            </a:fld>
            <a:endParaRPr lang="en-GB"/>
          </a:p>
        </p:txBody>
      </p:sp>
    </p:spTree>
    <p:extLst>
      <p:ext uri="{BB962C8B-B14F-4D97-AF65-F5344CB8AC3E}">
        <p14:creationId xmlns:p14="http://schemas.microsoft.com/office/powerpoint/2010/main" val="41523030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6262CA-BDC8-328B-DBDB-BF878EDB39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353E60-8DE2-29B4-04CD-38B576E61D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B2AD36-308D-C7F3-4028-9F0EB9FB8785}"/>
              </a:ext>
            </a:extLst>
          </p:cNvPr>
          <p:cNvSpPr>
            <a:spLocks noGrp="1"/>
          </p:cNvSpPr>
          <p:nvPr>
            <p:ph type="body" idx="1"/>
          </p:nvPr>
        </p:nvSpPr>
        <p:spPr/>
        <p:txBody>
          <a:bodyPr/>
          <a:lstStyle/>
          <a:p>
            <a:pPr fontAlgn="base">
              <a:lnSpc>
                <a:spcPts val="1564"/>
              </a:lnSpc>
              <a:spcAft>
                <a:spcPts val="800"/>
              </a:spcAft>
            </a:pPr>
            <a:r>
              <a:rPr lang="en-GB" sz="1800" b="1" i="1">
                <a:latin typeface="Aptos"/>
                <a:ea typeface="Calibri"/>
                <a:cs typeface="Calibri"/>
              </a:rPr>
              <a:t>Teacher Notes - </a:t>
            </a:r>
            <a:r>
              <a:rPr lang="en-GB"/>
              <a:t>Signpost support for students. The slide outlines details for ChildLine and Kooth. The teacher can insert relevant links to local support or the school’s safeguarding policy. Please see further support, information, and guidance for teaching staff:   </a:t>
            </a:r>
            <a:r>
              <a:rPr lang="en-GB">
                <a:solidFill>
                  <a:srgbClr val="467886"/>
                </a:solidFill>
                <a:hlinkClick r:id="rId3"/>
              </a:rPr>
              <a:t>Smoking &amp; Tobacco Use</a:t>
            </a:r>
            <a:r>
              <a:rPr lang="en-US"/>
              <a:t> , </a:t>
            </a:r>
            <a:r>
              <a:rPr lang="en-GB" dirty="0">
                <a:solidFill>
                  <a:srgbClr val="467886"/>
                </a:solidFill>
                <a:hlinkClick r:id="rId4"/>
              </a:rPr>
              <a:t>NHS Vaping to Quit Smoking</a:t>
            </a:r>
            <a:r>
              <a:rPr lang="en-US"/>
              <a:t> . This slide will be found at the end of different activities throughout the pack.</a:t>
            </a:r>
          </a:p>
          <a:p>
            <a:pPr>
              <a:lnSpc>
                <a:spcPts val="1564"/>
              </a:lnSpc>
              <a:spcAft>
                <a:spcPts val="800"/>
              </a:spcAft>
            </a:pPr>
            <a:endParaRPr lang="en-GB" sz="1800" b="1" i="1" dirty="0">
              <a:latin typeface="Aptos"/>
              <a:ea typeface="Calibri"/>
              <a:cs typeface="Calibri"/>
            </a:endParaRPr>
          </a:p>
        </p:txBody>
      </p:sp>
      <p:sp>
        <p:nvSpPr>
          <p:cNvPr id="4" name="Slide Number Placeholder 3">
            <a:extLst>
              <a:ext uri="{FF2B5EF4-FFF2-40B4-BE49-F238E27FC236}">
                <a16:creationId xmlns:a16="http://schemas.microsoft.com/office/drawing/2014/main" id="{BE1D2014-7A02-EB73-D70C-BA9720130C4E}"/>
              </a:ext>
            </a:extLst>
          </p:cNvPr>
          <p:cNvSpPr>
            <a:spLocks noGrp="1"/>
          </p:cNvSpPr>
          <p:nvPr>
            <p:ph type="sldNum" sz="quarter" idx="10"/>
          </p:nvPr>
        </p:nvSpPr>
        <p:spPr/>
        <p:txBody>
          <a:bodyPr/>
          <a:lstStyle/>
          <a:p>
            <a:fld id="{C08248B4-05AC-4B1A-992B-69771E8850E2}" type="slidenum">
              <a:rPr lang="en-GB" smtClean="0"/>
              <a:t>3</a:t>
            </a:fld>
            <a:endParaRPr lang="en-GB"/>
          </a:p>
        </p:txBody>
      </p:sp>
    </p:spTree>
    <p:extLst>
      <p:ext uri="{BB962C8B-B14F-4D97-AF65-F5344CB8AC3E}">
        <p14:creationId xmlns:p14="http://schemas.microsoft.com/office/powerpoint/2010/main" val="40143808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GB" smtClean="0"/>
              <a:t>01/08/2025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01/08/2025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01/08/2025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01/08/2025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01/08/2025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p:cNvSpPr>
            <a:spLocks noGrp="1"/>
          </p:cNvSpPr>
          <p:nvPr>
            <p:ph type="dt" sz="half" idx="10"/>
          </p:nvPr>
        </p:nvSpPr>
        <p:spPr/>
        <p:txBody>
          <a:bodyPr/>
          <a:lstStyle/>
          <a:p>
            <a:fld id="{846CE7D5-CF57-46EF-B807-FDD0502418D4}" type="datetimeFigureOut">
              <a:rPr lang="en-GB" smtClean="0"/>
              <a:t>01/08/2025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p:cNvSpPr>
            <a:spLocks noGrp="1"/>
          </p:cNvSpPr>
          <p:nvPr>
            <p:ph type="dt" sz="half" idx="10"/>
          </p:nvPr>
        </p:nvSpPr>
        <p:spPr/>
        <p:txBody>
          <a:bodyPr/>
          <a:lstStyle/>
          <a:p>
            <a:fld id="{846CE7D5-CF57-46EF-B807-FDD0502418D4}" type="datetimeFigureOut">
              <a:rPr lang="en-GB" smtClean="0"/>
              <a:t>01/08/2025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GB" smtClean="0"/>
              <a:t>01/08/2025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01/08/2025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01/08/2025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01/08/2025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GB" smtClean="0"/>
              <a:t>01/08/2025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xml"/><Relationship Id="rId6" Type="http://schemas.openxmlformats.org/officeDocument/2006/relationships/image" Target="../media/image4.jpeg"/><Relationship Id="rId5" Type="http://schemas.openxmlformats.org/officeDocument/2006/relationships/image" Target="../media/image2.jpe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notesSlide" Target="../notesSlides/notesSlide3.xml"/><Relationship Id="rId7"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ags" Target="../tags/tag2.xml"/><Relationship Id="rId6" Type="http://schemas.openxmlformats.org/officeDocument/2006/relationships/hyperlink" Target="https://www.kooth.com/" TargetMode="External"/><Relationship Id="rId5" Type="http://schemas.openxmlformats.org/officeDocument/2006/relationships/hyperlink" Target="https://www.childline.org.uk/" TargetMode="External"/><Relationship Id="rId4" Type="http://schemas.microsoft.com/office/2018/10/relationships/comments" Target="../comments/modernComment_5C8_AFE0F8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97026F8-E999-9526-FDDE-4C420596A070}"/>
              </a:ext>
            </a:extLst>
          </p:cNvPr>
          <p:cNvSpPr txBox="1"/>
          <p:nvPr/>
        </p:nvSpPr>
        <p:spPr>
          <a:xfrm>
            <a:off x="5102851" y="892326"/>
            <a:ext cx="6712598" cy="427809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Bef>
                <a:spcPts val="1200"/>
              </a:spcBef>
            </a:pPr>
            <a:r>
              <a:rPr lang="en-GB" sz="2800" dirty="0">
                <a:latin typeface="Arial"/>
                <a:cs typeface="Arial"/>
              </a:rPr>
              <a:t>Ground Rules</a:t>
            </a:r>
            <a:br>
              <a:rPr lang="en-GB" sz="2600" dirty="0">
                <a:latin typeface="Arial"/>
                <a:cs typeface="Arial"/>
              </a:rPr>
            </a:br>
            <a:endParaRPr lang="en-GB" sz="2400">
              <a:latin typeface="Arial"/>
              <a:cs typeface="Arial"/>
            </a:endParaRPr>
          </a:p>
          <a:p>
            <a:pPr marL="342900" indent="-342900">
              <a:spcBef>
                <a:spcPts val="1200"/>
              </a:spcBef>
              <a:buFont typeface="Arial,Sans-Serif"/>
              <a:buChar char="•"/>
            </a:pPr>
            <a:r>
              <a:rPr lang="en-GB" sz="2400" dirty="0">
                <a:latin typeface="Arial"/>
                <a:ea typeface="Calibri"/>
                <a:cs typeface="Arial"/>
              </a:rPr>
              <a:t>Today, we are going to be learning about vaping. During the lesson we will share our ideas and answers.</a:t>
            </a:r>
          </a:p>
          <a:p>
            <a:pPr marL="342900" indent="-342900">
              <a:spcBef>
                <a:spcPts val="1200"/>
              </a:spcBef>
              <a:buFont typeface="Arial,Sans-Serif"/>
              <a:buChar char="•"/>
            </a:pPr>
            <a:r>
              <a:rPr lang="en-GB" sz="2400" dirty="0">
                <a:latin typeface="Arial"/>
                <a:ea typeface="Calibri"/>
                <a:cs typeface="Arial"/>
              </a:rPr>
              <a:t>We remember that everyone’s experiences are different. Some of us might know someone who vapes, and that’s okay. </a:t>
            </a:r>
            <a:endParaRPr lang="en-US" sz="2400" dirty="0">
              <a:latin typeface="Arial"/>
              <a:ea typeface="Calibri"/>
              <a:cs typeface="Arial"/>
            </a:endParaRPr>
          </a:p>
          <a:p>
            <a:pPr marL="342900" indent="-342900">
              <a:spcBef>
                <a:spcPts val="1200"/>
              </a:spcBef>
              <a:buFont typeface="Arial,Sans-Serif"/>
              <a:buChar char="•"/>
            </a:pPr>
            <a:r>
              <a:rPr lang="en-GB" sz="2400" dirty="0">
                <a:latin typeface="Arial"/>
                <a:ea typeface="Calibri"/>
                <a:cs typeface="Arial"/>
              </a:rPr>
              <a:t>Let’s make sure we’re kind and respectful in how we talk about these things.</a:t>
            </a:r>
            <a:endParaRPr lang="en-US" sz="2400" dirty="0">
              <a:latin typeface="Arial"/>
              <a:ea typeface="Calibri"/>
              <a:cs typeface="Arial"/>
            </a:endParaRPr>
          </a:p>
        </p:txBody>
      </p:sp>
      <p:pic>
        <p:nvPicPr>
          <p:cNvPr id="12" name="Picture 11" descr="A close up of a logo&#10;&#10;Description automatically generated">
            <a:extLst>
              <a:ext uri="{FF2B5EF4-FFF2-40B4-BE49-F238E27FC236}">
                <a16:creationId xmlns:a16="http://schemas.microsoft.com/office/drawing/2014/main" id="{C7183A02-0FAB-2288-3191-302072203E9B}"/>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940927" y="5832848"/>
            <a:ext cx="2381486" cy="728890"/>
          </a:xfrm>
          <a:prstGeom prst="rect">
            <a:avLst/>
          </a:prstGeom>
          <a:ln>
            <a:noFill/>
          </a:ln>
        </p:spPr>
      </p:pic>
      <p:sp>
        <p:nvSpPr>
          <p:cNvPr id="41" name="Title 1">
            <a:extLst>
              <a:ext uri="{FF2B5EF4-FFF2-40B4-BE49-F238E27FC236}">
                <a16:creationId xmlns:a16="http://schemas.microsoft.com/office/drawing/2014/main" id="{539092E9-2D91-4DF8-977F-3CD70F67853D}"/>
              </a:ext>
            </a:extLst>
          </p:cNvPr>
          <p:cNvSpPr>
            <a:spLocks noGrp="1"/>
          </p:cNvSpPr>
          <p:nvPr/>
        </p:nvSpPr>
        <p:spPr>
          <a:xfrm>
            <a:off x="5502110" y="354456"/>
            <a:ext cx="5579378" cy="4410291"/>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endParaRPr lang="en-GB" sz="4000">
              <a:solidFill>
                <a:srgbClr val="D5127B"/>
              </a:solidFill>
              <a:latin typeface="Arial"/>
              <a:cs typeface="Arial"/>
            </a:endParaRPr>
          </a:p>
        </p:txBody>
      </p:sp>
      <p:sp>
        <p:nvSpPr>
          <p:cNvPr id="42" name="TextBox 9">
            <a:extLst>
              <a:ext uri="{FF2B5EF4-FFF2-40B4-BE49-F238E27FC236}">
                <a16:creationId xmlns:a16="http://schemas.microsoft.com/office/drawing/2014/main" id="{3A1DE533-73EB-12A4-0A64-87DC44E57EA3}"/>
              </a:ext>
            </a:extLst>
          </p:cNvPr>
          <p:cNvSpPr txBox="1"/>
          <p:nvPr/>
        </p:nvSpPr>
        <p:spPr>
          <a:xfrm>
            <a:off x="5067153" y="165847"/>
            <a:ext cx="6529261" cy="72327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4000" b="1" dirty="0">
                <a:solidFill>
                  <a:srgbClr val="EB8B2D"/>
                </a:solidFill>
                <a:latin typeface="Arial"/>
                <a:cs typeface="Arial"/>
              </a:rPr>
              <a:t>talk</a:t>
            </a:r>
            <a:r>
              <a:rPr lang="en-GB" sz="2000" b="1" dirty="0">
                <a:solidFill>
                  <a:srgbClr val="EB8B2D"/>
                </a:solidFill>
                <a:latin typeface="Arial"/>
                <a:cs typeface="Arial"/>
              </a:rPr>
              <a:t> </a:t>
            </a:r>
            <a:r>
              <a:rPr lang="en-GB" sz="4000" b="1" dirty="0">
                <a:solidFill>
                  <a:srgbClr val="EB8B2D"/>
                </a:solidFill>
                <a:latin typeface="Arial"/>
                <a:cs typeface="Arial"/>
              </a:rPr>
              <a:t>about</a:t>
            </a:r>
            <a:r>
              <a:rPr lang="en-GB" sz="2000" b="1" dirty="0">
                <a:solidFill>
                  <a:srgbClr val="8D2456"/>
                </a:solidFill>
                <a:latin typeface="Arial"/>
                <a:cs typeface="Arial"/>
              </a:rPr>
              <a:t> </a:t>
            </a:r>
            <a:r>
              <a:rPr lang="en-GB" sz="4000" dirty="0">
                <a:solidFill>
                  <a:srgbClr val="8D2456"/>
                </a:solidFill>
                <a:latin typeface="Arial"/>
                <a:cs typeface="Arial"/>
              </a:rPr>
              <a:t>|</a:t>
            </a:r>
            <a:endParaRPr lang="en-US" sz="4000" dirty="0">
              <a:latin typeface="Arial"/>
              <a:ea typeface="Calibri" panose="020F0502020204030204"/>
              <a:cs typeface="Arial"/>
            </a:endParaRPr>
          </a:p>
        </p:txBody>
      </p:sp>
      <p:sp>
        <p:nvSpPr>
          <p:cNvPr id="43" name="TextBox 42">
            <a:extLst>
              <a:ext uri="{FF2B5EF4-FFF2-40B4-BE49-F238E27FC236}">
                <a16:creationId xmlns:a16="http://schemas.microsoft.com/office/drawing/2014/main" id="{C9C28258-165C-B7F5-4818-AE4239C461F4}"/>
              </a:ext>
            </a:extLst>
          </p:cNvPr>
          <p:cNvSpPr txBox="1"/>
          <p:nvPr/>
        </p:nvSpPr>
        <p:spPr>
          <a:xfrm>
            <a:off x="7660583" y="204250"/>
            <a:ext cx="1749199"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3600" dirty="0">
                <a:solidFill>
                  <a:srgbClr val="8D2456"/>
                </a:solidFill>
                <a:latin typeface="Arial"/>
                <a:cs typeface="Arial"/>
              </a:rPr>
              <a:t>vaping</a:t>
            </a:r>
            <a:endParaRPr lang="en-US" sz="3600" dirty="0">
              <a:latin typeface="Arial"/>
              <a:cs typeface="Arial"/>
            </a:endParaRPr>
          </a:p>
        </p:txBody>
      </p:sp>
      <p:sp>
        <p:nvSpPr>
          <p:cNvPr id="3" name="Oval 2">
            <a:extLst>
              <a:ext uri="{FF2B5EF4-FFF2-40B4-BE49-F238E27FC236}">
                <a16:creationId xmlns:a16="http://schemas.microsoft.com/office/drawing/2014/main" id="{D9231CC1-1EF9-79C3-3089-BBF1E3E2CBFB}"/>
              </a:ext>
            </a:extLst>
          </p:cNvPr>
          <p:cNvSpPr/>
          <p:nvPr/>
        </p:nvSpPr>
        <p:spPr>
          <a:xfrm>
            <a:off x="-2041730" y="-675441"/>
            <a:ext cx="6912112" cy="6809451"/>
          </a:xfrm>
          <a:prstGeom prst="ellipse">
            <a:avLst/>
          </a:prstGeom>
          <a:solidFill>
            <a:srgbClr val="F894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Picture 6" descr="A yellow and orange text&#10;&#10;Description automatically generated with medium confidence">
            <a:extLst>
              <a:ext uri="{FF2B5EF4-FFF2-40B4-BE49-F238E27FC236}">
                <a16:creationId xmlns:a16="http://schemas.microsoft.com/office/drawing/2014/main" id="{4F74519F-000E-D9D4-0979-790427302B34}"/>
              </a:ext>
            </a:extLst>
          </p:cNvPr>
          <p:cNvPicPr>
            <a:picLocks noChangeAspect="1"/>
          </p:cNvPicPr>
          <p:nvPr/>
        </p:nvPicPr>
        <p:blipFill>
          <a:blip r:embed="rId4"/>
          <a:stretch>
            <a:fillRect/>
          </a:stretch>
        </p:blipFill>
        <p:spPr>
          <a:xfrm>
            <a:off x="177421" y="357913"/>
            <a:ext cx="3633709" cy="4145410"/>
          </a:xfrm>
          <a:prstGeom prst="rect">
            <a:avLst/>
          </a:prstGeom>
          <a:ln>
            <a:noFill/>
          </a:ln>
        </p:spPr>
      </p:pic>
      <p:sp>
        <p:nvSpPr>
          <p:cNvPr id="11" name="Oval 10">
            <a:extLst>
              <a:ext uri="{FF2B5EF4-FFF2-40B4-BE49-F238E27FC236}">
                <a16:creationId xmlns:a16="http://schemas.microsoft.com/office/drawing/2014/main" id="{884BB9CD-07AC-9418-6C8A-935BEE5C35A8}"/>
              </a:ext>
            </a:extLst>
          </p:cNvPr>
          <p:cNvSpPr/>
          <p:nvPr/>
        </p:nvSpPr>
        <p:spPr>
          <a:xfrm>
            <a:off x="3565741" y="-92619"/>
            <a:ext cx="1186188" cy="1270535"/>
          </a:xfrm>
          <a:prstGeom prst="ellipse">
            <a:avLst/>
          </a:prstGeom>
          <a:solidFill>
            <a:srgbClr val="8D24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80712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CDD4EEBB-3118-BDCA-2D8C-EDD1F1CA65C9}"/>
              </a:ext>
            </a:extLst>
          </p:cNvPr>
          <p:cNvGrpSpPr/>
          <p:nvPr/>
        </p:nvGrpSpPr>
        <p:grpSpPr>
          <a:xfrm>
            <a:off x="5936698" y="324971"/>
            <a:ext cx="5917744" cy="973440"/>
            <a:chOff x="0" y="34950"/>
            <a:chExt cx="5917744" cy="973440"/>
          </a:xfrm>
        </p:grpSpPr>
        <p:sp>
          <p:nvSpPr>
            <p:cNvPr id="4" name="Rounded Rectangle 3">
              <a:extLst>
                <a:ext uri="{FF2B5EF4-FFF2-40B4-BE49-F238E27FC236}">
                  <a16:creationId xmlns:a16="http://schemas.microsoft.com/office/drawing/2014/main" id="{0631FD5C-72A2-1A0D-A5C9-94A6324A9138}"/>
                </a:ext>
              </a:extLst>
            </p:cNvPr>
            <p:cNvSpPr/>
            <p:nvPr/>
          </p:nvSpPr>
          <p:spPr>
            <a:xfrm>
              <a:off x="0" y="34950"/>
              <a:ext cx="5917744" cy="973440"/>
            </a:xfrm>
            <a:prstGeom prst="roundRect">
              <a:avLst/>
            </a:prstGeom>
            <a:solidFill>
              <a:srgbClr val="00B0F0"/>
            </a:solidFill>
          </p:spPr>
          <p:style>
            <a:lnRef idx="2">
              <a:schemeClr val="lt1">
                <a:hueOff val="0"/>
                <a:satOff val="0"/>
                <a:lumOff val="0"/>
                <a:alphaOff val="0"/>
              </a:schemeClr>
            </a:lnRef>
            <a:fillRef idx="1">
              <a:scrgbClr r="0" g="0" b="0"/>
            </a:fillRef>
            <a:effectRef idx="0">
              <a:schemeClr val="accent5">
                <a:hueOff val="0"/>
                <a:satOff val="0"/>
                <a:lumOff val="0"/>
                <a:alphaOff val="0"/>
              </a:schemeClr>
            </a:effectRef>
            <a:fontRef idx="minor">
              <a:schemeClr val="lt1"/>
            </a:fontRef>
          </p:style>
          <p:txBody>
            <a:bodyPr/>
            <a:lstStyle/>
            <a:p>
              <a:endParaRPr lang="en-US">
                <a:latin typeface="Segoe UI" panose="020B0502040204020203" pitchFamily="34" charset="0"/>
                <a:cs typeface="Segoe UI" panose="020B0502040204020203" pitchFamily="34" charset="0"/>
              </a:endParaRPr>
            </a:p>
          </p:txBody>
        </p:sp>
        <p:sp>
          <p:nvSpPr>
            <p:cNvPr id="5" name="Rounded Rectangle 4">
              <a:extLst>
                <a:ext uri="{FF2B5EF4-FFF2-40B4-BE49-F238E27FC236}">
                  <a16:creationId xmlns:a16="http://schemas.microsoft.com/office/drawing/2014/main" id="{F292CF47-AA4C-FC31-B193-76EF8181EDC0}"/>
                </a:ext>
              </a:extLst>
            </p:cNvPr>
            <p:cNvSpPr txBox="1"/>
            <p:nvPr/>
          </p:nvSpPr>
          <p:spPr>
            <a:xfrm>
              <a:off x="47519" y="82469"/>
              <a:ext cx="5822706" cy="87840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latin typeface="Arial"/>
                  <a:cs typeface="Segoe UI"/>
                </a:rPr>
                <a:t>Respectful</a:t>
              </a:r>
            </a:p>
          </p:txBody>
        </p:sp>
      </p:grpSp>
      <p:grpSp>
        <p:nvGrpSpPr>
          <p:cNvPr id="6" name="Group 5">
            <a:extLst>
              <a:ext uri="{FF2B5EF4-FFF2-40B4-BE49-F238E27FC236}">
                <a16:creationId xmlns:a16="http://schemas.microsoft.com/office/drawing/2014/main" id="{04A37427-F300-411E-0F32-DE12DF4A71E3}"/>
              </a:ext>
            </a:extLst>
          </p:cNvPr>
          <p:cNvGrpSpPr/>
          <p:nvPr/>
        </p:nvGrpSpPr>
        <p:grpSpPr>
          <a:xfrm>
            <a:off x="5927349" y="1465003"/>
            <a:ext cx="5917744" cy="973440"/>
            <a:chOff x="0" y="1158150"/>
            <a:chExt cx="5917744" cy="973440"/>
          </a:xfrm>
        </p:grpSpPr>
        <p:sp>
          <p:nvSpPr>
            <p:cNvPr id="7" name="Rounded Rectangle 6">
              <a:extLst>
                <a:ext uri="{FF2B5EF4-FFF2-40B4-BE49-F238E27FC236}">
                  <a16:creationId xmlns:a16="http://schemas.microsoft.com/office/drawing/2014/main" id="{11A1B002-975E-59DB-185A-5D1728FC3D2F}"/>
                </a:ext>
              </a:extLst>
            </p:cNvPr>
            <p:cNvSpPr/>
            <p:nvPr/>
          </p:nvSpPr>
          <p:spPr>
            <a:xfrm>
              <a:off x="0" y="1158150"/>
              <a:ext cx="5917744" cy="973440"/>
            </a:xfrm>
            <a:prstGeom prst="roundRect">
              <a:avLst/>
            </a:prstGeom>
            <a:solidFill>
              <a:srgbClr val="00B050"/>
            </a:solidFill>
          </p:spPr>
          <p:style>
            <a:lnRef idx="2">
              <a:schemeClr val="lt1">
                <a:hueOff val="0"/>
                <a:satOff val="0"/>
                <a:lumOff val="0"/>
                <a:alphaOff val="0"/>
              </a:schemeClr>
            </a:lnRef>
            <a:fillRef idx="1">
              <a:scrgbClr r="0" g="0" b="0"/>
            </a:fillRef>
            <a:effectRef idx="0">
              <a:schemeClr val="accent5">
                <a:hueOff val="90002"/>
                <a:satOff val="2173"/>
                <a:lumOff val="-10490"/>
                <a:alphaOff val="0"/>
              </a:schemeClr>
            </a:effectRef>
            <a:fontRef idx="minor">
              <a:schemeClr val="lt1"/>
            </a:fontRef>
          </p:style>
          <p:txBody>
            <a:bodyPr/>
            <a:lstStyle/>
            <a:p>
              <a:endParaRPr lang="en-US">
                <a:latin typeface="Segoe UI" panose="020B0502040204020203" pitchFamily="34" charset="0"/>
                <a:cs typeface="Segoe UI" panose="020B0502040204020203" pitchFamily="34" charset="0"/>
              </a:endParaRPr>
            </a:p>
          </p:txBody>
        </p:sp>
        <p:sp>
          <p:nvSpPr>
            <p:cNvPr id="8" name="Rounded Rectangle 4">
              <a:extLst>
                <a:ext uri="{FF2B5EF4-FFF2-40B4-BE49-F238E27FC236}">
                  <a16:creationId xmlns:a16="http://schemas.microsoft.com/office/drawing/2014/main" id="{EDB2BDB0-6345-C282-7B73-1C9AA4228A9E}"/>
                </a:ext>
              </a:extLst>
            </p:cNvPr>
            <p:cNvSpPr txBox="1"/>
            <p:nvPr/>
          </p:nvSpPr>
          <p:spPr>
            <a:xfrm>
              <a:off x="47519" y="1205669"/>
              <a:ext cx="5822706" cy="87840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latin typeface="Arial"/>
                  <a:cs typeface="Segoe UI"/>
                </a:rPr>
                <a:t>Listening</a:t>
              </a:r>
              <a:endParaRPr lang="en-US" sz="2400" kern="1200" dirty="0">
                <a:latin typeface="Arial"/>
                <a:cs typeface="Segoe UI"/>
              </a:endParaRPr>
            </a:p>
          </p:txBody>
        </p:sp>
      </p:grpSp>
      <p:grpSp>
        <p:nvGrpSpPr>
          <p:cNvPr id="9" name="Group 8">
            <a:extLst>
              <a:ext uri="{FF2B5EF4-FFF2-40B4-BE49-F238E27FC236}">
                <a16:creationId xmlns:a16="http://schemas.microsoft.com/office/drawing/2014/main" id="{1746F854-751A-180C-8419-CC296ABE2754}"/>
              </a:ext>
            </a:extLst>
          </p:cNvPr>
          <p:cNvGrpSpPr/>
          <p:nvPr/>
        </p:nvGrpSpPr>
        <p:grpSpPr>
          <a:xfrm>
            <a:off x="5904985" y="2578534"/>
            <a:ext cx="5917744" cy="973440"/>
            <a:chOff x="0" y="2281350"/>
            <a:chExt cx="5917744" cy="973440"/>
          </a:xfrm>
        </p:grpSpPr>
        <p:sp>
          <p:nvSpPr>
            <p:cNvPr id="10" name="Rounded Rectangle 9">
              <a:extLst>
                <a:ext uri="{FF2B5EF4-FFF2-40B4-BE49-F238E27FC236}">
                  <a16:creationId xmlns:a16="http://schemas.microsoft.com/office/drawing/2014/main" id="{3FBCE0A3-CB41-AE14-429D-4D0F6FAAA1DB}"/>
                </a:ext>
              </a:extLst>
            </p:cNvPr>
            <p:cNvSpPr/>
            <p:nvPr/>
          </p:nvSpPr>
          <p:spPr>
            <a:xfrm>
              <a:off x="0" y="2281350"/>
              <a:ext cx="5917744" cy="973440"/>
            </a:xfrm>
            <a:prstGeom prst="roundRect">
              <a:avLst/>
            </a:prstGeom>
            <a:solidFill>
              <a:srgbClr val="ED7D31"/>
            </a:solidFill>
          </p:spPr>
          <p:style>
            <a:lnRef idx="2">
              <a:schemeClr val="lt1">
                <a:hueOff val="0"/>
                <a:satOff val="0"/>
                <a:lumOff val="0"/>
                <a:alphaOff val="0"/>
              </a:schemeClr>
            </a:lnRef>
            <a:fillRef idx="1">
              <a:scrgbClr r="0" g="0" b="0"/>
            </a:fillRef>
            <a:effectRef idx="0">
              <a:schemeClr val="accent5">
                <a:hueOff val="180003"/>
                <a:satOff val="4346"/>
                <a:lumOff val="-20980"/>
                <a:alphaOff val="0"/>
              </a:schemeClr>
            </a:effectRef>
            <a:fontRef idx="minor">
              <a:schemeClr val="lt1"/>
            </a:fontRef>
          </p:style>
          <p:txBody>
            <a:bodyPr/>
            <a:lstStyle/>
            <a:p>
              <a:endParaRPr lang="en-US">
                <a:latin typeface="Segoe UI" panose="020B0502040204020203" pitchFamily="34" charset="0"/>
                <a:cs typeface="Segoe UI" panose="020B0502040204020203" pitchFamily="34" charset="0"/>
              </a:endParaRPr>
            </a:p>
          </p:txBody>
        </p:sp>
        <p:sp>
          <p:nvSpPr>
            <p:cNvPr id="11" name="Rounded Rectangle 4">
              <a:extLst>
                <a:ext uri="{FF2B5EF4-FFF2-40B4-BE49-F238E27FC236}">
                  <a16:creationId xmlns:a16="http://schemas.microsoft.com/office/drawing/2014/main" id="{6DB4C122-8F9B-0640-F5A4-E59BC3A5145D}"/>
                </a:ext>
              </a:extLst>
            </p:cNvPr>
            <p:cNvSpPr txBox="1"/>
            <p:nvPr/>
          </p:nvSpPr>
          <p:spPr>
            <a:xfrm>
              <a:off x="47519" y="2328869"/>
              <a:ext cx="5822706" cy="878402"/>
            </a:xfrm>
            <a:prstGeom prst="rect">
              <a:avLst/>
            </a:prstGeom>
            <a:solidFill>
              <a:srgbClr val="ED7D31"/>
            </a:solidFill>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latin typeface="Arial"/>
                  <a:cs typeface="Segoe UI"/>
                </a:rPr>
                <a:t>Focused</a:t>
              </a:r>
              <a:endParaRPr lang="en-US" sz="2400" kern="1200" dirty="0">
                <a:latin typeface="Arial"/>
                <a:cs typeface="Segoe UI"/>
              </a:endParaRPr>
            </a:p>
          </p:txBody>
        </p:sp>
      </p:grpSp>
      <p:grpSp>
        <p:nvGrpSpPr>
          <p:cNvPr id="12" name="Group 11">
            <a:extLst>
              <a:ext uri="{FF2B5EF4-FFF2-40B4-BE49-F238E27FC236}">
                <a16:creationId xmlns:a16="http://schemas.microsoft.com/office/drawing/2014/main" id="{1CA6ADFA-57FF-686B-3EED-CB9FBA2F99CB}"/>
              </a:ext>
            </a:extLst>
          </p:cNvPr>
          <p:cNvGrpSpPr/>
          <p:nvPr/>
        </p:nvGrpSpPr>
        <p:grpSpPr>
          <a:xfrm>
            <a:off x="5889179" y="3676530"/>
            <a:ext cx="5917744" cy="973440"/>
            <a:chOff x="0" y="3404550"/>
            <a:chExt cx="5917744" cy="973440"/>
          </a:xfrm>
        </p:grpSpPr>
        <p:sp>
          <p:nvSpPr>
            <p:cNvPr id="15" name="Rounded Rectangle 14">
              <a:extLst>
                <a:ext uri="{FF2B5EF4-FFF2-40B4-BE49-F238E27FC236}">
                  <a16:creationId xmlns:a16="http://schemas.microsoft.com/office/drawing/2014/main" id="{8BBBA251-2B34-B0EA-6AAF-7A03D5554A8B}"/>
                </a:ext>
              </a:extLst>
            </p:cNvPr>
            <p:cNvSpPr/>
            <p:nvPr/>
          </p:nvSpPr>
          <p:spPr>
            <a:xfrm>
              <a:off x="0" y="3404550"/>
              <a:ext cx="5917744" cy="973440"/>
            </a:xfrm>
            <a:prstGeom prst="roundRect">
              <a:avLst/>
            </a:prstGeom>
            <a:solidFill>
              <a:srgbClr val="7030A0"/>
            </a:solidFill>
          </p:spPr>
          <p:style>
            <a:lnRef idx="2">
              <a:schemeClr val="lt1">
                <a:hueOff val="0"/>
                <a:satOff val="0"/>
                <a:lumOff val="0"/>
                <a:alphaOff val="0"/>
              </a:schemeClr>
            </a:lnRef>
            <a:fillRef idx="1">
              <a:scrgbClr r="0" g="0" b="0"/>
            </a:fillRef>
            <a:effectRef idx="0">
              <a:schemeClr val="accent5">
                <a:hueOff val="270005"/>
                <a:satOff val="6519"/>
                <a:lumOff val="-31471"/>
                <a:alphaOff val="0"/>
              </a:schemeClr>
            </a:effectRef>
            <a:fontRef idx="minor">
              <a:schemeClr val="lt1"/>
            </a:fontRef>
          </p:style>
          <p:txBody>
            <a:bodyPr/>
            <a:lstStyle/>
            <a:p>
              <a:endParaRPr lang="en-US">
                <a:latin typeface="Segoe UI" panose="020B0502040204020203" pitchFamily="34" charset="0"/>
                <a:cs typeface="Segoe UI" panose="020B0502040204020203" pitchFamily="34" charset="0"/>
              </a:endParaRPr>
            </a:p>
          </p:txBody>
        </p:sp>
        <p:sp>
          <p:nvSpPr>
            <p:cNvPr id="16" name="Rounded Rectangle 4">
              <a:extLst>
                <a:ext uri="{FF2B5EF4-FFF2-40B4-BE49-F238E27FC236}">
                  <a16:creationId xmlns:a16="http://schemas.microsoft.com/office/drawing/2014/main" id="{D6CCB948-A61F-9D55-30CF-E113C5AD9BFB}"/>
                </a:ext>
              </a:extLst>
            </p:cNvPr>
            <p:cNvSpPr txBox="1"/>
            <p:nvPr/>
          </p:nvSpPr>
          <p:spPr>
            <a:xfrm>
              <a:off x="47519" y="3452069"/>
              <a:ext cx="5822706" cy="87840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dirty="0">
                  <a:latin typeface="Arial"/>
                  <a:cs typeface="Segoe UI"/>
                </a:rPr>
                <a:t>Careful Sharing</a:t>
              </a:r>
              <a:endParaRPr lang="en-US" sz="2400" kern="1200">
                <a:latin typeface="Segoe UI" panose="020B0502040204020203" pitchFamily="34" charset="0"/>
                <a:cs typeface="Segoe UI" panose="020B0502040204020203" pitchFamily="34" charset="0"/>
              </a:endParaRPr>
            </a:p>
          </p:txBody>
        </p:sp>
      </p:grpSp>
      <p:grpSp>
        <p:nvGrpSpPr>
          <p:cNvPr id="19" name="Group 18">
            <a:extLst>
              <a:ext uri="{FF2B5EF4-FFF2-40B4-BE49-F238E27FC236}">
                <a16:creationId xmlns:a16="http://schemas.microsoft.com/office/drawing/2014/main" id="{35D00A12-BD0E-B7D1-9BA3-784E11091842}"/>
              </a:ext>
            </a:extLst>
          </p:cNvPr>
          <p:cNvGrpSpPr/>
          <p:nvPr/>
        </p:nvGrpSpPr>
        <p:grpSpPr>
          <a:xfrm>
            <a:off x="5889179" y="4792321"/>
            <a:ext cx="5917744" cy="973440"/>
            <a:chOff x="0" y="4527750"/>
            <a:chExt cx="5917744" cy="973440"/>
          </a:xfrm>
        </p:grpSpPr>
        <p:sp>
          <p:nvSpPr>
            <p:cNvPr id="20" name="Rounded Rectangle 19">
              <a:extLst>
                <a:ext uri="{FF2B5EF4-FFF2-40B4-BE49-F238E27FC236}">
                  <a16:creationId xmlns:a16="http://schemas.microsoft.com/office/drawing/2014/main" id="{B7E3CC5F-709D-B474-5EE6-12E231226ED3}"/>
                </a:ext>
              </a:extLst>
            </p:cNvPr>
            <p:cNvSpPr/>
            <p:nvPr/>
          </p:nvSpPr>
          <p:spPr>
            <a:xfrm>
              <a:off x="0" y="4527750"/>
              <a:ext cx="5917744" cy="973440"/>
            </a:xfrm>
            <a:prstGeom prst="roundRect">
              <a:avLst/>
            </a:prstGeom>
            <a:solidFill>
              <a:srgbClr val="0070C0"/>
            </a:solidFill>
          </p:spPr>
          <p:style>
            <a:lnRef idx="2">
              <a:schemeClr val="lt1">
                <a:hueOff val="0"/>
                <a:satOff val="0"/>
                <a:lumOff val="0"/>
                <a:alphaOff val="0"/>
              </a:schemeClr>
            </a:lnRef>
            <a:fillRef idx="1">
              <a:scrgbClr r="0" g="0" b="0"/>
            </a:fillRef>
            <a:effectRef idx="0">
              <a:schemeClr val="accent5">
                <a:hueOff val="360006"/>
                <a:satOff val="8692"/>
                <a:lumOff val="-41961"/>
                <a:alphaOff val="0"/>
              </a:schemeClr>
            </a:effectRef>
            <a:fontRef idx="minor">
              <a:schemeClr val="lt1"/>
            </a:fontRef>
          </p:style>
          <p:txBody>
            <a:bodyPr/>
            <a:lstStyle/>
            <a:p>
              <a:endParaRPr lang="en-US">
                <a:latin typeface="Segoe UI" panose="020B0502040204020203" pitchFamily="34" charset="0"/>
                <a:cs typeface="Segoe UI" panose="020B0502040204020203" pitchFamily="34" charset="0"/>
              </a:endParaRPr>
            </a:p>
          </p:txBody>
        </p:sp>
        <p:sp>
          <p:nvSpPr>
            <p:cNvPr id="22" name="Rounded Rectangle 4">
              <a:extLst>
                <a:ext uri="{FF2B5EF4-FFF2-40B4-BE49-F238E27FC236}">
                  <a16:creationId xmlns:a16="http://schemas.microsoft.com/office/drawing/2014/main" id="{20BEFE1B-63AF-81C2-B992-3AA944655584}"/>
                </a:ext>
              </a:extLst>
            </p:cNvPr>
            <p:cNvSpPr txBox="1"/>
            <p:nvPr/>
          </p:nvSpPr>
          <p:spPr>
            <a:xfrm>
              <a:off x="47519" y="4575269"/>
              <a:ext cx="5822706" cy="87840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latin typeface="Arial"/>
                  <a:cs typeface="Segoe UI"/>
                </a:rPr>
                <a:t>Anything else?</a:t>
              </a:r>
            </a:p>
          </p:txBody>
        </p:sp>
      </p:grpSp>
      <p:pic>
        <p:nvPicPr>
          <p:cNvPr id="2" name="Picture 1" descr="A yellow circle with black text&#10;&#10;AI-generated content may be incorrect.">
            <a:extLst>
              <a:ext uri="{FF2B5EF4-FFF2-40B4-BE49-F238E27FC236}">
                <a16:creationId xmlns:a16="http://schemas.microsoft.com/office/drawing/2014/main" id="{3F97EDBA-08AC-4930-E202-3F33E8456CF1}"/>
              </a:ext>
            </a:extLst>
          </p:cNvPr>
          <p:cNvPicPr>
            <a:picLocks noChangeAspect="1"/>
          </p:cNvPicPr>
          <p:nvPr/>
        </p:nvPicPr>
        <p:blipFill>
          <a:blip r:embed="rId4"/>
          <a:stretch>
            <a:fillRect/>
          </a:stretch>
        </p:blipFill>
        <p:spPr>
          <a:xfrm>
            <a:off x="4153165" y="5082689"/>
            <a:ext cx="1712201" cy="1394241"/>
          </a:xfrm>
          <a:prstGeom prst="rect">
            <a:avLst/>
          </a:prstGeom>
          <a:ln>
            <a:solidFill>
              <a:schemeClr val="bg1"/>
            </a:solidFill>
          </a:ln>
        </p:spPr>
      </p:pic>
      <p:sp>
        <p:nvSpPr>
          <p:cNvPr id="14" name="Oval 13">
            <a:extLst>
              <a:ext uri="{FF2B5EF4-FFF2-40B4-BE49-F238E27FC236}">
                <a16:creationId xmlns:a16="http://schemas.microsoft.com/office/drawing/2014/main" id="{EB9EE45A-9038-5E35-5647-6685F5DBDE99}"/>
              </a:ext>
            </a:extLst>
          </p:cNvPr>
          <p:cNvSpPr/>
          <p:nvPr/>
        </p:nvSpPr>
        <p:spPr>
          <a:xfrm>
            <a:off x="-2041730" y="-675441"/>
            <a:ext cx="6912112" cy="6809451"/>
          </a:xfrm>
          <a:prstGeom prst="ellipse">
            <a:avLst/>
          </a:prstGeom>
          <a:solidFill>
            <a:srgbClr val="F894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4" name="Picture 23" descr="A yellow and orange text&#10;&#10;Description automatically generated with medium confidence">
            <a:extLst>
              <a:ext uri="{FF2B5EF4-FFF2-40B4-BE49-F238E27FC236}">
                <a16:creationId xmlns:a16="http://schemas.microsoft.com/office/drawing/2014/main" id="{FBFCD1EA-A03D-6A18-C334-CBFFD15E804C}"/>
              </a:ext>
            </a:extLst>
          </p:cNvPr>
          <p:cNvPicPr>
            <a:picLocks noChangeAspect="1"/>
          </p:cNvPicPr>
          <p:nvPr/>
        </p:nvPicPr>
        <p:blipFill>
          <a:blip r:embed="rId5"/>
          <a:stretch>
            <a:fillRect/>
          </a:stretch>
        </p:blipFill>
        <p:spPr>
          <a:xfrm>
            <a:off x="517995" y="542796"/>
            <a:ext cx="3633709" cy="4145410"/>
          </a:xfrm>
          <a:prstGeom prst="rect">
            <a:avLst/>
          </a:prstGeom>
          <a:ln>
            <a:noFill/>
          </a:ln>
        </p:spPr>
      </p:pic>
      <p:sp>
        <p:nvSpPr>
          <p:cNvPr id="27" name="Oval 26">
            <a:extLst>
              <a:ext uri="{FF2B5EF4-FFF2-40B4-BE49-F238E27FC236}">
                <a16:creationId xmlns:a16="http://schemas.microsoft.com/office/drawing/2014/main" id="{B8D1E195-AC44-7676-C386-33D50A1A18E8}"/>
              </a:ext>
            </a:extLst>
          </p:cNvPr>
          <p:cNvSpPr/>
          <p:nvPr/>
        </p:nvSpPr>
        <p:spPr>
          <a:xfrm>
            <a:off x="3565741" y="-92619"/>
            <a:ext cx="1186188" cy="1270535"/>
          </a:xfrm>
          <a:prstGeom prst="ellipse">
            <a:avLst/>
          </a:prstGeom>
          <a:solidFill>
            <a:srgbClr val="8D24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 name="Title 1">
            <a:extLst>
              <a:ext uri="{FF2B5EF4-FFF2-40B4-BE49-F238E27FC236}">
                <a16:creationId xmlns:a16="http://schemas.microsoft.com/office/drawing/2014/main" id="{EDA1F15B-E959-6ABE-9396-1CC2FB55328D}"/>
              </a:ext>
            </a:extLst>
          </p:cNvPr>
          <p:cNvSpPr txBox="1">
            <a:spLocks/>
          </p:cNvSpPr>
          <p:nvPr/>
        </p:nvSpPr>
        <p:spPr>
          <a:xfrm>
            <a:off x="49582" y="-2004"/>
            <a:ext cx="6216082" cy="3815042"/>
          </a:xfrm>
          <a:prstGeom prst="rect">
            <a:avLst/>
          </a:prstGeom>
          <a:ln>
            <a:noFill/>
          </a:ln>
        </p:spPr>
        <p:txBody>
          <a:bodyPr vert="horz" lIns="91440" tIns="45720" rIns="91440" bIns="45720" rtlCol="0" anchor="b">
            <a:normAutofit lnSpcReduction="1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4400" b="0" i="0" u="none" strike="noStrike" kern="1200" cap="none" spc="0" normalizeH="0" baseline="0" noProof="0">
              <a:ln>
                <a:noFill/>
              </a:ln>
              <a:solidFill>
                <a:srgbClr val="8D2456"/>
              </a:solidFill>
              <a:effectLst>
                <a:outerShdw blurRad="50800" dist="38100" dir="2700000" algn="tl" rotWithShape="0">
                  <a:prstClr val="black">
                    <a:alpha val="40000"/>
                  </a:prstClr>
                </a:outerShdw>
              </a:effectLst>
              <a:uLnTx/>
              <a:uFillTx/>
              <a:latin typeface="Aller"/>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4400" b="0" i="0" u="none" strike="noStrike" kern="1200" cap="none" spc="0" normalizeH="0" baseline="0" noProof="0">
              <a:ln>
                <a:noFill/>
              </a:ln>
              <a:solidFill>
                <a:srgbClr val="8D2456"/>
              </a:solidFill>
              <a:effectLst>
                <a:outerShdw blurRad="50800" dist="38100" dir="2700000" algn="tl" rotWithShape="0">
                  <a:prstClr val="black">
                    <a:alpha val="40000"/>
                  </a:prstClr>
                </a:outerShdw>
              </a:effectLst>
              <a:uLnTx/>
              <a:uFillTx/>
              <a:latin typeface="Aller"/>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4400" b="0" i="0" u="none" strike="noStrike" kern="1200" cap="none" spc="0" normalizeH="0" baseline="0" noProof="0">
              <a:ln>
                <a:noFill/>
              </a:ln>
              <a:solidFill>
                <a:srgbClr val="FF0000"/>
              </a:solidFill>
              <a:effectLst>
                <a:outerShdw blurRad="50800" dist="38100" dir="2700000" algn="tl" rotWithShape="0">
                  <a:prstClr val="black">
                    <a:alpha val="40000"/>
                  </a:prstClr>
                </a:outerShdw>
              </a:effectLst>
              <a:uLnTx/>
              <a:uFillTx/>
              <a:latin typeface="Aller"/>
              <a:ea typeface="Helvetica Neue" panose="02000503000000020004" pitchFamily="2"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br>
              <a:rPr kumimoji="0" lang="en-GB" sz="5400" b="0" i="0" u="none" strike="noStrike" kern="1200" cap="none" spc="0" normalizeH="0" baseline="0" noProof="0">
                <a:ln>
                  <a:noFill/>
                </a:ln>
                <a:solidFill>
                  <a:prstClr val="black"/>
                </a:solidFill>
                <a:effectLst/>
                <a:uLnTx/>
                <a:uFillTx/>
                <a:latin typeface="Aller" panose="02000503030000020004" pitchFamily="2" charset="77"/>
                <a:ea typeface="+mn-ea"/>
                <a:cs typeface="+mn-cs"/>
              </a:rPr>
            </a:br>
            <a:r>
              <a:rPr kumimoji="0" lang="en-GB" sz="5400" b="0" i="0" u="none" strike="noStrike" kern="1200" cap="none" spc="0" normalizeH="0" baseline="0" noProof="0">
                <a:ln>
                  <a:noFill/>
                </a:ln>
                <a:solidFill>
                  <a:srgbClr val="8D2456"/>
                </a:solidFill>
                <a:effectLst/>
                <a:uLnTx/>
                <a:uFillTx/>
                <a:latin typeface="Aller"/>
                <a:ea typeface="+mn-ea"/>
                <a:cs typeface="+mn-cs"/>
              </a:rPr>
              <a:t> </a:t>
            </a:r>
            <a:endParaRPr kumimoji="0" lang="en-GB" sz="4400" b="0" i="0" u="none" strike="noStrike" kern="1200" cap="none" spc="0" normalizeH="0" baseline="0" noProof="0">
              <a:ln>
                <a:noFill/>
              </a:ln>
              <a:solidFill>
                <a:srgbClr val="8D2456"/>
              </a:solidFill>
              <a:effectLst/>
              <a:uLnTx/>
              <a:uFillTx/>
              <a:latin typeface="Aller" panose="02000503030000020004" pitchFamily="2" charset="77"/>
              <a:ea typeface="+mn-ea"/>
              <a:cs typeface="+mn-cs"/>
            </a:endParaRPr>
          </a:p>
        </p:txBody>
      </p:sp>
      <p:pic>
        <p:nvPicPr>
          <p:cNvPr id="35" name="Picture 34" descr="A close up of a logo&#10;&#10;Description automatically generated">
            <a:extLst>
              <a:ext uri="{FF2B5EF4-FFF2-40B4-BE49-F238E27FC236}">
                <a16:creationId xmlns:a16="http://schemas.microsoft.com/office/drawing/2014/main" id="{D28052EF-E7D1-13B2-8E96-127672246E12}"/>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2785" y="6195462"/>
            <a:ext cx="2162175" cy="657225"/>
          </a:xfrm>
          <a:prstGeom prst="rect">
            <a:avLst/>
          </a:prstGeom>
          <a:ln>
            <a:solidFill>
              <a:schemeClr val="bg1"/>
            </a:solidFill>
          </a:ln>
        </p:spPr>
      </p:pic>
    </p:spTree>
    <p:custDataLst>
      <p:tags r:id="rId1"/>
    </p:custDataLst>
    <p:extLst>
      <p:ext uri="{BB962C8B-B14F-4D97-AF65-F5344CB8AC3E}">
        <p14:creationId xmlns:p14="http://schemas.microsoft.com/office/powerpoint/2010/main" val="91846682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9EB3A3-073F-01A1-90A0-192CBB5FBA1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1963799-84C0-F4E4-2F20-8E446133501F}"/>
              </a:ext>
            </a:extLst>
          </p:cNvPr>
          <p:cNvSpPr txBox="1"/>
          <p:nvPr/>
        </p:nvSpPr>
        <p:spPr>
          <a:xfrm>
            <a:off x="5161625" y="382830"/>
            <a:ext cx="6492459" cy="569386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400">
                <a:latin typeface="Arial"/>
                <a:ea typeface="Calibri"/>
                <a:cs typeface="Calibri"/>
              </a:rPr>
              <a:t>If you are worried about anything we have talked about today, you can find support or information from Childline or talk to a trusted adult. </a:t>
            </a:r>
            <a:endParaRPr lang="en-GB" sz="2400">
              <a:latin typeface="Arial"/>
              <a:ea typeface="Calibri"/>
              <a:cs typeface="Segoe UI"/>
            </a:endParaRPr>
          </a:p>
          <a:p>
            <a:endParaRPr lang="en-US" sz="2400">
              <a:latin typeface="Arial"/>
              <a:ea typeface="Calibri"/>
              <a:cs typeface="Segoe UI"/>
            </a:endParaRPr>
          </a:p>
          <a:p>
            <a:r>
              <a:rPr lang="en-US" sz="2400">
                <a:latin typeface="Arial"/>
                <a:ea typeface="Calibri"/>
                <a:cs typeface="Segoe UI"/>
              </a:rPr>
              <a:t>Childline has a website and a free, confidential telephone counselling service for children. Call: 0800 1111 </a:t>
            </a:r>
          </a:p>
          <a:p>
            <a:r>
              <a:rPr lang="en-US" sz="2400">
                <a:latin typeface="Arial"/>
                <a:ea typeface="Calibri"/>
                <a:cs typeface="Segoe UI"/>
                <a:hlinkClick r:id="rId5">
                  <a:extLst>
                    <a:ext uri="{A12FA001-AC4F-418D-AE19-62706E023703}">
                      <ahyp:hlinkClr xmlns:ahyp="http://schemas.microsoft.com/office/drawing/2018/hyperlinkcolor" val="tx"/>
                    </a:ext>
                  </a:extLst>
                </a:hlinkClick>
              </a:rPr>
              <a:t>https://www.childline.org.uk/</a:t>
            </a:r>
            <a:endParaRPr lang="en-US" sz="2400">
              <a:latin typeface="Arial"/>
              <a:ea typeface="Calibri"/>
              <a:cs typeface="Calibri"/>
            </a:endParaRPr>
          </a:p>
          <a:p>
            <a:endParaRPr lang="en-US" sz="2400">
              <a:latin typeface="Arial"/>
              <a:ea typeface="Calibri"/>
              <a:cs typeface="Segoe UI"/>
            </a:endParaRPr>
          </a:p>
          <a:p>
            <a:r>
              <a:rPr lang="en-US" sz="2400">
                <a:latin typeface="Arial"/>
                <a:ea typeface="Calibri"/>
                <a:cs typeface="Segoe UI"/>
              </a:rPr>
              <a:t>Children aged 10+ can visit </a:t>
            </a:r>
            <a:r>
              <a:rPr lang="en-US" sz="2400" err="1">
                <a:latin typeface="Arial"/>
                <a:ea typeface="Calibri"/>
                <a:cs typeface="Segoe UI"/>
              </a:rPr>
              <a:t>Kooth</a:t>
            </a:r>
            <a:r>
              <a:rPr lang="en-US" sz="2400">
                <a:latin typeface="Arial"/>
                <a:ea typeface="Calibri"/>
                <a:cs typeface="Segoe UI"/>
              </a:rPr>
              <a:t>. </a:t>
            </a:r>
          </a:p>
          <a:p>
            <a:r>
              <a:rPr lang="en-US" sz="2400" err="1">
                <a:latin typeface="Arial"/>
                <a:ea typeface="+mn-lt"/>
                <a:cs typeface="+mn-lt"/>
              </a:rPr>
              <a:t>Kooth</a:t>
            </a:r>
            <a:r>
              <a:rPr lang="en-US" sz="2400">
                <a:latin typeface="Arial"/>
                <a:ea typeface="+mn-lt"/>
                <a:cs typeface="+mn-lt"/>
              </a:rPr>
              <a:t> is a free, safe, and anonymous online mental health and wellbeing platform. </a:t>
            </a:r>
            <a:r>
              <a:rPr lang="en-US" sz="2400">
                <a:latin typeface="Arial"/>
                <a:ea typeface="+mn-lt"/>
                <a:cs typeface="+mn-lt"/>
                <a:hlinkClick r:id="rId6">
                  <a:extLst>
                    <a:ext uri="{A12FA001-AC4F-418D-AE19-62706E023703}">
                      <ahyp:hlinkClr xmlns:ahyp="http://schemas.microsoft.com/office/drawing/2018/hyperlinkcolor" val="tx"/>
                    </a:ext>
                  </a:extLst>
                </a:hlinkClick>
              </a:rPr>
              <a:t>https://www.kooth.com/</a:t>
            </a:r>
            <a:r>
              <a:rPr lang="en-US" sz="2400">
                <a:latin typeface="Arial"/>
                <a:ea typeface="+mn-lt"/>
                <a:cs typeface="+mn-lt"/>
              </a:rPr>
              <a:t> </a:t>
            </a:r>
            <a:endParaRPr lang="en-US" sz="2400">
              <a:latin typeface="Arial"/>
              <a:ea typeface="Calibri"/>
              <a:cs typeface="Segoe UI"/>
            </a:endParaRPr>
          </a:p>
          <a:p>
            <a:endParaRPr lang="en-GB" sz="2800">
              <a:latin typeface="Arial"/>
              <a:ea typeface="Calibri"/>
              <a:cs typeface="Calibri"/>
            </a:endParaRPr>
          </a:p>
        </p:txBody>
      </p:sp>
      <p:sp>
        <p:nvSpPr>
          <p:cNvPr id="6" name="Oval 5">
            <a:extLst>
              <a:ext uri="{FF2B5EF4-FFF2-40B4-BE49-F238E27FC236}">
                <a16:creationId xmlns:a16="http://schemas.microsoft.com/office/drawing/2014/main" id="{5C943F98-5A06-D028-3C72-3C314D61F9D6}"/>
              </a:ext>
            </a:extLst>
          </p:cNvPr>
          <p:cNvSpPr/>
          <p:nvPr/>
        </p:nvSpPr>
        <p:spPr>
          <a:xfrm>
            <a:off x="-2041730" y="-675441"/>
            <a:ext cx="6912112" cy="6809451"/>
          </a:xfrm>
          <a:prstGeom prst="ellipse">
            <a:avLst/>
          </a:prstGeom>
          <a:solidFill>
            <a:srgbClr val="F894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 name="Picture 9" descr="A yellow and orange text&#10;&#10;Description automatically generated with medium confidence">
            <a:extLst>
              <a:ext uri="{FF2B5EF4-FFF2-40B4-BE49-F238E27FC236}">
                <a16:creationId xmlns:a16="http://schemas.microsoft.com/office/drawing/2014/main" id="{D62C4BF4-E05A-26C6-E6E2-B49A6C358A22}"/>
              </a:ext>
            </a:extLst>
          </p:cNvPr>
          <p:cNvPicPr>
            <a:picLocks noChangeAspect="1"/>
          </p:cNvPicPr>
          <p:nvPr/>
        </p:nvPicPr>
        <p:blipFill>
          <a:blip r:embed="rId7"/>
          <a:stretch>
            <a:fillRect/>
          </a:stretch>
        </p:blipFill>
        <p:spPr>
          <a:xfrm>
            <a:off x="517995" y="542796"/>
            <a:ext cx="3633709" cy="4145410"/>
          </a:xfrm>
          <a:prstGeom prst="rect">
            <a:avLst/>
          </a:prstGeom>
          <a:ln>
            <a:noFill/>
          </a:ln>
        </p:spPr>
      </p:pic>
      <p:sp>
        <p:nvSpPr>
          <p:cNvPr id="12" name="Oval 11">
            <a:extLst>
              <a:ext uri="{FF2B5EF4-FFF2-40B4-BE49-F238E27FC236}">
                <a16:creationId xmlns:a16="http://schemas.microsoft.com/office/drawing/2014/main" id="{CFCC6241-A614-E095-244A-2BEE31AE3D4A}"/>
              </a:ext>
            </a:extLst>
          </p:cNvPr>
          <p:cNvSpPr/>
          <p:nvPr/>
        </p:nvSpPr>
        <p:spPr>
          <a:xfrm>
            <a:off x="3565741" y="-92619"/>
            <a:ext cx="1186188" cy="1270535"/>
          </a:xfrm>
          <a:prstGeom prst="ellipse">
            <a:avLst/>
          </a:prstGeom>
          <a:solidFill>
            <a:srgbClr val="8D24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itle 1">
            <a:extLst>
              <a:ext uri="{FF2B5EF4-FFF2-40B4-BE49-F238E27FC236}">
                <a16:creationId xmlns:a16="http://schemas.microsoft.com/office/drawing/2014/main" id="{943F1558-F095-2E98-3B34-3AE49B089362}"/>
              </a:ext>
            </a:extLst>
          </p:cNvPr>
          <p:cNvSpPr txBox="1">
            <a:spLocks/>
          </p:cNvSpPr>
          <p:nvPr/>
        </p:nvSpPr>
        <p:spPr>
          <a:xfrm>
            <a:off x="49582" y="-2004"/>
            <a:ext cx="6216082" cy="3815042"/>
          </a:xfrm>
          <a:prstGeom prst="rect">
            <a:avLst/>
          </a:prstGeom>
          <a:ln>
            <a:noFill/>
          </a:ln>
        </p:spPr>
        <p:txBody>
          <a:bodyPr vert="horz" lIns="91440" tIns="45720" rIns="91440" bIns="45720" rtlCol="0" anchor="b">
            <a:normAutofit lnSpcReduction="1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4400" b="0" i="0" u="none" strike="noStrike" kern="1200" cap="none" spc="0" normalizeH="0" baseline="0" noProof="0">
              <a:ln>
                <a:noFill/>
              </a:ln>
              <a:solidFill>
                <a:srgbClr val="8D2456"/>
              </a:solidFill>
              <a:effectLst>
                <a:outerShdw blurRad="50800" dist="38100" dir="2700000" algn="tl" rotWithShape="0">
                  <a:prstClr val="black">
                    <a:alpha val="40000"/>
                  </a:prstClr>
                </a:outerShdw>
              </a:effectLst>
              <a:uLnTx/>
              <a:uFillTx/>
              <a:latin typeface="Aller"/>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4400" b="0" i="0" u="none" strike="noStrike" kern="1200" cap="none" spc="0" normalizeH="0" baseline="0" noProof="0">
              <a:ln>
                <a:noFill/>
              </a:ln>
              <a:solidFill>
                <a:srgbClr val="8D2456"/>
              </a:solidFill>
              <a:effectLst>
                <a:outerShdw blurRad="50800" dist="38100" dir="2700000" algn="tl" rotWithShape="0">
                  <a:prstClr val="black">
                    <a:alpha val="40000"/>
                  </a:prstClr>
                </a:outerShdw>
              </a:effectLst>
              <a:uLnTx/>
              <a:uFillTx/>
              <a:latin typeface="Aller"/>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4400" b="0" i="0" u="none" strike="noStrike" kern="1200" cap="none" spc="0" normalizeH="0" baseline="0" noProof="0">
              <a:ln>
                <a:noFill/>
              </a:ln>
              <a:solidFill>
                <a:srgbClr val="FF0000"/>
              </a:solidFill>
              <a:effectLst>
                <a:outerShdw blurRad="50800" dist="38100" dir="2700000" algn="tl" rotWithShape="0">
                  <a:prstClr val="black">
                    <a:alpha val="40000"/>
                  </a:prstClr>
                </a:outerShdw>
              </a:effectLst>
              <a:uLnTx/>
              <a:uFillTx/>
              <a:latin typeface="Aller"/>
              <a:ea typeface="Helvetica Neue" panose="02000503000000020004" pitchFamily="2"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br>
              <a:rPr lang="en-GB" sz="5400" b="0" i="0" u="none" strike="noStrike" kern="1200" cap="none" spc="0" normalizeH="0" baseline="0" noProof="0">
                <a:ln>
                  <a:noFill/>
                </a:ln>
                <a:effectLst/>
                <a:uLnTx/>
                <a:uFillTx/>
                <a:latin typeface="Aller" panose="02000503030000020004" pitchFamily="2" charset="77"/>
              </a:rPr>
            </a:br>
            <a:r>
              <a:rPr kumimoji="0" lang="en-GB" sz="5400" b="0" i="0" u="none" strike="noStrike" kern="1200" cap="none" spc="0" normalizeH="0" baseline="0" noProof="0">
                <a:ln>
                  <a:noFill/>
                </a:ln>
                <a:solidFill>
                  <a:srgbClr val="8D2456"/>
                </a:solidFill>
                <a:effectLst/>
                <a:uLnTx/>
                <a:uFillTx/>
                <a:latin typeface="Aller"/>
                <a:ea typeface="+mn-ea"/>
                <a:cs typeface="+mn-cs"/>
              </a:rPr>
              <a:t> </a:t>
            </a:r>
          </a:p>
          <a:p>
            <a:pPr>
              <a:defRPr/>
            </a:pPr>
            <a:endParaRPr lang="en-GB" sz="5400">
              <a:solidFill>
                <a:srgbClr val="8D2456"/>
              </a:solidFill>
              <a:latin typeface="Aller" panose="02000503030000020004" pitchFamily="2" charset="77"/>
            </a:endParaRPr>
          </a:p>
        </p:txBody>
      </p:sp>
      <p:sp>
        <p:nvSpPr>
          <p:cNvPr id="17" name="Title 1">
            <a:extLst>
              <a:ext uri="{FF2B5EF4-FFF2-40B4-BE49-F238E27FC236}">
                <a16:creationId xmlns:a16="http://schemas.microsoft.com/office/drawing/2014/main" id="{A0A6956B-7458-3924-95D2-32B42B552E45}"/>
              </a:ext>
            </a:extLst>
          </p:cNvPr>
          <p:cNvSpPr txBox="1">
            <a:spLocks/>
          </p:cNvSpPr>
          <p:nvPr/>
        </p:nvSpPr>
        <p:spPr>
          <a:xfrm>
            <a:off x="498049" y="1612124"/>
            <a:ext cx="3909233" cy="19161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20000"/>
              </a:lnSpc>
            </a:pPr>
            <a:r>
              <a:rPr lang="en-GB" b="1">
                <a:solidFill>
                  <a:schemeClr val="bg1"/>
                </a:solidFill>
                <a:latin typeface="Segoe UI"/>
                <a:ea typeface="Calibri Light"/>
                <a:cs typeface="Segoe UI"/>
              </a:rPr>
              <a:t>Need to talk?</a:t>
            </a:r>
            <a:r>
              <a:rPr lang="en-GB" sz="3200" b="1">
                <a:solidFill>
                  <a:schemeClr val="bg1"/>
                </a:solidFill>
                <a:latin typeface="Segoe UI"/>
                <a:ea typeface="Calibri Light"/>
                <a:cs typeface="Segoe UI"/>
              </a:rPr>
              <a:t> </a:t>
            </a:r>
            <a:br>
              <a:rPr lang="en-GB" sz="3200">
                <a:latin typeface="Segoe UI" panose="020B0502040204020203" pitchFamily="34" charset="0"/>
                <a:cs typeface="Segoe UI" panose="020B0502040204020203" pitchFamily="34" charset="0"/>
              </a:rPr>
            </a:br>
            <a:endParaRPr lang="en-GB" sz="3200">
              <a:latin typeface="Segoe UI" panose="020B0502040204020203" pitchFamily="34" charset="0"/>
              <a:ea typeface="Calibri Light"/>
              <a:cs typeface="Segoe UI" panose="020B0502040204020203" pitchFamily="34" charset="0"/>
            </a:endParaRPr>
          </a:p>
        </p:txBody>
      </p:sp>
      <p:pic>
        <p:nvPicPr>
          <p:cNvPr id="4" name="Picture 3" descr="A yellow circle with black text&#10;&#10;AI-generated content may be incorrect.">
            <a:extLst>
              <a:ext uri="{FF2B5EF4-FFF2-40B4-BE49-F238E27FC236}">
                <a16:creationId xmlns:a16="http://schemas.microsoft.com/office/drawing/2014/main" id="{58057DF4-D335-5804-F676-5A804139BE53}"/>
              </a:ext>
            </a:extLst>
          </p:cNvPr>
          <p:cNvPicPr>
            <a:picLocks noChangeAspect="1"/>
          </p:cNvPicPr>
          <p:nvPr/>
        </p:nvPicPr>
        <p:blipFill>
          <a:blip r:embed="rId8"/>
          <a:stretch>
            <a:fillRect/>
          </a:stretch>
        </p:blipFill>
        <p:spPr>
          <a:xfrm>
            <a:off x="10537149" y="2965204"/>
            <a:ext cx="1453409" cy="1264844"/>
          </a:xfrm>
          <a:prstGeom prst="rect">
            <a:avLst/>
          </a:prstGeom>
          <a:ln>
            <a:solidFill>
              <a:schemeClr val="bg1"/>
            </a:solidFill>
          </a:ln>
        </p:spPr>
      </p:pic>
    </p:spTree>
    <p:custDataLst>
      <p:tags r:id="rId1"/>
    </p:custDataLst>
    <p:extLst>
      <p:ext uri="{BB962C8B-B14F-4D97-AF65-F5344CB8AC3E}">
        <p14:creationId xmlns:p14="http://schemas.microsoft.com/office/powerpoint/2010/main" val="2950756390"/>
      </p:ext>
    </p:extLst>
  </p:cSld>
  <p:clrMapOvr>
    <a:masterClrMapping/>
  </p:clrMapOvr>
  <p:extLst>
    <p:ext uri="{6950BFC3-D8DA-4A85-94F7-54DA5524770B}">
      <p188:commentRel xmlns:p188="http://schemas.microsoft.com/office/powerpoint/2018/8/main" r:id="rId4"/>
    </p:ext>
  </p:extLst>
</p:sld>
</file>

<file path=ppt/tags/tag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Comments xmlns="7c018c91-8c3e-4273-991e-cd83a2252de2" xsi:nil="true"/>
    <lcf76f155ced4ddcb4097134ff3c332f xmlns="7c018c91-8c3e-4273-991e-cd83a2252de2">
      <Terms xmlns="http://schemas.microsoft.com/office/infopath/2007/PartnerControls"/>
    </lcf76f155ced4ddcb4097134ff3c332f>
    <TaxCatchAll xmlns="e5eba343-45e7-4b06-b0d4-1724b516bedd"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DAE24FF560251419F994932156E1A7B" ma:contentTypeVersion="19" ma:contentTypeDescription="Create a new document." ma:contentTypeScope="" ma:versionID="1b624eff876430af496f908f03f33916">
  <xsd:schema xmlns:xsd="http://www.w3.org/2001/XMLSchema" xmlns:xs="http://www.w3.org/2001/XMLSchema" xmlns:p="http://schemas.microsoft.com/office/2006/metadata/properties" xmlns:ns2="7c018c91-8c3e-4273-991e-cd83a2252de2" xmlns:ns3="e5eba343-45e7-4b06-b0d4-1724b516bedd" targetNamespace="http://schemas.microsoft.com/office/2006/metadata/properties" ma:root="true" ma:fieldsID="5818d20852c1c75c8e7173e3e66cc066" ns2:_="" ns3:_="">
    <xsd:import namespace="7c018c91-8c3e-4273-991e-cd83a2252de2"/>
    <xsd:import namespace="e5eba343-45e7-4b06-b0d4-1724b516bedd"/>
    <xsd:element name="properties">
      <xsd:complexType>
        <xsd:sequence>
          <xsd:element name="documentManagement">
            <xsd:complexType>
              <xsd:all>
                <xsd:element ref="ns2:MediaServiceMetadata" minOccurs="0"/>
                <xsd:element ref="ns2:MediaServiceFastMetadata" minOccurs="0"/>
                <xsd:element ref="ns2:MediaServiceDateTaken" minOccurs="0"/>
                <xsd:element ref="ns3:SharedWithUsers" minOccurs="0"/>
                <xsd:element ref="ns3:SharedWithDetails" minOccurs="0"/>
                <xsd:element ref="ns2:MediaServiceAutoKeyPoints" minOccurs="0"/>
                <xsd:element ref="ns2:MediaServiceKeyPoints" minOccurs="0"/>
                <xsd:element ref="ns2:Comments" minOccurs="0"/>
                <xsd:element ref="ns2:MediaServiceAutoTags" minOccurs="0"/>
                <xsd:element ref="ns2:MediaServiceGenerationTime" minOccurs="0"/>
                <xsd:element ref="ns2:MediaServiceEventHashCode" minOccurs="0"/>
                <xsd:element ref="ns2:MediaServiceLocation" minOccurs="0"/>
                <xsd:element ref="ns2:MediaServiceOCR"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18c91-8c3e-4273-991e-cd83a2252de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Comments" ma:index="15" nillable="true" ma:displayName="Comments" ma:format="Dropdown" ma:internalName="Comments">
      <xsd:simpleType>
        <xsd:restriction base="dms:Text">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c2587771-b97d-4f8f-a128-1a1aaef2649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5eba343-45e7-4b06-b0d4-1724b516bedd"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b280afb4-37b2-4f1b-bdd1-078353812f6b}" ma:internalName="TaxCatchAll" ma:showField="CatchAllData" ma:web="e5eba343-45e7-4b06-b0d4-1724b516bed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3AC00C0-2B08-4E36-8B5C-EDA0343AE083}">
  <ds:schemaRefs>
    <ds:schemaRef ds:uri="http://schemas.microsoft.com/sharepoint/v3/contenttype/forms"/>
  </ds:schemaRefs>
</ds:datastoreItem>
</file>

<file path=customXml/itemProps2.xml><?xml version="1.0" encoding="utf-8"?>
<ds:datastoreItem xmlns:ds="http://schemas.openxmlformats.org/officeDocument/2006/customXml" ds:itemID="{D240DC22-7719-4CB6-8B63-DCFEB5E4EE10}">
  <ds:schemaRefs>
    <ds:schemaRef ds:uri="7c018c91-8c3e-4273-991e-cd83a2252de2"/>
    <ds:schemaRef ds:uri="e5eba343-45e7-4b06-b0d4-1724b516bedd"/>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6398F8CC-4ACB-46F0-AA02-0604C10179E2}">
  <ds:schemaRefs>
    <ds:schemaRef ds:uri="7c018c91-8c3e-4273-991e-cd83a2252de2"/>
    <ds:schemaRef ds:uri="e5eba343-45e7-4b06-b0d4-1724b516bed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3</Slides>
  <Notes>3</Notes>
  <HiddenSlides>0</HiddenSlide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revision>23</cp:revision>
  <dcterms:created xsi:type="dcterms:W3CDTF">2025-05-27T14:50:36Z</dcterms:created>
  <dcterms:modified xsi:type="dcterms:W3CDTF">2025-08-01T13:30:45Z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0x0101006DAE24FF560251419F994932156E1A7B</vt:lpwstr>
  </property>
  <property fmtid="{D5CDD505-2E9C-101B-9397-08002B2CF9AE}" pid="4" name="_SourceUrl">
    <vt:lpwstr/>
  </property>
  <property fmtid="{D5CDD505-2E9C-101B-9397-08002B2CF9AE}" pid="5" name="_SharedFileIndex">
    <vt:lpwstr/>
  </property>
  <property fmtid="{D5CDD505-2E9C-101B-9397-08002B2CF9AE}" pid="6" name="ComplianceAssetId">
    <vt:lpwstr/>
  </property>
  <property fmtid="{D5CDD505-2E9C-101B-9397-08002B2CF9AE}" pid="7" name="_ExtendedDescription">
    <vt:lpwstr/>
  </property>
  <property fmtid="{D5CDD505-2E9C-101B-9397-08002B2CF9AE}" pid="8" name="TriggerFlowInfo">
    <vt:lpwstr/>
  </property>
</Properties>
</file>