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429" r:id="rId2"/>
    <p:sldId id="1421" r:id="rId3"/>
    <p:sldId id="1422" r:id="rId4"/>
    <p:sldId id="1410" r:id="rId5"/>
    <p:sldId id="1424" r:id="rId6"/>
    <p:sldId id="1419" r:id="rId7"/>
    <p:sldId id="1425" r:id="rId8"/>
    <p:sldId id="1242" r:id="rId9"/>
    <p:sldId id="1428" r:id="rId10"/>
    <p:sldId id="1282" r:id="rId11"/>
    <p:sldId id="1287" r:id="rId12"/>
    <p:sldId id="5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57EF0D-9D0A-CCED-B7E4-B0EA7619B109}" name="Geoff Pinch" initials="GP" userId="7a31a98e4eb9d1c9" providerId="Windows Live"/>
  <p188:author id="{9C469652-D286-ED90-5940-A4900D318B82}" name="Helena Conibear" initials="HC" userId="S::helena@alcoholeducationtrust.org::14702610-6db2-485a-bfee-48fdd19d9556" providerId="AD"/>
  <p188:author id="{43D5E991-F6D5-0ECE-6CB6-F9ABF44FF63E}" name="Helena Conibear" initials="HC" userId="S::helena@talkabouttrust.org::14702610-6db2-485a-bfee-48fdd19d9556" providerId="AD"/>
  <p188:author id="{7C6ABD95-E4CD-47E1-5598-A5FE86D34327}" name="Alison Rees" initials="AR" userId="S::alison@alcoholeducationtrust.org::643807b7-95c8-4d06-bfbd-2c8a4c2b8f9b" providerId="AD"/>
  <p188:author id="{A307CEC3-763B-E53B-255E-257AB989E2D1}" name="Alison Rees" initials="AR" userId="S::alison@talkabouttrust.org::643807b7-95c8-4d06-bfbd-2c8a4c2b8f9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41F"/>
    <a:srgbClr val="D8117D"/>
    <a:srgbClr val="000000"/>
    <a:srgbClr val="8D2456"/>
    <a:srgbClr val="FFFFFF"/>
    <a:srgbClr val="FC2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32789-4D61-680E-5266-F2CE42F2F45B}" v="28" dt="2025-07-27T21:15:26.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5"/>
    <p:restoredTop sz="79456"/>
  </p:normalViewPr>
  <p:slideViewPr>
    <p:cSldViewPr snapToGrid="0">
      <p:cViewPr varScale="1">
        <p:scale>
          <a:sx n="93" d="100"/>
          <a:sy n="93" d="100"/>
        </p:scale>
        <p:origin x="2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Conibear" userId="S::helena@talkabouttrust.org::14702610-6db2-485a-bfee-48fdd19d9556" providerId="AD" clId="Web-{FA29EE54-7136-F2C8-75EB-215D24AD8177}"/>
    <pc:docChg chg="modSld">
      <pc:chgData name="Helena Conibear" userId="S::helena@talkabouttrust.org::14702610-6db2-485a-bfee-48fdd19d9556" providerId="AD" clId="Web-{FA29EE54-7136-F2C8-75EB-215D24AD8177}" dt="2024-10-22T11:02:23.896" v="180"/>
      <pc:docMkLst>
        <pc:docMk/>
      </pc:docMkLst>
      <pc:sldChg chg="modNotes">
        <pc:chgData name="Helena Conibear" userId="S::helena@talkabouttrust.org::14702610-6db2-485a-bfee-48fdd19d9556" providerId="AD" clId="Web-{FA29EE54-7136-F2C8-75EB-215D24AD8177}" dt="2024-10-22T10:51:37.652" v="84"/>
        <pc:sldMkLst>
          <pc:docMk/>
          <pc:sldMk cId="2424010373" sldId="1410"/>
        </pc:sldMkLst>
      </pc:sldChg>
      <pc:sldChg chg="modSp modNotes">
        <pc:chgData name="Helena Conibear" userId="S::helena@talkabouttrust.org::14702610-6db2-485a-bfee-48fdd19d9556" providerId="AD" clId="Web-{FA29EE54-7136-F2C8-75EB-215D24AD8177}" dt="2024-10-22T10:42:48.791" v="52" actId="20577"/>
        <pc:sldMkLst>
          <pc:docMk/>
          <pc:sldMk cId="1025827096" sldId="1411"/>
        </pc:sldMkLst>
      </pc:sldChg>
      <pc:sldChg chg="modSp modNotes">
        <pc:chgData name="Helena Conibear" userId="S::helena@talkabouttrust.org::14702610-6db2-485a-bfee-48fdd19d9556" providerId="AD" clId="Web-{FA29EE54-7136-F2C8-75EB-215D24AD8177}" dt="2024-10-22T10:46:38.758" v="60" actId="20577"/>
        <pc:sldMkLst>
          <pc:docMk/>
          <pc:sldMk cId="2911997437" sldId="1413"/>
        </pc:sldMkLst>
      </pc:sldChg>
      <pc:sldChg chg="modNotes">
        <pc:chgData name="Helena Conibear" userId="S::helena@talkabouttrust.org::14702610-6db2-485a-bfee-48fdd19d9556" providerId="AD" clId="Web-{FA29EE54-7136-F2C8-75EB-215D24AD8177}" dt="2024-10-22T10:49:34.379" v="62"/>
        <pc:sldMkLst>
          <pc:docMk/>
          <pc:sldMk cId="653942250" sldId="1417"/>
        </pc:sldMkLst>
      </pc:sldChg>
      <pc:sldChg chg="modNotes">
        <pc:chgData name="Helena Conibear" userId="S::helena@talkabouttrust.org::14702610-6db2-485a-bfee-48fdd19d9556" providerId="AD" clId="Web-{FA29EE54-7136-F2C8-75EB-215D24AD8177}" dt="2024-10-22T11:02:23.896" v="180"/>
        <pc:sldMkLst>
          <pc:docMk/>
          <pc:sldMk cId="496371643" sldId="1419"/>
        </pc:sldMkLst>
      </pc:sldChg>
      <pc:sldChg chg="modNotes">
        <pc:chgData name="Helena Conibear" userId="S::helena@talkabouttrust.org::14702610-6db2-485a-bfee-48fdd19d9556" providerId="AD" clId="Web-{FA29EE54-7136-F2C8-75EB-215D24AD8177}" dt="2024-10-22T10:48:41.766" v="61"/>
        <pc:sldMkLst>
          <pc:docMk/>
          <pc:sldMk cId="285660323" sldId="1420"/>
        </pc:sldMkLst>
      </pc:sldChg>
    </pc:docChg>
  </pc:docChgLst>
  <pc:docChgLst>
    <pc:chgData name="Alison Rees" userId="S::alison@talkabouttrust.org::643807b7-95c8-4d06-bfbd-2c8a4c2b8f9b" providerId="AD" clId="Web-{7E44391B-5888-2097-96A1-24B6F4DE3384}"/>
    <pc:docChg chg="modSld">
      <pc:chgData name="Alison Rees" userId="S::alison@talkabouttrust.org::643807b7-95c8-4d06-bfbd-2c8a4c2b8f9b" providerId="AD" clId="Web-{7E44391B-5888-2097-96A1-24B6F4DE3384}" dt="2024-10-21T15:02:47.527" v="21" actId="20577"/>
      <pc:docMkLst>
        <pc:docMk/>
      </pc:docMkLst>
      <pc:sldChg chg="modSp">
        <pc:chgData name="Alison Rees" userId="S::alison@talkabouttrust.org::643807b7-95c8-4d06-bfbd-2c8a4c2b8f9b" providerId="AD" clId="Web-{7E44391B-5888-2097-96A1-24B6F4DE3384}" dt="2024-10-21T15:02:04.666" v="17" actId="1076"/>
        <pc:sldMkLst>
          <pc:docMk/>
          <pc:sldMk cId="1025827096" sldId="1411"/>
        </pc:sldMkLst>
      </pc:sldChg>
      <pc:sldChg chg="modSp">
        <pc:chgData name="Alison Rees" userId="S::alison@talkabouttrust.org::643807b7-95c8-4d06-bfbd-2c8a4c2b8f9b" providerId="AD" clId="Web-{7E44391B-5888-2097-96A1-24B6F4DE3384}" dt="2024-10-21T15:02:47.527" v="21" actId="20577"/>
        <pc:sldMkLst>
          <pc:docMk/>
          <pc:sldMk cId="3314328981" sldId="1415"/>
        </pc:sldMkLst>
      </pc:sldChg>
      <pc:sldChg chg="modSp">
        <pc:chgData name="Alison Rees" userId="S::alison@talkabouttrust.org::643807b7-95c8-4d06-bfbd-2c8a4c2b8f9b" providerId="AD" clId="Web-{7E44391B-5888-2097-96A1-24B6F4DE3384}" dt="2024-10-21T15:00:45.350" v="5" actId="20577"/>
        <pc:sldMkLst>
          <pc:docMk/>
          <pc:sldMk cId="653942250" sldId="1417"/>
        </pc:sldMkLst>
      </pc:sldChg>
    </pc:docChg>
  </pc:docChgLst>
  <pc:docChgLst>
    <pc:chgData name="Alison Rees" userId="S::alison@talkabouttrust.org::643807b7-95c8-4d06-bfbd-2c8a4c2b8f9b" providerId="AD" clId="Web-{A5432789-4D61-680E-5266-F2CE42F2F45B}"/>
    <pc:docChg chg="delSld modSld">
      <pc:chgData name="Alison Rees" userId="S::alison@talkabouttrust.org::643807b7-95c8-4d06-bfbd-2c8a4c2b8f9b" providerId="AD" clId="Web-{A5432789-4D61-680E-5266-F2CE42F2F45B}" dt="2025-07-27T21:15:26.867" v="26" actId="1076"/>
      <pc:docMkLst>
        <pc:docMk/>
      </pc:docMkLst>
      <pc:sldChg chg="del">
        <pc:chgData name="Alison Rees" userId="S::alison@talkabouttrust.org::643807b7-95c8-4d06-bfbd-2c8a4c2b8f9b" providerId="AD" clId="Web-{A5432789-4D61-680E-5266-F2CE42F2F45B}" dt="2025-07-27T21:14:29.785" v="13"/>
        <pc:sldMkLst>
          <pc:docMk/>
          <pc:sldMk cId="2961084603" sldId="1243"/>
        </pc:sldMkLst>
      </pc:sldChg>
      <pc:sldChg chg="modSp">
        <pc:chgData name="Alison Rees" userId="S::alison@talkabouttrust.org::643807b7-95c8-4d06-bfbd-2c8a4c2b8f9b" providerId="AD" clId="Web-{A5432789-4D61-680E-5266-F2CE42F2F45B}" dt="2025-07-27T21:11:28.456" v="0"/>
        <pc:sldMkLst>
          <pc:docMk/>
          <pc:sldMk cId="505335859" sldId="1414"/>
        </pc:sldMkLst>
        <pc:picChg chg="mod">
          <ac:chgData name="Alison Rees" userId="S::alison@talkabouttrust.org::643807b7-95c8-4d06-bfbd-2c8a4c2b8f9b" providerId="AD" clId="Web-{A5432789-4D61-680E-5266-F2CE42F2F45B}" dt="2025-07-27T21:11:28.456" v="0"/>
          <ac:picMkLst>
            <pc:docMk/>
            <pc:sldMk cId="505335859" sldId="1414"/>
            <ac:picMk id="6" creationId="{D2825B1C-DBC6-4507-A985-1FA1E74CE818}"/>
          </ac:picMkLst>
        </pc:picChg>
      </pc:sldChg>
      <pc:sldChg chg="addSp">
        <pc:chgData name="Alison Rees" userId="S::alison@talkabouttrust.org::643807b7-95c8-4d06-bfbd-2c8a4c2b8f9b" providerId="AD" clId="Web-{A5432789-4D61-680E-5266-F2CE42F2F45B}" dt="2025-07-27T21:11:44.254" v="2"/>
        <pc:sldMkLst>
          <pc:docMk/>
          <pc:sldMk cId="828270282" sldId="1426"/>
        </pc:sldMkLst>
        <pc:picChg chg="add">
          <ac:chgData name="Alison Rees" userId="S::alison@talkabouttrust.org::643807b7-95c8-4d06-bfbd-2c8a4c2b8f9b" providerId="AD" clId="Web-{A5432789-4D61-680E-5266-F2CE42F2F45B}" dt="2025-07-27T21:11:44.238" v="1"/>
          <ac:picMkLst>
            <pc:docMk/>
            <pc:sldMk cId="828270282" sldId="1426"/>
            <ac:picMk id="4" creationId="{9DE060F4-AD0E-AA83-0E46-F6F2A25AE58E}"/>
          </ac:picMkLst>
        </pc:picChg>
        <pc:picChg chg="add">
          <ac:chgData name="Alison Rees" userId="S::alison@talkabouttrust.org::643807b7-95c8-4d06-bfbd-2c8a4c2b8f9b" providerId="AD" clId="Web-{A5432789-4D61-680E-5266-F2CE42F2F45B}" dt="2025-07-27T21:11:44.254" v="2"/>
          <ac:picMkLst>
            <pc:docMk/>
            <pc:sldMk cId="828270282" sldId="1426"/>
            <ac:picMk id="9" creationId="{7690EE24-3670-0B81-DF5A-54558900FAD7}"/>
          </ac:picMkLst>
        </pc:picChg>
      </pc:sldChg>
      <pc:sldChg chg="addSp delSp">
        <pc:chgData name="Alison Rees" userId="S::alison@talkabouttrust.org::643807b7-95c8-4d06-bfbd-2c8a4c2b8f9b" providerId="AD" clId="Web-{A5432789-4D61-680E-5266-F2CE42F2F45B}" dt="2025-07-27T21:12:30.523" v="6"/>
        <pc:sldMkLst>
          <pc:docMk/>
          <pc:sldMk cId="898894086" sldId="1427"/>
        </pc:sldMkLst>
        <pc:picChg chg="del">
          <ac:chgData name="Alison Rees" userId="S::alison@talkabouttrust.org::643807b7-95c8-4d06-bfbd-2c8a4c2b8f9b" providerId="AD" clId="Web-{A5432789-4D61-680E-5266-F2CE42F2F45B}" dt="2025-07-27T21:12:23.835" v="4"/>
          <ac:picMkLst>
            <pc:docMk/>
            <pc:sldMk cId="898894086" sldId="1427"/>
            <ac:picMk id="9" creationId="{1D9932DD-9C86-9055-FB0A-1DA9E1785663}"/>
          </ac:picMkLst>
        </pc:picChg>
        <pc:picChg chg="del">
          <ac:chgData name="Alison Rees" userId="S::alison@talkabouttrust.org::643807b7-95c8-4d06-bfbd-2c8a4c2b8f9b" providerId="AD" clId="Web-{A5432789-4D61-680E-5266-F2CE42F2F45B}" dt="2025-07-27T21:12:22.444" v="3"/>
          <ac:picMkLst>
            <pc:docMk/>
            <pc:sldMk cId="898894086" sldId="1427"/>
            <ac:picMk id="11" creationId="{C22B6434-D153-4DD2-84F6-308E917CD131}"/>
          </ac:picMkLst>
        </pc:picChg>
        <pc:picChg chg="add">
          <ac:chgData name="Alison Rees" userId="S::alison@talkabouttrust.org::643807b7-95c8-4d06-bfbd-2c8a4c2b8f9b" providerId="AD" clId="Web-{A5432789-4D61-680E-5266-F2CE42F2F45B}" dt="2025-07-27T21:12:30.523" v="5"/>
          <ac:picMkLst>
            <pc:docMk/>
            <pc:sldMk cId="898894086" sldId="1427"/>
            <ac:picMk id="13" creationId="{ACEAE546-1725-8919-B24D-4EF5395378A9}"/>
          </ac:picMkLst>
        </pc:picChg>
        <pc:picChg chg="add">
          <ac:chgData name="Alison Rees" userId="S::alison@talkabouttrust.org::643807b7-95c8-4d06-bfbd-2c8a4c2b8f9b" providerId="AD" clId="Web-{A5432789-4D61-680E-5266-F2CE42F2F45B}" dt="2025-07-27T21:12:30.523" v="6"/>
          <ac:picMkLst>
            <pc:docMk/>
            <pc:sldMk cId="898894086" sldId="1427"/>
            <ac:picMk id="15" creationId="{5C2C79B8-B508-F297-07EB-F51159C8DD73}"/>
          </ac:picMkLst>
        </pc:picChg>
      </pc:sldChg>
      <pc:sldChg chg="addSp delSp modSp">
        <pc:chgData name="Alison Rees" userId="S::alison@talkabouttrust.org::643807b7-95c8-4d06-bfbd-2c8a4c2b8f9b" providerId="AD" clId="Web-{A5432789-4D61-680E-5266-F2CE42F2F45B}" dt="2025-07-27T21:15:26.867" v="26" actId="1076"/>
        <pc:sldMkLst>
          <pc:docMk/>
          <pc:sldMk cId="4091971459" sldId="1428"/>
        </pc:sldMkLst>
        <pc:spChg chg="add">
          <ac:chgData name="Alison Rees" userId="S::alison@talkabouttrust.org::643807b7-95c8-4d06-bfbd-2c8a4c2b8f9b" providerId="AD" clId="Web-{A5432789-4D61-680E-5266-F2CE42F2F45B}" dt="2025-07-27T21:15:06.459" v="15"/>
          <ac:spMkLst>
            <pc:docMk/>
            <pc:sldMk cId="4091971459" sldId="1428"/>
            <ac:spMk id="8" creationId="{7C791FB6-E4D7-7CA8-EC5B-C8120628C186}"/>
          </ac:spMkLst>
        </pc:spChg>
        <pc:spChg chg="mod">
          <ac:chgData name="Alison Rees" userId="S::alison@talkabouttrust.org::643807b7-95c8-4d06-bfbd-2c8a4c2b8f9b" providerId="AD" clId="Web-{A5432789-4D61-680E-5266-F2CE42F2F45B}" dt="2025-07-27T21:14:13.627" v="12" actId="14100"/>
          <ac:spMkLst>
            <pc:docMk/>
            <pc:sldMk cId="4091971459" sldId="1428"/>
            <ac:spMk id="9" creationId="{762C40C5-6D58-8AEA-7E48-2E3D0A268DA5}"/>
          </ac:spMkLst>
        </pc:spChg>
        <pc:spChg chg="mod">
          <ac:chgData name="Alison Rees" userId="S::alison@talkabouttrust.org::643807b7-95c8-4d06-bfbd-2c8a4c2b8f9b" providerId="AD" clId="Web-{A5432789-4D61-680E-5266-F2CE42F2F45B}" dt="2025-07-27T21:15:12.944" v="18" actId="1076"/>
          <ac:spMkLst>
            <pc:docMk/>
            <pc:sldMk cId="4091971459" sldId="1428"/>
            <ac:spMk id="13" creationId="{76811DE3-628C-4F0D-6DD5-EA1B8CE7B4EF}"/>
          </ac:spMkLst>
        </pc:spChg>
        <pc:spChg chg="mod">
          <ac:chgData name="Alison Rees" userId="S::alison@talkabouttrust.org::643807b7-95c8-4d06-bfbd-2c8a4c2b8f9b" providerId="AD" clId="Web-{A5432789-4D61-680E-5266-F2CE42F2F45B}" dt="2025-07-27T21:15:26.836" v="23" actId="1076"/>
          <ac:spMkLst>
            <pc:docMk/>
            <pc:sldMk cId="4091971459" sldId="1428"/>
            <ac:spMk id="26" creationId="{60DFADA1-4A32-719E-9258-F41A31C26B48}"/>
          </ac:spMkLst>
        </pc:spChg>
        <pc:spChg chg="mod">
          <ac:chgData name="Alison Rees" userId="S::alison@talkabouttrust.org::643807b7-95c8-4d06-bfbd-2c8a4c2b8f9b" providerId="AD" clId="Web-{A5432789-4D61-680E-5266-F2CE42F2F45B}" dt="2025-07-27T21:15:26.851" v="24" actId="1076"/>
          <ac:spMkLst>
            <pc:docMk/>
            <pc:sldMk cId="4091971459" sldId="1428"/>
            <ac:spMk id="27" creationId="{355DEE97-654F-2141-F995-4C5D946E9F0A}"/>
          </ac:spMkLst>
        </pc:spChg>
        <pc:spChg chg="mod">
          <ac:chgData name="Alison Rees" userId="S::alison@talkabouttrust.org::643807b7-95c8-4d06-bfbd-2c8a4c2b8f9b" providerId="AD" clId="Web-{A5432789-4D61-680E-5266-F2CE42F2F45B}" dt="2025-07-27T21:15:26.851" v="25" actId="1076"/>
          <ac:spMkLst>
            <pc:docMk/>
            <pc:sldMk cId="4091971459" sldId="1428"/>
            <ac:spMk id="28" creationId="{EE7822C0-5552-BAE8-6548-0364CE254392}"/>
          </ac:spMkLst>
        </pc:spChg>
        <pc:spChg chg="mod">
          <ac:chgData name="Alison Rees" userId="S::alison@talkabouttrust.org::643807b7-95c8-4d06-bfbd-2c8a4c2b8f9b" providerId="AD" clId="Web-{A5432789-4D61-680E-5266-F2CE42F2F45B}" dt="2025-07-27T21:15:26.867" v="26" actId="1076"/>
          <ac:spMkLst>
            <pc:docMk/>
            <pc:sldMk cId="4091971459" sldId="1428"/>
            <ac:spMk id="29" creationId="{24B795D2-5577-0333-6131-99BF98FAFA76}"/>
          </ac:spMkLst>
        </pc:spChg>
        <pc:picChg chg="add del">
          <ac:chgData name="Alison Rees" userId="S::alison@talkabouttrust.org::643807b7-95c8-4d06-bfbd-2c8a4c2b8f9b" providerId="AD" clId="Web-{A5432789-4D61-680E-5266-F2CE42F2F45B}" dt="2025-07-27T21:15:05.959" v="14"/>
          <ac:picMkLst>
            <pc:docMk/>
            <pc:sldMk cId="4091971459" sldId="1428"/>
            <ac:picMk id="3" creationId="{498B5D8C-FCAF-3F77-28E8-D8BC3E122706}"/>
          </ac:picMkLst>
        </pc:picChg>
        <pc:picChg chg="add">
          <ac:chgData name="Alison Rees" userId="S::alison@talkabouttrust.org::643807b7-95c8-4d06-bfbd-2c8a4c2b8f9b" providerId="AD" clId="Web-{A5432789-4D61-680E-5266-F2CE42F2F45B}" dt="2025-07-27T21:14:03.376" v="10"/>
          <ac:picMkLst>
            <pc:docMk/>
            <pc:sldMk cId="4091971459" sldId="1428"/>
            <ac:picMk id="6" creationId="{A9F14DBD-AF4A-B629-B232-EB049CE47A5F}"/>
          </ac:picMkLst>
        </pc:picChg>
        <pc:picChg chg="mod">
          <ac:chgData name="Alison Rees" userId="S::alison@talkabouttrust.org::643807b7-95c8-4d06-bfbd-2c8a4c2b8f9b" providerId="AD" clId="Web-{A5432789-4D61-680E-5266-F2CE42F2F45B}" dt="2025-07-27T21:15:10.303" v="17" actId="14100"/>
          <ac:picMkLst>
            <pc:docMk/>
            <pc:sldMk cId="4091971459" sldId="1428"/>
            <ac:picMk id="12" creationId="{2AABBA3B-B779-45F5-C817-7C8976E1F80D}"/>
          </ac:picMkLst>
        </pc:picChg>
        <pc:picChg chg="add">
          <ac:chgData name="Alison Rees" userId="S::alison@talkabouttrust.org::643807b7-95c8-4d06-bfbd-2c8a4c2b8f9b" providerId="AD" clId="Web-{A5432789-4D61-680E-5266-F2CE42F2F45B}" dt="2025-07-27T21:15:06.475" v="16"/>
          <ac:picMkLst>
            <pc:docMk/>
            <pc:sldMk cId="4091971459" sldId="1428"/>
            <ac:picMk id="14" creationId="{9DD7EFF3-A27B-E964-EC82-BCC4A46588D8}"/>
          </ac:picMkLst>
        </pc:picChg>
        <pc:picChg chg="mod">
          <ac:chgData name="Alison Rees" userId="S::alison@talkabouttrust.org::643807b7-95c8-4d06-bfbd-2c8a4c2b8f9b" providerId="AD" clId="Web-{A5432789-4D61-680E-5266-F2CE42F2F45B}" dt="2025-07-27T21:15:26.757" v="19" actId="1076"/>
          <ac:picMkLst>
            <pc:docMk/>
            <pc:sldMk cId="4091971459" sldId="1428"/>
            <ac:picMk id="19" creationId="{2B635902-884E-ED37-B070-C0C0928166D4}"/>
          </ac:picMkLst>
        </pc:picChg>
        <pc:picChg chg="mod">
          <ac:chgData name="Alison Rees" userId="S::alison@talkabouttrust.org::643807b7-95c8-4d06-bfbd-2c8a4c2b8f9b" providerId="AD" clId="Web-{A5432789-4D61-680E-5266-F2CE42F2F45B}" dt="2025-07-27T21:15:26.789" v="20" actId="1076"/>
          <ac:picMkLst>
            <pc:docMk/>
            <pc:sldMk cId="4091971459" sldId="1428"/>
            <ac:picMk id="20" creationId="{9D6E363D-50AC-3A1D-37FF-0541E3E73382}"/>
          </ac:picMkLst>
        </pc:picChg>
        <pc:picChg chg="mod">
          <ac:chgData name="Alison Rees" userId="S::alison@talkabouttrust.org::643807b7-95c8-4d06-bfbd-2c8a4c2b8f9b" providerId="AD" clId="Web-{A5432789-4D61-680E-5266-F2CE42F2F45B}" dt="2025-07-27T21:15:26.804" v="21" actId="1076"/>
          <ac:picMkLst>
            <pc:docMk/>
            <pc:sldMk cId="4091971459" sldId="1428"/>
            <ac:picMk id="21" creationId="{0CF05C26-3E47-5B5E-A3ED-88CD2077F918}"/>
          </ac:picMkLst>
        </pc:picChg>
        <pc:picChg chg="mod">
          <ac:chgData name="Alison Rees" userId="S::alison@talkabouttrust.org::643807b7-95c8-4d06-bfbd-2c8a4c2b8f9b" providerId="AD" clId="Web-{A5432789-4D61-680E-5266-F2CE42F2F45B}" dt="2025-07-27T21:15:26.820" v="22" actId="1076"/>
          <ac:picMkLst>
            <pc:docMk/>
            <pc:sldMk cId="4091971459" sldId="1428"/>
            <ac:picMk id="22" creationId="{4FB11367-EC2F-2EAA-1E0F-ECB6A09DF710}"/>
          </ac:picMkLst>
        </pc:picChg>
        <pc:picChg chg="del">
          <ac:chgData name="Alison Rees" userId="S::alison@talkabouttrust.org::643807b7-95c8-4d06-bfbd-2c8a4c2b8f9b" providerId="AD" clId="Web-{A5432789-4D61-680E-5266-F2CE42F2F45B}" dt="2025-07-27T21:13:53.766" v="7"/>
          <ac:picMkLst>
            <pc:docMk/>
            <pc:sldMk cId="4091971459" sldId="1428"/>
            <ac:picMk id="31" creationId="{83E7FE18-36B1-9987-94C2-5353D5F465AE}"/>
          </ac:picMkLst>
        </pc:picChg>
        <pc:picChg chg="del">
          <ac:chgData name="Alison Rees" userId="S::alison@talkabouttrust.org::643807b7-95c8-4d06-bfbd-2c8a4c2b8f9b" providerId="AD" clId="Web-{A5432789-4D61-680E-5266-F2CE42F2F45B}" dt="2025-07-27T21:13:54.547" v="8"/>
          <ac:picMkLst>
            <pc:docMk/>
            <pc:sldMk cId="4091971459" sldId="1428"/>
            <ac:picMk id="33" creationId="{FAA8CD86-DC46-B1B5-8D3D-539D9820B4E7}"/>
          </ac:picMkLst>
        </pc:picChg>
      </pc:sldChg>
    </pc:docChg>
  </pc:docChgLst>
  <pc:docChgLst>
    <pc:chgData name="Karen Perryman" userId="S::karen@talkabouttrust.org::18ee01d1-41f5-426a-9edd-1fd1df959f3c" providerId="AD" clId="Web-{F372FD38-9394-C497-B4E0-9984CB0F712D}"/>
    <pc:docChg chg="modSld">
      <pc:chgData name="Karen Perryman" userId="S::karen@talkabouttrust.org::18ee01d1-41f5-426a-9edd-1fd1df959f3c" providerId="AD" clId="Web-{F372FD38-9394-C497-B4E0-9984CB0F712D}" dt="2024-10-21T15:29:43.466" v="4" actId="20577"/>
      <pc:docMkLst>
        <pc:docMk/>
      </pc:docMkLst>
      <pc:sldChg chg="modSp">
        <pc:chgData name="Karen Perryman" userId="S::karen@talkabouttrust.org::18ee01d1-41f5-426a-9edd-1fd1df959f3c" providerId="AD" clId="Web-{F372FD38-9394-C497-B4E0-9984CB0F712D}" dt="2024-10-21T15:29:43.466" v="4" actId="20577"/>
        <pc:sldMkLst>
          <pc:docMk/>
          <pc:sldMk cId="2961084603" sldId="1243"/>
        </pc:sldMkLst>
      </pc:sldChg>
      <pc:sldChg chg="modSp">
        <pc:chgData name="Karen Perryman" userId="S::karen@talkabouttrust.org::18ee01d1-41f5-426a-9edd-1fd1df959f3c" providerId="AD" clId="Web-{F372FD38-9394-C497-B4E0-9984CB0F712D}" dt="2024-10-21T15:11:37.269" v="0" actId="20577"/>
        <pc:sldMkLst>
          <pc:docMk/>
          <pc:sldMk cId="1025827096" sldId="1411"/>
        </pc:sldMkLst>
      </pc:sldChg>
      <pc:sldChg chg="modSp">
        <pc:chgData name="Karen Perryman" userId="S::karen@talkabouttrust.org::18ee01d1-41f5-426a-9edd-1fd1df959f3c" providerId="AD" clId="Web-{F372FD38-9394-C497-B4E0-9984CB0F712D}" dt="2024-10-21T15:17:54.668" v="2" actId="20577"/>
        <pc:sldMkLst>
          <pc:docMk/>
          <pc:sldMk cId="1153264850" sldId="1416"/>
        </pc:sldMkLst>
      </pc:sldChg>
    </pc:docChg>
  </pc:docChgLst>
  <pc:docChgLst>
    <pc:chgData name="Alison Rees" userId="S::alison@talkabouttrust.org::643807b7-95c8-4d06-bfbd-2c8a4c2b8f9b" providerId="AD" clId="Web-{B096456F-35D5-A8BD-AB32-41B8CF5133F2}"/>
    <pc:docChg chg="modSld">
      <pc:chgData name="Alison Rees" userId="S::alison@talkabouttrust.org::643807b7-95c8-4d06-bfbd-2c8a4c2b8f9b" providerId="AD" clId="Web-{B096456F-35D5-A8BD-AB32-41B8CF5133F2}" dt="2024-12-12T14:32:15.979" v="39"/>
      <pc:docMkLst>
        <pc:docMk/>
      </pc:docMkLst>
      <pc:sldChg chg="addSp delSp modSp">
        <pc:chgData name="Alison Rees" userId="S::alison@talkabouttrust.org::643807b7-95c8-4d06-bfbd-2c8a4c2b8f9b" providerId="AD" clId="Web-{B096456F-35D5-A8BD-AB32-41B8CF5133F2}" dt="2024-12-12T14:28:53.506" v="25" actId="1076"/>
        <pc:sldMkLst>
          <pc:docMk/>
          <pc:sldMk cId="505335859" sldId="1414"/>
        </pc:sldMkLst>
      </pc:sldChg>
      <pc:sldChg chg="addSp delSp modSp delAnim">
        <pc:chgData name="Alison Rees" userId="S::alison@talkabouttrust.org::643807b7-95c8-4d06-bfbd-2c8a4c2b8f9b" providerId="AD" clId="Web-{B096456F-35D5-A8BD-AB32-41B8CF5133F2}" dt="2024-12-12T14:32:15.979" v="39"/>
        <pc:sldMkLst>
          <pc:docMk/>
          <pc:sldMk cId="285660323" sldId="1420"/>
        </pc:sldMkLst>
      </pc:sldChg>
    </pc:docChg>
  </pc:docChgLst>
  <pc:docChgLst>
    <pc:chgData name="Alison Rees" userId="S::alison@talkabouttrust.org::643807b7-95c8-4d06-bfbd-2c8a4c2b8f9b" providerId="AD" clId="Web-{31963C73-28CD-7853-21D2-21DDB3AC3496}"/>
    <pc:docChg chg="modSld">
      <pc:chgData name="Alison Rees" userId="S::alison@talkabouttrust.org::643807b7-95c8-4d06-bfbd-2c8a4c2b8f9b" providerId="AD" clId="Web-{31963C73-28CD-7853-21D2-21DDB3AC3496}" dt="2024-10-24T09:37:38.229" v="55"/>
      <pc:docMkLst>
        <pc:docMk/>
      </pc:docMkLst>
      <pc:sldChg chg="addSp modSp">
        <pc:chgData name="Alison Rees" userId="S::alison@talkabouttrust.org::643807b7-95c8-4d06-bfbd-2c8a4c2b8f9b" providerId="AD" clId="Web-{31963C73-28CD-7853-21D2-21DDB3AC3496}" dt="2024-10-24T09:37:38.229" v="55"/>
        <pc:sldMkLst>
          <pc:docMk/>
          <pc:sldMk cId="496371643" sldId="1419"/>
        </pc:sldMkLst>
      </pc:sldChg>
    </pc:docChg>
  </pc:docChgLst>
  <pc:docChgLst>
    <pc:chgData name="Alison Rees" userId="S::alison@talkabouttrust.org::643807b7-95c8-4d06-bfbd-2c8a4c2b8f9b" providerId="AD" clId="Web-{A9CF4B81-A4FF-2349-2230-A4F82BC66361}"/>
    <pc:docChg chg="modSld">
      <pc:chgData name="Alison Rees" userId="S::alison@talkabouttrust.org::643807b7-95c8-4d06-bfbd-2c8a4c2b8f9b" providerId="AD" clId="Web-{A9CF4B81-A4FF-2349-2230-A4F82BC66361}" dt="2024-10-16T15:22:55.498" v="1" actId="1076"/>
      <pc:docMkLst>
        <pc:docMk/>
      </pc:docMkLst>
      <pc:sldChg chg="modSp">
        <pc:chgData name="Alison Rees" userId="S::alison@talkabouttrust.org::643807b7-95c8-4d06-bfbd-2c8a4c2b8f9b" providerId="AD" clId="Web-{A9CF4B81-A4FF-2349-2230-A4F82BC66361}" dt="2024-10-16T15:22:55.498" v="1" actId="1076"/>
        <pc:sldMkLst>
          <pc:docMk/>
          <pc:sldMk cId="1025827096" sldId="1411"/>
        </pc:sldMkLst>
      </pc:sldChg>
    </pc:docChg>
  </pc:docChgLst>
  <pc:docChgLst>
    <pc:chgData name="Helena Conibear" userId="S::helena@talkabouttrust.org::14702610-6db2-485a-bfee-48fdd19d9556" providerId="AD" clId="Web-{75886473-D0EE-A1E2-D379-A75D4330C06D}"/>
    <pc:docChg chg="modSld">
      <pc:chgData name="Helena Conibear" userId="S::helena@talkabouttrust.org::14702610-6db2-485a-bfee-48fdd19d9556" providerId="AD" clId="Web-{75886473-D0EE-A1E2-D379-A75D4330C06D}" dt="2024-11-13T11:58:55.086" v="62" actId="14100"/>
      <pc:docMkLst>
        <pc:docMk/>
      </pc:docMkLst>
      <pc:sldChg chg="modSp">
        <pc:chgData name="Helena Conibear" userId="S::helena@talkabouttrust.org::14702610-6db2-485a-bfee-48fdd19d9556" providerId="AD" clId="Web-{75886473-D0EE-A1E2-D379-A75D4330C06D}" dt="2024-11-13T11:58:32.789" v="57" actId="20577"/>
        <pc:sldMkLst>
          <pc:docMk/>
          <pc:sldMk cId="496371643" sldId="1419"/>
        </pc:sldMkLst>
      </pc:sldChg>
      <pc:sldChg chg="modSp">
        <pc:chgData name="Helena Conibear" userId="S::helena@talkabouttrust.org::14702610-6db2-485a-bfee-48fdd19d9556" providerId="AD" clId="Web-{75886473-D0EE-A1E2-D379-A75D4330C06D}" dt="2024-11-13T11:51:08.901" v="6" actId="20577"/>
        <pc:sldMkLst>
          <pc:docMk/>
          <pc:sldMk cId="285660323" sldId="1420"/>
        </pc:sldMkLst>
      </pc:sldChg>
      <pc:sldChg chg="modSp">
        <pc:chgData name="Helena Conibear" userId="S::helena@talkabouttrust.org::14702610-6db2-485a-bfee-48fdd19d9556" providerId="AD" clId="Web-{75886473-D0EE-A1E2-D379-A75D4330C06D}" dt="2024-11-13T11:58:55.086" v="62" actId="14100"/>
        <pc:sldMkLst>
          <pc:docMk/>
          <pc:sldMk cId="2808590436" sldId="1425"/>
        </pc:sldMkLst>
      </pc:sldChg>
      <pc:sldChg chg="modSp">
        <pc:chgData name="Helena Conibear" userId="S::helena@talkabouttrust.org::14702610-6db2-485a-bfee-48fdd19d9556" providerId="AD" clId="Web-{75886473-D0EE-A1E2-D379-A75D4330C06D}" dt="2024-11-13T11:52:50.201" v="36" actId="14100"/>
        <pc:sldMkLst>
          <pc:docMk/>
          <pc:sldMk cId="828270282" sldId="1426"/>
        </pc:sldMkLst>
      </pc:sldChg>
    </pc:docChg>
  </pc:docChgLst>
  <pc:docChgLst>
    <pc:chgData name="Alison Rees" userId="S::alison@talkabouttrust.org::643807b7-95c8-4d06-bfbd-2c8a4c2b8f9b" providerId="AD" clId="Web-{F1422455-0902-159D-AA21-739176A2F5B6}"/>
    <pc:docChg chg="modSld">
      <pc:chgData name="Alison Rees" userId="S::alison@talkabouttrust.org::643807b7-95c8-4d06-bfbd-2c8a4c2b8f9b" providerId="AD" clId="Web-{F1422455-0902-159D-AA21-739176A2F5B6}" dt="2024-12-02T07:56:47.092" v="3" actId="1076"/>
      <pc:docMkLst>
        <pc:docMk/>
      </pc:docMkLst>
      <pc:sldChg chg="modSp">
        <pc:chgData name="Alison Rees" userId="S::alison@talkabouttrust.org::643807b7-95c8-4d06-bfbd-2c8a4c2b8f9b" providerId="AD" clId="Web-{F1422455-0902-159D-AA21-739176A2F5B6}" dt="2024-12-02T07:56:47.092" v="3" actId="1076"/>
        <pc:sldMkLst>
          <pc:docMk/>
          <pc:sldMk cId="2783791942" sldId="1421"/>
        </pc:sldMkLst>
      </pc:sldChg>
    </pc:docChg>
  </pc:docChgLst>
  <pc:docChgLst>
    <pc:chgData name="Helena Conibear" userId="S::helena@talkabouttrust.org::14702610-6db2-485a-bfee-48fdd19d9556" providerId="AD" clId="Web-{C912FBDB-EF88-919A-D3EE-08A56FB7EE27}"/>
    <pc:docChg chg="modSld">
      <pc:chgData name="Helena Conibear" userId="S::helena@talkabouttrust.org::14702610-6db2-485a-bfee-48fdd19d9556" providerId="AD" clId="Web-{C912FBDB-EF88-919A-D3EE-08A56FB7EE27}" dt="2024-10-23T07:35:01.115" v="11"/>
      <pc:docMkLst>
        <pc:docMk/>
      </pc:docMkLst>
      <pc:sldChg chg="modNotes">
        <pc:chgData name="Helena Conibear" userId="S::helena@talkabouttrust.org::14702610-6db2-485a-bfee-48fdd19d9556" providerId="AD" clId="Web-{C912FBDB-EF88-919A-D3EE-08A56FB7EE27}" dt="2024-10-23T07:35:01.115" v="11"/>
        <pc:sldMkLst>
          <pc:docMk/>
          <pc:sldMk cId="2911997437" sldId="1413"/>
        </pc:sldMkLst>
      </pc:sldChg>
    </pc:docChg>
  </pc:docChgLst>
  <pc:docChgLst>
    <pc:chgData name="Alison Rees" userId="S::alison@talkabouttrust.org::643807b7-95c8-4d06-bfbd-2c8a4c2b8f9b" providerId="AD" clId="Web-{86C4EF18-582B-DD33-6EEB-27785D271C78}"/>
    <pc:docChg chg="addSld modSld">
      <pc:chgData name="Alison Rees" userId="S::alison@talkabouttrust.org::643807b7-95c8-4d06-bfbd-2c8a4c2b8f9b" providerId="AD" clId="Web-{86C4EF18-582B-DD33-6EEB-27785D271C78}" dt="2024-10-22T11:17:41.283" v="131" actId="20577"/>
      <pc:docMkLst>
        <pc:docMk/>
      </pc:docMkLst>
      <pc:sldChg chg="addSp delSp modSp modNotes">
        <pc:chgData name="Alison Rees" userId="S::alison@talkabouttrust.org::643807b7-95c8-4d06-bfbd-2c8a4c2b8f9b" providerId="AD" clId="Web-{86C4EF18-582B-DD33-6EEB-27785D271C78}" dt="2024-10-22T11:16:50.063" v="120"/>
        <pc:sldMkLst>
          <pc:docMk/>
          <pc:sldMk cId="2911997437" sldId="1413"/>
        </pc:sldMkLst>
      </pc:sldChg>
      <pc:sldChg chg="addSp modSp new">
        <pc:chgData name="Alison Rees" userId="S::alison@talkabouttrust.org::643807b7-95c8-4d06-bfbd-2c8a4c2b8f9b" providerId="AD" clId="Web-{86C4EF18-582B-DD33-6EEB-27785D271C78}" dt="2024-10-22T11:17:41.283" v="131" actId="20577"/>
        <pc:sldMkLst>
          <pc:docMk/>
          <pc:sldMk cId="212221372" sldId="1424"/>
        </pc:sldMkLst>
      </pc:sldChg>
    </pc:docChg>
  </pc:docChgLst>
  <pc:docChgLst>
    <pc:chgData name="Alison Rees" userId="S::alison@talkabouttrust.org::643807b7-95c8-4d06-bfbd-2c8a4c2b8f9b" providerId="AD" clId="Web-{8689879A-6FDA-B809-9DF5-FF1C638C1BEF}"/>
    <pc:docChg chg="addSld modSld">
      <pc:chgData name="Alison Rees" userId="S::alison@talkabouttrust.org::643807b7-95c8-4d06-bfbd-2c8a4c2b8f9b" providerId="AD" clId="Web-{8689879A-6FDA-B809-9DF5-FF1C638C1BEF}" dt="2024-10-22T13:24:04.923" v="576" actId="20577"/>
      <pc:docMkLst>
        <pc:docMk/>
      </pc:docMkLst>
      <pc:sldChg chg="addSp delSp modSp">
        <pc:chgData name="Alison Rees" userId="S::alison@talkabouttrust.org::643807b7-95c8-4d06-bfbd-2c8a4c2b8f9b" providerId="AD" clId="Web-{8689879A-6FDA-B809-9DF5-FF1C638C1BEF}" dt="2024-10-22T13:24:04.923" v="576" actId="20577"/>
        <pc:sldMkLst>
          <pc:docMk/>
          <pc:sldMk cId="496371643" sldId="1419"/>
        </pc:sldMkLst>
      </pc:sldChg>
      <pc:sldChg chg="addSp delSp modSp">
        <pc:chgData name="Alison Rees" userId="S::alison@talkabouttrust.org::643807b7-95c8-4d06-bfbd-2c8a4c2b8f9b" providerId="AD" clId="Web-{8689879A-6FDA-B809-9DF5-FF1C638C1BEF}" dt="2024-10-22T13:23:32.704" v="571"/>
        <pc:sldMkLst>
          <pc:docMk/>
          <pc:sldMk cId="741753635" sldId="1424"/>
        </pc:sldMkLst>
      </pc:sldChg>
      <pc:sldChg chg="addSp delSp modSp">
        <pc:chgData name="Alison Rees" userId="S::alison@talkabouttrust.org::643807b7-95c8-4d06-bfbd-2c8a4c2b8f9b" providerId="AD" clId="Web-{8689879A-6FDA-B809-9DF5-FF1C638C1BEF}" dt="2024-10-22T13:22:27.655" v="554" actId="14100"/>
        <pc:sldMkLst>
          <pc:docMk/>
          <pc:sldMk cId="2808590436" sldId="1425"/>
        </pc:sldMkLst>
      </pc:sldChg>
      <pc:sldChg chg="addSp delSp modSp new">
        <pc:chgData name="Alison Rees" userId="S::alison@talkabouttrust.org::643807b7-95c8-4d06-bfbd-2c8a4c2b8f9b" providerId="AD" clId="Web-{8689879A-6FDA-B809-9DF5-FF1C638C1BEF}" dt="2024-10-22T12:22:36.737" v="31" actId="20577"/>
        <pc:sldMkLst>
          <pc:docMk/>
          <pc:sldMk cId="828270282" sldId="1426"/>
        </pc:sldMkLst>
      </pc:sldChg>
    </pc:docChg>
  </pc:docChgLst>
  <pc:docChgLst>
    <pc:chgData name="Alison Rees" userId="S::alison@talkabouttrust.org::643807b7-95c8-4d06-bfbd-2c8a4c2b8f9b" providerId="AD" clId="Web-{E48A9B8C-64E6-BD78-6AC2-EEBEE96AFF1D}"/>
    <pc:docChg chg="modSld">
      <pc:chgData name="Alison Rees" userId="S::alison@talkabouttrust.org::643807b7-95c8-4d06-bfbd-2c8a4c2b8f9b" providerId="AD" clId="Web-{E48A9B8C-64E6-BD78-6AC2-EEBEE96AFF1D}" dt="2024-12-02T14:25:27.480" v="41"/>
      <pc:docMkLst>
        <pc:docMk/>
      </pc:docMkLst>
      <pc:sldChg chg="addSp delSp modSp">
        <pc:chgData name="Alison Rees" userId="S::alison@talkabouttrust.org::643807b7-95c8-4d06-bfbd-2c8a4c2b8f9b" providerId="AD" clId="Web-{E48A9B8C-64E6-BD78-6AC2-EEBEE96AFF1D}" dt="2024-12-02T14:25:27.480" v="41"/>
        <pc:sldMkLst>
          <pc:docMk/>
          <pc:sldMk cId="496371643" sldId="1419"/>
        </pc:sldMkLst>
      </pc:sldChg>
    </pc:docChg>
  </pc:docChgLst>
  <pc:docChgLst>
    <pc:chgData name="Alison Rees" userId="S::alison@talkabouttrust.org::643807b7-95c8-4d06-bfbd-2c8a4c2b8f9b" providerId="AD" clId="Web-{551EC4C4-E1CF-3F73-3BED-40DCE9E8211D}"/>
    <pc:docChg chg="addSld delSld modSld">
      <pc:chgData name="Alison Rees" userId="S::alison@talkabouttrust.org::643807b7-95c8-4d06-bfbd-2c8a4c2b8f9b" providerId="AD" clId="Web-{551EC4C4-E1CF-3F73-3BED-40DCE9E8211D}" dt="2025-01-06T14:25:37.308" v="37" actId="20577"/>
      <pc:docMkLst>
        <pc:docMk/>
      </pc:docMkLst>
      <pc:sldChg chg="addSp delSp modSp">
        <pc:chgData name="Alison Rees" userId="S::alison@talkabouttrust.org::643807b7-95c8-4d06-bfbd-2c8a4c2b8f9b" providerId="AD" clId="Web-{551EC4C4-E1CF-3F73-3BED-40DCE9E8211D}" dt="2025-01-06T14:25:01.556" v="35"/>
        <pc:sldMkLst>
          <pc:docMk/>
          <pc:sldMk cId="505335859" sldId="1414"/>
        </pc:sldMkLst>
      </pc:sldChg>
      <pc:sldChg chg="del">
        <pc:chgData name="Alison Rees" userId="S::alison@talkabouttrust.org::643807b7-95c8-4d06-bfbd-2c8a4c2b8f9b" providerId="AD" clId="Web-{551EC4C4-E1CF-3F73-3BED-40DCE9E8211D}" dt="2025-01-06T14:22:56.287" v="25"/>
        <pc:sldMkLst>
          <pc:docMk/>
          <pc:sldMk cId="285660323" sldId="1420"/>
        </pc:sldMkLst>
      </pc:sldChg>
      <pc:sldChg chg="modSp">
        <pc:chgData name="Alison Rees" userId="S::alison@talkabouttrust.org::643807b7-95c8-4d06-bfbd-2c8a4c2b8f9b" providerId="AD" clId="Web-{551EC4C4-E1CF-3F73-3BED-40DCE9E8211D}" dt="2025-01-06T14:25:37.308" v="37" actId="20577"/>
        <pc:sldMkLst>
          <pc:docMk/>
          <pc:sldMk cId="828270282" sldId="1426"/>
        </pc:sldMkLst>
      </pc:sldChg>
      <pc:sldChg chg="addSp delSp modSp new">
        <pc:chgData name="Alison Rees" userId="S::alison@talkabouttrust.org::643807b7-95c8-4d06-bfbd-2c8a4c2b8f9b" providerId="AD" clId="Web-{551EC4C4-E1CF-3F73-3BED-40DCE9E8211D}" dt="2025-01-06T14:22:33.052" v="24" actId="20577"/>
        <pc:sldMkLst>
          <pc:docMk/>
          <pc:sldMk cId="898894086" sldId="1427"/>
        </pc:sldMkLst>
      </pc:sldChg>
    </pc:docChg>
  </pc:docChgLst>
  <pc:docChgLst>
    <pc:chgData name="Helena Conibear" userId="S::helena@talkabouttrust.org::14702610-6db2-485a-bfee-48fdd19d9556" providerId="AD" clId="Web-{43B43502-F43D-ABF5-B487-D5981E7110A5}"/>
    <pc:docChg chg="mod addSld delSld modSld">
      <pc:chgData name="Helena Conibear" userId="S::helena@talkabouttrust.org::14702610-6db2-485a-bfee-48fdd19d9556" providerId="AD" clId="Web-{43B43502-F43D-ABF5-B487-D5981E7110A5}" dt="2024-10-21T12:15:53.002" v="185" actId="20577"/>
      <pc:docMkLst>
        <pc:docMk/>
      </pc:docMkLst>
      <pc:sldChg chg="modSp">
        <pc:chgData name="Helena Conibear" userId="S::helena@talkabouttrust.org::14702610-6db2-485a-bfee-48fdd19d9556" providerId="AD" clId="Web-{43B43502-F43D-ABF5-B487-D5981E7110A5}" dt="2024-10-21T12:15:53.002" v="185" actId="20577"/>
        <pc:sldMkLst>
          <pc:docMk/>
          <pc:sldMk cId="0" sldId="588"/>
        </pc:sldMkLst>
      </pc:sldChg>
      <pc:sldChg chg="modSp">
        <pc:chgData name="Helena Conibear" userId="S::helena@talkabouttrust.org::14702610-6db2-485a-bfee-48fdd19d9556" providerId="AD" clId="Web-{43B43502-F43D-ABF5-B487-D5981E7110A5}" dt="2024-10-21T11:46:37.679" v="173" actId="1076"/>
        <pc:sldMkLst>
          <pc:docMk/>
          <pc:sldMk cId="2424010373" sldId="1410"/>
        </pc:sldMkLst>
      </pc:sldChg>
      <pc:sldChg chg="modSp">
        <pc:chgData name="Helena Conibear" userId="S::helena@talkabouttrust.org::14702610-6db2-485a-bfee-48fdd19d9556" providerId="AD" clId="Web-{43B43502-F43D-ABF5-B487-D5981E7110A5}" dt="2024-10-21T11:44:06.926" v="168" actId="20577"/>
        <pc:sldMkLst>
          <pc:docMk/>
          <pc:sldMk cId="3314328981" sldId="1415"/>
        </pc:sldMkLst>
      </pc:sldChg>
      <pc:sldChg chg="modSp">
        <pc:chgData name="Helena Conibear" userId="S::helena@talkabouttrust.org::14702610-6db2-485a-bfee-48fdd19d9556" providerId="AD" clId="Web-{43B43502-F43D-ABF5-B487-D5981E7110A5}" dt="2024-10-21T11:36:33.306" v="134" actId="14100"/>
        <pc:sldMkLst>
          <pc:docMk/>
          <pc:sldMk cId="653942250" sldId="1417"/>
        </pc:sldMkLst>
      </pc:sldChg>
      <pc:sldChg chg="modSp del">
        <pc:chgData name="Helena Conibear" userId="S::helena@talkabouttrust.org::14702610-6db2-485a-bfee-48fdd19d9556" providerId="AD" clId="Web-{43B43502-F43D-ABF5-B487-D5981E7110A5}" dt="2024-10-21T11:38:25.605" v="137"/>
        <pc:sldMkLst>
          <pc:docMk/>
          <pc:sldMk cId="2737338799" sldId="1418"/>
        </pc:sldMkLst>
      </pc:sldChg>
      <pc:sldChg chg="add replId">
        <pc:chgData name="Helena Conibear" userId="S::helena@talkabouttrust.org::14702610-6db2-485a-bfee-48fdd19d9556" providerId="AD" clId="Web-{43B43502-F43D-ABF5-B487-D5981E7110A5}" dt="2024-10-21T11:38:03.558" v="136"/>
        <pc:sldMkLst>
          <pc:docMk/>
          <pc:sldMk cId="2619666151" sldId="1423"/>
        </pc:sldMkLst>
      </pc:sldChg>
    </pc:docChg>
  </pc:docChgLst>
  <pc:docChgLst>
    <pc:chgData name="Alison Rees" userId="S::alison@talkabouttrust.org::643807b7-95c8-4d06-bfbd-2c8a4c2b8f9b" providerId="AD" clId="Web-{CF33D719-2258-F41F-47DE-71C773EC3D83}"/>
    <pc:docChg chg="modSld">
      <pc:chgData name="Alison Rees" userId="S::alison@talkabouttrust.org::643807b7-95c8-4d06-bfbd-2c8a4c2b8f9b" providerId="AD" clId="Web-{CF33D719-2258-F41F-47DE-71C773EC3D83}" dt="2024-11-13T11:42:59.909" v="33" actId="20577"/>
      <pc:docMkLst>
        <pc:docMk/>
      </pc:docMkLst>
      <pc:sldChg chg="modSp">
        <pc:chgData name="Alison Rees" userId="S::alison@talkabouttrust.org::643807b7-95c8-4d06-bfbd-2c8a4c2b8f9b" providerId="AD" clId="Web-{CF33D719-2258-F41F-47DE-71C773EC3D83}" dt="2024-11-13T11:42:59.909" v="33" actId="20577"/>
        <pc:sldMkLst>
          <pc:docMk/>
          <pc:sldMk cId="0" sldId="588"/>
        </pc:sldMkLst>
      </pc:sldChg>
      <pc:sldChg chg="modSp">
        <pc:chgData name="Alison Rees" userId="S::alison@talkabouttrust.org::643807b7-95c8-4d06-bfbd-2c8a4c2b8f9b" providerId="AD" clId="Web-{CF33D719-2258-F41F-47DE-71C773EC3D83}" dt="2024-11-13T11:41:40.564" v="20" actId="14100"/>
        <pc:sldMkLst>
          <pc:docMk/>
          <pc:sldMk cId="837450978" sldId="1208"/>
        </pc:sldMkLst>
      </pc:sldChg>
      <pc:sldChg chg="modSp">
        <pc:chgData name="Alison Rees" userId="S::alison@talkabouttrust.org::643807b7-95c8-4d06-bfbd-2c8a4c2b8f9b" providerId="AD" clId="Web-{CF33D719-2258-F41F-47DE-71C773EC3D83}" dt="2024-11-13T11:42:27.596" v="27" actId="20577"/>
        <pc:sldMkLst>
          <pc:docMk/>
          <pc:sldMk cId="2424010373" sldId="1410"/>
        </pc:sldMkLst>
      </pc:sldChg>
    </pc:docChg>
  </pc:docChgLst>
  <pc:docChgLst>
    <pc:chgData name="Alison Rees" userId="S::alison@talkabouttrust.org::643807b7-95c8-4d06-bfbd-2c8a4c2b8f9b" providerId="AD" clId="Web-{D03D83F6-83CC-020E-BB32-6914D97CAE67}"/>
    <pc:docChg chg="modSld">
      <pc:chgData name="Alison Rees" userId="S::alison@talkabouttrust.org::643807b7-95c8-4d06-bfbd-2c8a4c2b8f9b" providerId="AD" clId="Web-{D03D83F6-83CC-020E-BB32-6914D97CAE67}" dt="2024-10-21T21:03:07.860" v="42" actId="20577"/>
      <pc:docMkLst>
        <pc:docMk/>
      </pc:docMkLst>
      <pc:sldChg chg="modSp">
        <pc:chgData name="Alison Rees" userId="S::alison@talkabouttrust.org::643807b7-95c8-4d06-bfbd-2c8a4c2b8f9b" providerId="AD" clId="Web-{D03D83F6-83CC-020E-BB32-6914D97CAE67}" dt="2024-10-21T21:03:07.860" v="42" actId="20577"/>
        <pc:sldMkLst>
          <pc:docMk/>
          <pc:sldMk cId="0" sldId="588"/>
        </pc:sldMkLst>
      </pc:sldChg>
      <pc:sldChg chg="modSp">
        <pc:chgData name="Alison Rees" userId="S::alison@talkabouttrust.org::643807b7-95c8-4d06-bfbd-2c8a4c2b8f9b" providerId="AD" clId="Web-{D03D83F6-83CC-020E-BB32-6914D97CAE67}" dt="2024-10-21T21:01:11.903" v="36" actId="1076"/>
        <pc:sldMkLst>
          <pc:docMk/>
          <pc:sldMk cId="2424010373" sldId="1410"/>
        </pc:sldMkLst>
      </pc:sldChg>
      <pc:sldChg chg="modSp">
        <pc:chgData name="Alison Rees" userId="S::alison@talkabouttrust.org::643807b7-95c8-4d06-bfbd-2c8a4c2b8f9b" providerId="AD" clId="Web-{D03D83F6-83CC-020E-BB32-6914D97CAE67}" dt="2024-10-21T15:37:41.271" v="9" actId="1076"/>
        <pc:sldMkLst>
          <pc:docMk/>
          <pc:sldMk cId="1025827096" sldId="1411"/>
        </pc:sldMkLst>
      </pc:sldChg>
      <pc:sldChg chg="modNotes">
        <pc:chgData name="Alison Rees" userId="S::alison@talkabouttrust.org::643807b7-95c8-4d06-bfbd-2c8a4c2b8f9b" providerId="AD" clId="Web-{D03D83F6-83CC-020E-BB32-6914D97CAE67}" dt="2024-10-21T15:36:36.207" v="7"/>
        <pc:sldMkLst>
          <pc:docMk/>
          <pc:sldMk cId="3314328981" sldId="1415"/>
        </pc:sldMkLst>
      </pc:sldChg>
      <pc:sldChg chg="modSp modNotes">
        <pc:chgData name="Alison Rees" userId="S::alison@talkabouttrust.org::643807b7-95c8-4d06-bfbd-2c8a4c2b8f9b" providerId="AD" clId="Web-{D03D83F6-83CC-020E-BB32-6914D97CAE67}" dt="2024-10-21T20:58:46.524" v="29" actId="1076"/>
        <pc:sldMkLst>
          <pc:docMk/>
          <pc:sldMk cId="1153264850" sldId="1416"/>
        </pc:sldMkLst>
      </pc:sldChg>
      <pc:sldChg chg="modSp">
        <pc:chgData name="Alison Rees" userId="S::alison@talkabouttrust.org::643807b7-95c8-4d06-bfbd-2c8a4c2b8f9b" providerId="AD" clId="Web-{D03D83F6-83CC-020E-BB32-6914D97CAE67}" dt="2024-10-21T20:59:33.478" v="33" actId="1076"/>
        <pc:sldMkLst>
          <pc:docMk/>
          <pc:sldMk cId="653942250" sldId="1417"/>
        </pc:sldMkLst>
      </pc:sldChg>
      <pc:sldChg chg="modSp">
        <pc:chgData name="Alison Rees" userId="S::alison@talkabouttrust.org::643807b7-95c8-4d06-bfbd-2c8a4c2b8f9b" providerId="AD" clId="Web-{D03D83F6-83CC-020E-BB32-6914D97CAE67}" dt="2024-10-21T21:01:48.451" v="40" actId="14100"/>
        <pc:sldMkLst>
          <pc:docMk/>
          <pc:sldMk cId="496371643" sldId="1419"/>
        </pc:sldMkLst>
      </pc:sldChg>
      <pc:sldChg chg="addAnim">
        <pc:chgData name="Alison Rees" userId="S::alison@talkabouttrust.org::643807b7-95c8-4d06-bfbd-2c8a4c2b8f9b" providerId="AD" clId="Web-{D03D83F6-83CC-020E-BB32-6914D97CAE67}" dt="2024-10-21T20:59:20.259" v="32"/>
        <pc:sldMkLst>
          <pc:docMk/>
          <pc:sldMk cId="285660323" sldId="1420"/>
        </pc:sldMkLst>
      </pc:sldChg>
      <pc:sldChg chg="modSp">
        <pc:chgData name="Alison Rees" userId="S::alison@talkabouttrust.org::643807b7-95c8-4d06-bfbd-2c8a4c2b8f9b" providerId="AD" clId="Web-{D03D83F6-83CC-020E-BB32-6914D97CAE67}" dt="2024-10-21T21:00:51.903" v="35" actId="1076"/>
        <pc:sldMkLst>
          <pc:docMk/>
          <pc:sldMk cId="4238662756" sldId="1422"/>
        </pc:sldMkLst>
      </pc:sldChg>
      <pc:sldChg chg="addSp delSp modSp">
        <pc:chgData name="Alison Rees" userId="S::alison@talkabouttrust.org::643807b7-95c8-4d06-bfbd-2c8a4c2b8f9b" providerId="AD" clId="Web-{D03D83F6-83CC-020E-BB32-6914D97CAE67}" dt="2024-10-21T20:57:50.160" v="27"/>
        <pc:sldMkLst>
          <pc:docMk/>
          <pc:sldMk cId="2619666151" sldId="1423"/>
        </pc:sldMkLst>
      </pc:sldChg>
    </pc:docChg>
  </pc:docChgLst>
  <pc:docChgLst>
    <pc:chgData name="Helena Conibear" userId="S::helena@talkabouttrust.org::14702610-6db2-485a-bfee-48fdd19d9556" providerId="AD" clId="Web-{94F9EFFC-0280-754A-61C4-BABF1C323910}"/>
    <pc:docChg chg="modSld">
      <pc:chgData name="Helena Conibear" userId="S::helena@talkabouttrust.org::14702610-6db2-485a-bfee-48fdd19d9556" providerId="AD" clId="Web-{94F9EFFC-0280-754A-61C4-BABF1C323910}" dt="2024-10-21T13:31:15.601" v="18"/>
      <pc:docMkLst>
        <pc:docMk/>
      </pc:docMkLst>
      <pc:sldChg chg="modNotes">
        <pc:chgData name="Helena Conibear" userId="S::helena@talkabouttrust.org::14702610-6db2-485a-bfee-48fdd19d9556" providerId="AD" clId="Web-{94F9EFFC-0280-754A-61C4-BABF1C323910}" dt="2024-10-21T13:31:15.601" v="18"/>
        <pc:sldMkLst>
          <pc:docMk/>
          <pc:sldMk cId="2911997437" sldId="1413"/>
        </pc:sldMkLst>
      </pc:sldChg>
      <pc:sldChg chg="modNotes">
        <pc:chgData name="Helena Conibear" userId="S::helena@talkabouttrust.org::14702610-6db2-485a-bfee-48fdd19d9556" providerId="AD" clId="Web-{94F9EFFC-0280-754A-61C4-BABF1C323910}" dt="2024-10-21T13:29:11.622" v="2"/>
        <pc:sldMkLst>
          <pc:docMk/>
          <pc:sldMk cId="2619666151" sldId="1423"/>
        </pc:sldMkLst>
      </pc:sldChg>
    </pc:docChg>
  </pc:docChgLst>
  <pc:docChgLst>
    <pc:chgData name="Alison Rees" userId="S::alison@talkabouttrust.org::643807b7-95c8-4d06-bfbd-2c8a4c2b8f9b" providerId="AD" clId="Web-{26603B1B-1861-6E8F-95D9-B1BEC7101E43}"/>
    <pc:docChg chg="modSld">
      <pc:chgData name="Alison Rees" userId="S::alison@talkabouttrust.org::643807b7-95c8-4d06-bfbd-2c8a4c2b8f9b" providerId="AD" clId="Web-{26603B1B-1861-6E8F-95D9-B1BEC7101E43}" dt="2024-10-21T14:39:51.511" v="118" actId="14100"/>
      <pc:docMkLst>
        <pc:docMk/>
      </pc:docMkLst>
      <pc:sldChg chg="modSp">
        <pc:chgData name="Alison Rees" userId="S::alison@talkabouttrust.org::643807b7-95c8-4d06-bfbd-2c8a4c2b8f9b" providerId="AD" clId="Web-{26603B1B-1861-6E8F-95D9-B1BEC7101E43}" dt="2024-10-21T14:39:41.229" v="117" actId="20577"/>
        <pc:sldMkLst>
          <pc:docMk/>
          <pc:sldMk cId="0" sldId="588"/>
        </pc:sldMkLst>
      </pc:sldChg>
      <pc:sldChg chg="modSp">
        <pc:chgData name="Alison Rees" userId="S::alison@talkabouttrust.org::643807b7-95c8-4d06-bfbd-2c8a4c2b8f9b" providerId="AD" clId="Web-{26603B1B-1861-6E8F-95D9-B1BEC7101E43}" dt="2024-10-21T14:39:51.511" v="118" actId="14100"/>
        <pc:sldMkLst>
          <pc:docMk/>
          <pc:sldMk cId="496371643" sldId="1419"/>
        </pc:sldMkLst>
      </pc:sldChg>
      <pc:sldChg chg="addSp modSp addAnim delAnim modAnim">
        <pc:chgData name="Alison Rees" userId="S::alison@talkabouttrust.org::643807b7-95c8-4d06-bfbd-2c8a4c2b8f9b" providerId="AD" clId="Web-{26603B1B-1861-6E8F-95D9-B1BEC7101E43}" dt="2024-10-21T14:26:27.464" v="42"/>
        <pc:sldMkLst>
          <pc:docMk/>
          <pc:sldMk cId="4238662756" sldId="1422"/>
        </pc:sldMkLst>
      </pc:sldChg>
    </pc:docChg>
  </pc:docChgLst>
  <pc:docChgLst>
    <pc:chgData name="Helena Conibear" userId="S::helena@talkabouttrust.org::14702610-6db2-485a-bfee-48fdd19d9556" providerId="AD" clId="Web-{58EDCFCC-6471-40AB-A84A-0047E3BBE9D0}"/>
    <pc:docChg chg="addSld delSld modSld">
      <pc:chgData name="Helena Conibear" userId="S::helena@talkabouttrust.org::14702610-6db2-485a-bfee-48fdd19d9556" providerId="AD" clId="Web-{58EDCFCC-6471-40AB-A84A-0047E3BBE9D0}" dt="2024-10-22T12:09:18.625" v="381" actId="20577"/>
      <pc:docMkLst>
        <pc:docMk/>
      </pc:docMkLst>
      <pc:sldChg chg="modSp">
        <pc:chgData name="Helena Conibear" userId="S::helena@talkabouttrust.org::14702610-6db2-485a-bfee-48fdd19d9556" providerId="AD" clId="Web-{58EDCFCC-6471-40AB-A84A-0047E3BBE9D0}" dt="2024-10-22T12:09:18.625" v="381" actId="20577"/>
        <pc:sldMkLst>
          <pc:docMk/>
          <pc:sldMk cId="1153264850" sldId="1416"/>
        </pc:sldMkLst>
      </pc:sldChg>
      <pc:sldChg chg="addSp modSp modNotes">
        <pc:chgData name="Helena Conibear" userId="S::helena@talkabouttrust.org::14702610-6db2-485a-bfee-48fdd19d9556" providerId="AD" clId="Web-{58EDCFCC-6471-40AB-A84A-0047E3BBE9D0}" dt="2024-10-22T11:46:26.879" v="183" actId="20577"/>
        <pc:sldMkLst>
          <pc:docMk/>
          <pc:sldMk cId="496371643" sldId="1419"/>
        </pc:sldMkLst>
      </pc:sldChg>
      <pc:sldChg chg="del">
        <pc:chgData name="Helena Conibear" userId="S::helena@talkabouttrust.org::14702610-6db2-485a-bfee-48fdd19d9556" providerId="AD" clId="Web-{58EDCFCC-6471-40AB-A84A-0047E3BBE9D0}" dt="2024-10-22T11:39:56.681" v="3"/>
        <pc:sldMkLst>
          <pc:docMk/>
          <pc:sldMk cId="212221372" sldId="1424"/>
        </pc:sldMkLst>
      </pc:sldChg>
      <pc:sldChg chg="addSp modSp new">
        <pc:chgData name="Helena Conibear" userId="S::helena@talkabouttrust.org::14702610-6db2-485a-bfee-48fdd19d9556" providerId="AD" clId="Web-{58EDCFCC-6471-40AB-A84A-0047E3BBE9D0}" dt="2024-10-22T11:48:21.022" v="203" actId="20577"/>
        <pc:sldMkLst>
          <pc:docMk/>
          <pc:sldMk cId="741753635" sldId="1424"/>
        </pc:sldMkLst>
      </pc:sldChg>
      <pc:sldChg chg="modSp new modNotes">
        <pc:chgData name="Helena Conibear" userId="S::helena@talkabouttrust.org::14702610-6db2-485a-bfee-48fdd19d9556" providerId="AD" clId="Web-{58EDCFCC-6471-40AB-A84A-0047E3BBE9D0}" dt="2024-10-22T11:50:53.604" v="343"/>
        <pc:sldMkLst>
          <pc:docMk/>
          <pc:sldMk cId="2808590436" sldId="1425"/>
        </pc:sldMkLst>
      </pc:sldChg>
    </pc:docChg>
  </pc:docChgLst>
  <pc:docChgLst>
    <pc:chgData name="Alison Rees" userId="S::alison@talkabouttrust.org::643807b7-95c8-4d06-bfbd-2c8a4c2b8f9b" providerId="AD" clId="Web-{051CE985-36E0-995B-18F9-C870D8495AE1}"/>
    <pc:docChg chg="addSld modSld">
      <pc:chgData name="Alison Rees" userId="S::alison@talkabouttrust.org::643807b7-95c8-4d06-bfbd-2c8a4c2b8f9b" providerId="AD" clId="Web-{051CE985-36E0-995B-18F9-C870D8495AE1}" dt="2025-02-27T12:55:50.648" v="20"/>
      <pc:docMkLst>
        <pc:docMk/>
      </pc:docMkLst>
      <pc:sldChg chg="addSp delSp modSp delAnim">
        <pc:chgData name="Alison Rees" userId="S::alison@talkabouttrust.org::643807b7-95c8-4d06-bfbd-2c8a4c2b8f9b" providerId="AD" clId="Web-{051CE985-36E0-995B-18F9-C870D8495AE1}" dt="2025-02-27T12:55:15.381" v="19"/>
        <pc:sldMkLst>
          <pc:docMk/>
          <pc:sldMk cId="2961084603" sldId="1243"/>
        </pc:sldMkLst>
      </pc:sldChg>
      <pc:sldChg chg="add">
        <pc:chgData name="Alison Rees" userId="S::alison@talkabouttrust.org::643807b7-95c8-4d06-bfbd-2c8a4c2b8f9b" providerId="AD" clId="Web-{051CE985-36E0-995B-18F9-C870D8495AE1}" dt="2025-02-27T12:55:50.648" v="20"/>
        <pc:sldMkLst>
          <pc:docMk/>
          <pc:sldMk cId="4091971459" sldId="1428"/>
        </pc:sldMkLst>
      </pc:sldChg>
    </pc:docChg>
  </pc:docChgLst>
  <pc:docChgLst>
    <pc:chgData name="Alison Rees" userId="S::alison@talkabouttrust.org::643807b7-95c8-4d06-bfbd-2c8a4c2b8f9b" providerId="AD" clId="Web-{8873E400-1C95-AC99-C755-41934C340667}"/>
    <pc:docChg chg="mod addSld delSld modSld">
      <pc:chgData name="Alison Rees" userId="S::alison@talkabouttrust.org::643807b7-95c8-4d06-bfbd-2c8a4c2b8f9b" providerId="AD" clId="Web-{8873E400-1C95-AC99-C755-41934C340667}" dt="2024-10-10T15:40:47.515" v="4760" actId="20577"/>
      <pc:docMkLst>
        <pc:docMk/>
      </pc:docMkLst>
      <pc:sldChg chg="addSp delSp modSp">
        <pc:chgData name="Alison Rees" userId="S::alison@talkabouttrust.org::643807b7-95c8-4d06-bfbd-2c8a4c2b8f9b" providerId="AD" clId="Web-{8873E400-1C95-AC99-C755-41934C340667}" dt="2024-10-10T15:38:35.433" v="4741" actId="1076"/>
        <pc:sldMkLst>
          <pc:docMk/>
          <pc:sldMk cId="0" sldId="586"/>
        </pc:sldMkLst>
      </pc:sldChg>
      <pc:sldChg chg="addSp delSp modSp">
        <pc:chgData name="Alison Rees" userId="S::alison@talkabouttrust.org::643807b7-95c8-4d06-bfbd-2c8a4c2b8f9b" providerId="AD" clId="Web-{8873E400-1C95-AC99-C755-41934C340667}" dt="2024-10-10T15:40:47.515" v="4760" actId="20577"/>
        <pc:sldMkLst>
          <pc:docMk/>
          <pc:sldMk cId="0" sldId="588"/>
        </pc:sldMkLst>
      </pc:sldChg>
      <pc:sldChg chg="addSp delSp modSp">
        <pc:chgData name="Alison Rees" userId="S::alison@talkabouttrust.org::643807b7-95c8-4d06-bfbd-2c8a4c2b8f9b" providerId="AD" clId="Web-{8873E400-1C95-AC99-C755-41934C340667}" dt="2024-10-10T15:39:02.418" v="4746"/>
        <pc:sldMkLst>
          <pc:docMk/>
          <pc:sldMk cId="2553606295" sldId="593"/>
        </pc:sldMkLst>
      </pc:sldChg>
      <pc:sldChg chg="modSp">
        <pc:chgData name="Alison Rees" userId="S::alison@talkabouttrust.org::643807b7-95c8-4d06-bfbd-2c8a4c2b8f9b" providerId="AD" clId="Web-{8873E400-1C95-AC99-C755-41934C340667}" dt="2024-10-10T15:34:46.472" v="4689" actId="14100"/>
        <pc:sldMkLst>
          <pc:docMk/>
          <pc:sldMk cId="837450978" sldId="1208"/>
        </pc:sldMkLst>
      </pc:sldChg>
      <pc:sldChg chg="addSp delSp modSp add del">
        <pc:chgData name="Alison Rees" userId="S::alison@talkabouttrust.org::643807b7-95c8-4d06-bfbd-2c8a4c2b8f9b" providerId="AD" clId="Web-{8873E400-1C95-AC99-C755-41934C340667}" dt="2024-10-10T15:32:07.155" v="4682"/>
        <pc:sldMkLst>
          <pc:docMk/>
          <pc:sldMk cId="1637142979" sldId="1242"/>
        </pc:sldMkLst>
      </pc:sldChg>
      <pc:sldChg chg="addSp delSp modSp addAnim delAnim modNotes">
        <pc:chgData name="Alison Rees" userId="S::alison@talkabouttrust.org::643807b7-95c8-4d06-bfbd-2c8a4c2b8f9b" providerId="AD" clId="Web-{8873E400-1C95-AC99-C755-41934C340667}" dt="2024-10-10T15:38:05.432" v="4733" actId="1076"/>
        <pc:sldMkLst>
          <pc:docMk/>
          <pc:sldMk cId="2961084603" sldId="1243"/>
        </pc:sldMkLst>
      </pc:sldChg>
      <pc:sldChg chg="addSp delSp modSp addAnim">
        <pc:chgData name="Alison Rees" userId="S::alison@talkabouttrust.org::643807b7-95c8-4d06-bfbd-2c8a4c2b8f9b" providerId="AD" clId="Web-{8873E400-1C95-AC99-C755-41934C340667}" dt="2024-10-10T15:38:08.807" v="4734"/>
        <pc:sldMkLst>
          <pc:docMk/>
          <pc:sldMk cId="0" sldId="1282"/>
        </pc:sldMkLst>
      </pc:sldChg>
      <pc:sldChg chg="addSp delSp modSp">
        <pc:chgData name="Alison Rees" userId="S::alison@talkabouttrust.org::643807b7-95c8-4d06-bfbd-2c8a4c2b8f9b" providerId="AD" clId="Web-{8873E400-1C95-AC99-C755-41934C340667}" dt="2024-10-10T15:38:29.995" v="4739"/>
        <pc:sldMkLst>
          <pc:docMk/>
          <pc:sldMk cId="540381879" sldId="1287"/>
        </pc:sldMkLst>
      </pc:sldChg>
      <pc:sldChg chg="addSp delSp modSp del">
        <pc:chgData name="Alison Rees" userId="S::alison@talkabouttrust.org::643807b7-95c8-4d06-bfbd-2c8a4c2b8f9b" providerId="AD" clId="Web-{8873E400-1C95-AC99-C755-41934C340667}" dt="2024-10-09T12:31:43.238" v="1531"/>
        <pc:sldMkLst>
          <pc:docMk/>
          <pc:sldMk cId="37935824" sldId="1406"/>
        </pc:sldMkLst>
      </pc:sldChg>
      <pc:sldChg chg="delSp modSp del">
        <pc:chgData name="Alison Rees" userId="S::alison@talkabouttrust.org::643807b7-95c8-4d06-bfbd-2c8a4c2b8f9b" providerId="AD" clId="Web-{8873E400-1C95-AC99-C755-41934C340667}" dt="2024-10-09T12:33:34.915" v="1555"/>
        <pc:sldMkLst>
          <pc:docMk/>
          <pc:sldMk cId="2001747527" sldId="1407"/>
        </pc:sldMkLst>
      </pc:sldChg>
      <pc:sldChg chg="addSp delSp modSp">
        <pc:chgData name="Alison Rees" userId="S::alison@talkabouttrust.org::643807b7-95c8-4d06-bfbd-2c8a4c2b8f9b" providerId="AD" clId="Web-{8873E400-1C95-AC99-C755-41934C340667}" dt="2024-10-10T15:37:48.978" v="4730"/>
        <pc:sldMkLst>
          <pc:docMk/>
          <pc:sldMk cId="2424010373" sldId="1410"/>
        </pc:sldMkLst>
      </pc:sldChg>
      <pc:sldChg chg="addSp delSp modSp add del addAnim delAnim">
        <pc:chgData name="Alison Rees" userId="S::alison@talkabouttrust.org::643807b7-95c8-4d06-bfbd-2c8a4c2b8f9b" providerId="AD" clId="Web-{8873E400-1C95-AC99-C755-41934C340667}" dt="2024-10-10T15:35:40.443" v="4700" actId="1076"/>
        <pc:sldMkLst>
          <pc:docMk/>
          <pc:sldMk cId="1025827096" sldId="1411"/>
        </pc:sldMkLst>
      </pc:sldChg>
      <pc:sldChg chg="addSp delSp modSp addAnim">
        <pc:chgData name="Alison Rees" userId="S::alison@talkabouttrust.org::643807b7-95c8-4d06-bfbd-2c8a4c2b8f9b" providerId="AD" clId="Web-{8873E400-1C95-AC99-C755-41934C340667}" dt="2024-10-10T15:36:17.475" v="4708" actId="1076"/>
        <pc:sldMkLst>
          <pc:docMk/>
          <pc:sldMk cId="4120147310" sldId="1412"/>
        </pc:sldMkLst>
      </pc:sldChg>
      <pc:sldChg chg="addSp delSp modSp modNotes">
        <pc:chgData name="Alison Rees" userId="S::alison@talkabouttrust.org::643807b7-95c8-4d06-bfbd-2c8a4c2b8f9b" providerId="AD" clId="Web-{8873E400-1C95-AC99-C755-41934C340667}" dt="2024-10-10T15:35:57.771" v="4704" actId="1076"/>
        <pc:sldMkLst>
          <pc:docMk/>
          <pc:sldMk cId="2911997437" sldId="1413"/>
        </pc:sldMkLst>
      </pc:sldChg>
      <pc:sldChg chg="addSp delSp modSp">
        <pc:chgData name="Alison Rees" userId="S::alison@talkabouttrust.org::643807b7-95c8-4d06-bfbd-2c8a4c2b8f9b" providerId="AD" clId="Web-{8873E400-1C95-AC99-C755-41934C340667}" dt="2024-10-10T15:36:30.866" v="4711" actId="1076"/>
        <pc:sldMkLst>
          <pc:docMk/>
          <pc:sldMk cId="505335859" sldId="1414"/>
        </pc:sldMkLst>
      </pc:sldChg>
      <pc:sldChg chg="addSp delSp modSp">
        <pc:chgData name="Alison Rees" userId="S::alison@talkabouttrust.org::643807b7-95c8-4d06-bfbd-2c8a4c2b8f9b" providerId="AD" clId="Web-{8873E400-1C95-AC99-C755-41934C340667}" dt="2024-10-10T15:36:42.523" v="4715" actId="1076"/>
        <pc:sldMkLst>
          <pc:docMk/>
          <pc:sldMk cId="3314328981" sldId="1415"/>
        </pc:sldMkLst>
      </pc:sldChg>
      <pc:sldChg chg="addSp delSp modSp addAnim">
        <pc:chgData name="Alison Rees" userId="S::alison@talkabouttrust.org::643807b7-95c8-4d06-bfbd-2c8a4c2b8f9b" providerId="AD" clId="Web-{8873E400-1C95-AC99-C755-41934C340667}" dt="2024-10-10T15:36:45.695" v="4716"/>
        <pc:sldMkLst>
          <pc:docMk/>
          <pc:sldMk cId="1153264850" sldId="1416"/>
        </pc:sldMkLst>
      </pc:sldChg>
      <pc:sldChg chg="addSp delSp modSp addAnim">
        <pc:chgData name="Alison Rees" userId="S::alison@talkabouttrust.org::643807b7-95c8-4d06-bfbd-2c8a4c2b8f9b" providerId="AD" clId="Web-{8873E400-1C95-AC99-C755-41934C340667}" dt="2024-10-10T15:37:07.539" v="4720" actId="1076"/>
        <pc:sldMkLst>
          <pc:docMk/>
          <pc:sldMk cId="653942250" sldId="1417"/>
        </pc:sldMkLst>
      </pc:sldChg>
      <pc:sldChg chg="addSp delSp modSp">
        <pc:chgData name="Alison Rees" userId="S::alison@talkabouttrust.org::643807b7-95c8-4d06-bfbd-2c8a4c2b8f9b" providerId="AD" clId="Web-{8873E400-1C95-AC99-C755-41934C340667}" dt="2024-10-10T15:37:14.727" v="4722" actId="1076"/>
        <pc:sldMkLst>
          <pc:docMk/>
          <pc:sldMk cId="2737338799" sldId="1418"/>
        </pc:sldMkLst>
      </pc:sldChg>
      <pc:sldChg chg="addSp delSp modSp addAnim">
        <pc:chgData name="Alison Rees" userId="S::alison@talkabouttrust.org::643807b7-95c8-4d06-bfbd-2c8a4c2b8f9b" providerId="AD" clId="Web-{8873E400-1C95-AC99-C755-41934C340667}" dt="2024-10-10T15:37:53.416" v="4731"/>
        <pc:sldMkLst>
          <pc:docMk/>
          <pc:sldMk cId="496371643" sldId="1419"/>
        </pc:sldMkLst>
      </pc:sldChg>
      <pc:sldChg chg="addSp delSp modSp">
        <pc:chgData name="Alison Rees" userId="S::alison@talkabouttrust.org::643807b7-95c8-4d06-bfbd-2c8a4c2b8f9b" providerId="AD" clId="Web-{8873E400-1C95-AC99-C755-41934C340667}" dt="2024-10-10T15:36:52.070" v="4717"/>
        <pc:sldMkLst>
          <pc:docMk/>
          <pc:sldMk cId="285660323" sldId="1420"/>
        </pc:sldMkLst>
      </pc:sldChg>
      <pc:sldChg chg="addSp delSp modSp add replId">
        <pc:chgData name="Alison Rees" userId="S::alison@talkabouttrust.org::643807b7-95c8-4d06-bfbd-2c8a4c2b8f9b" providerId="AD" clId="Web-{8873E400-1C95-AC99-C755-41934C340667}" dt="2024-10-10T15:37:27.181" v="4725" actId="1076"/>
        <pc:sldMkLst>
          <pc:docMk/>
          <pc:sldMk cId="2783791942" sldId="1421"/>
        </pc:sldMkLst>
      </pc:sldChg>
      <pc:sldChg chg="addSp delSp modSp add replId">
        <pc:chgData name="Alison Rees" userId="S::alison@talkabouttrust.org::643807b7-95c8-4d06-bfbd-2c8a4c2b8f9b" providerId="AD" clId="Web-{8873E400-1C95-AC99-C755-41934C340667}" dt="2024-10-10T15:37:41.197" v="4729" actId="1076"/>
        <pc:sldMkLst>
          <pc:docMk/>
          <pc:sldMk cId="4238662756" sldId="1422"/>
        </pc:sldMkLst>
      </pc:sldChg>
    </pc:docChg>
  </pc:docChgLst>
  <pc:docChgLst>
    <pc:chgData name="Alison Rees" userId="S::alison@talkabouttrust.org::643807b7-95c8-4d06-bfbd-2c8a4c2b8f9b" providerId="AD" clId="Web-{34D393D4-6A8E-4C13-E6C4-8B30D7050941}"/>
    <pc:docChg chg="modSld">
      <pc:chgData name="Alison Rees" userId="S::alison@talkabouttrust.org::643807b7-95c8-4d06-bfbd-2c8a4c2b8f9b" providerId="AD" clId="Web-{34D393D4-6A8E-4C13-E6C4-8B30D7050941}" dt="2024-11-12T19:53:19.697" v="3" actId="1410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4505-7A67-4CE8-95C4-60129AA3C004}" type="datetimeFigureOut">
              <a:rPr lang="en-GB" smtClean="0"/>
              <a:t>25/03/2026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FB96DD-1331-4809-8FAE-1BC60F260AEF}" type="slidenum">
              <a:rPr lang="en-GB" smtClean="0"/>
              <a:t>‹#›</a:t>
            </a:fld>
            <a:endParaRPr lang="en-GB"/>
          </a:p>
        </p:txBody>
      </p:sp>
    </p:spTree>
    <p:extLst>
      <p:ext uri="{BB962C8B-B14F-4D97-AF65-F5344CB8AC3E}">
        <p14:creationId xmlns:p14="http://schemas.microsoft.com/office/powerpoint/2010/main" val="238473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hf.org.uk/informationsupport/heart-matters-magazine/wellbeing/breathing-exercis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49MgCs6EfB0?list=PLHRK1gBgxSGOqOQXqLtOuaJMG0tNw52_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class to think individually or in small groups what things  someone can be addicted to – the most common associations with addiction are alcohol, drugs, nicotine and gambling. Other addictions include sex/porn, gaming, shopping and junk food for example. </a:t>
            </a:r>
          </a:p>
          <a:p>
            <a:endParaRPr lang="en-GB"/>
          </a:p>
          <a:p>
            <a:r>
              <a:rPr lang="en-GB"/>
              <a:t>Then ask the class what words they associate with addiction</a:t>
            </a:r>
          </a:p>
          <a:p>
            <a:r>
              <a:rPr lang="en-GB"/>
              <a:t>Consider any words used – do they induce stigma or judgement</a:t>
            </a:r>
          </a:p>
          <a:p>
            <a:r>
              <a:rPr lang="en-GB"/>
              <a:t>Be mindful that children may have lived experience of addiction within the family so be careful to  manage language. </a:t>
            </a:r>
          </a:p>
          <a:p>
            <a:r>
              <a:rPr lang="en-GB" b="0" i="0">
                <a:solidFill>
                  <a:srgbClr val="000000"/>
                </a:solidFill>
                <a:effectLst/>
                <a:latin typeface="Noto Sans" panose="020B0502040504020204" pitchFamily="34" charset="0"/>
              </a:rPr>
              <a:t>stigma means </a:t>
            </a:r>
            <a:r>
              <a:rPr lang="en-GB" b="0" i="0" err="1">
                <a:solidFill>
                  <a:srgbClr val="000000"/>
                </a:solidFill>
                <a:effectLst/>
                <a:latin typeface="Noto Sans" panose="020B0502040504020204" pitchFamily="34" charset="0"/>
              </a:rPr>
              <a:t>labeling</a:t>
            </a:r>
            <a:r>
              <a:rPr lang="en-GB" b="0" i="0">
                <a:solidFill>
                  <a:srgbClr val="000000"/>
                </a:solidFill>
                <a:effectLst/>
                <a:latin typeface="Noto Sans" panose="020B0502040504020204" pitchFamily="34" charset="0"/>
              </a:rPr>
              <a:t>, stereotyping and discrimination. One example is using disparaging or judgmental terms to refer to addiction,</a:t>
            </a:r>
            <a:endParaRPr lang="en-GB"/>
          </a:p>
          <a:p>
            <a:r>
              <a:rPr lang="en-GB"/>
              <a:t>And ensure that addiction is understood to be  is an illness and not lack of will power.  </a:t>
            </a:r>
          </a:p>
        </p:txBody>
      </p:sp>
      <p:sp>
        <p:nvSpPr>
          <p:cNvPr id="4" name="Slide Number Placeholder 3"/>
          <p:cNvSpPr>
            <a:spLocks noGrp="1"/>
          </p:cNvSpPr>
          <p:nvPr>
            <p:ph type="sldNum" sz="quarter" idx="5"/>
          </p:nvPr>
        </p:nvSpPr>
        <p:spPr/>
        <p:txBody>
          <a:bodyPr/>
          <a:lstStyle/>
          <a:p>
            <a:fld id="{29FB96DD-1331-4809-8FAE-1BC60F260AEF}" type="slidenum">
              <a:rPr lang="en-GB" smtClean="0"/>
              <a:t>2</a:t>
            </a:fld>
            <a:endParaRPr lang="en-GB"/>
          </a:p>
        </p:txBody>
      </p:sp>
    </p:spTree>
    <p:extLst>
      <p:ext uri="{BB962C8B-B14F-4D97-AF65-F5344CB8AC3E}">
        <p14:creationId xmlns:p14="http://schemas.microsoft.com/office/powerpoint/2010/main" val="124990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the class to think individually or in small groups what things  someone can be addicted to – the most common associations with addiction are alcohol, drugs, nicotine and gambling. Other addictions include sex/porn, gaming, shopping and junk food for example. </a:t>
            </a:r>
          </a:p>
          <a:p>
            <a:endParaRPr lang="en-GB"/>
          </a:p>
          <a:p>
            <a:r>
              <a:rPr lang="en-GB"/>
              <a:t>Then ask the class what words they associate with addiction</a:t>
            </a:r>
          </a:p>
          <a:p>
            <a:r>
              <a:rPr lang="en-GB"/>
              <a:t>Consider any words used – do they induce stigma or judgement</a:t>
            </a:r>
          </a:p>
          <a:p>
            <a:r>
              <a:rPr lang="en-GB"/>
              <a:t>Be mindful that children may have lived experience of addiction within the family so be careful to  manage language. </a:t>
            </a:r>
          </a:p>
          <a:p>
            <a:r>
              <a:rPr lang="en-GB" b="0" i="0">
                <a:solidFill>
                  <a:srgbClr val="000000"/>
                </a:solidFill>
                <a:effectLst/>
                <a:latin typeface="Noto Sans" panose="020B0502040504020204" pitchFamily="34" charset="0"/>
              </a:rPr>
              <a:t>stigma means </a:t>
            </a:r>
            <a:r>
              <a:rPr lang="en-GB" b="0" i="0" err="1">
                <a:solidFill>
                  <a:srgbClr val="000000"/>
                </a:solidFill>
                <a:effectLst/>
                <a:latin typeface="Noto Sans" panose="020B0502040504020204" pitchFamily="34" charset="0"/>
              </a:rPr>
              <a:t>labeling</a:t>
            </a:r>
            <a:r>
              <a:rPr lang="en-GB" b="0" i="0">
                <a:solidFill>
                  <a:srgbClr val="000000"/>
                </a:solidFill>
                <a:effectLst/>
                <a:latin typeface="Noto Sans" panose="020B0502040504020204" pitchFamily="34" charset="0"/>
              </a:rPr>
              <a:t>, stereotyping and discrimination. One example is using disparaging or judgmental terms to refer to addiction,</a:t>
            </a:r>
            <a:endParaRPr lang="en-GB"/>
          </a:p>
          <a:p>
            <a:r>
              <a:rPr lang="en-GB"/>
              <a:t>And ensure that addiction is understood to be  is an illness and not lack of will power.  </a:t>
            </a:r>
          </a:p>
        </p:txBody>
      </p:sp>
      <p:sp>
        <p:nvSpPr>
          <p:cNvPr id="4" name="Slide Number Placeholder 3"/>
          <p:cNvSpPr>
            <a:spLocks noGrp="1"/>
          </p:cNvSpPr>
          <p:nvPr>
            <p:ph type="sldNum" sz="quarter" idx="5"/>
          </p:nvPr>
        </p:nvSpPr>
        <p:spPr/>
        <p:txBody>
          <a:bodyPr/>
          <a:lstStyle/>
          <a:p>
            <a:fld id="{29FB96DD-1331-4809-8FAE-1BC60F260AEF}" type="slidenum">
              <a:rPr lang="en-GB" smtClean="0"/>
              <a:t>3</a:t>
            </a:fld>
            <a:endParaRPr lang="en-GB"/>
          </a:p>
        </p:txBody>
      </p:sp>
    </p:spTree>
    <p:extLst>
      <p:ext uri="{BB962C8B-B14F-4D97-AF65-F5344CB8AC3E}">
        <p14:creationId xmlns:p14="http://schemas.microsoft.com/office/powerpoint/2010/main" val="48344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I've asked </a:t>
            </a:r>
            <a:r>
              <a:rPr lang="en-US" err="1">
                <a:ea typeface="Calibri"/>
                <a:cs typeface="Calibri"/>
              </a:rPr>
              <a:t>KAthyrn</a:t>
            </a:r>
            <a:r>
              <a:rPr lang="en-US">
                <a:ea typeface="Calibri"/>
                <a:cs typeface="Calibri"/>
              </a:rPr>
              <a:t> to provide some trauma informed notes to go here </a:t>
            </a:r>
          </a:p>
        </p:txBody>
      </p:sp>
      <p:sp>
        <p:nvSpPr>
          <p:cNvPr id="4" name="Slide Number Placeholder 3"/>
          <p:cNvSpPr>
            <a:spLocks noGrp="1"/>
          </p:cNvSpPr>
          <p:nvPr>
            <p:ph type="sldNum" sz="quarter" idx="5"/>
          </p:nvPr>
        </p:nvSpPr>
        <p:spPr/>
        <p:txBody>
          <a:bodyPr/>
          <a:lstStyle/>
          <a:p>
            <a:fld id="{29FB96DD-1331-4809-8FAE-1BC60F260AEF}" type="slidenum">
              <a:rPr lang="en-GB" smtClean="0"/>
              <a:t>4</a:t>
            </a:fld>
            <a:endParaRPr lang="en-GB"/>
          </a:p>
        </p:txBody>
      </p:sp>
    </p:spTree>
    <p:extLst>
      <p:ext uri="{BB962C8B-B14F-4D97-AF65-F5344CB8AC3E}">
        <p14:creationId xmlns:p14="http://schemas.microsoft.com/office/powerpoint/2010/main" val="146576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scenario-based activity encourages participants to imagine and </a:t>
            </a:r>
            <a:r>
              <a:rPr lang="en-US" err="1"/>
              <a:t>empathise</a:t>
            </a:r>
            <a:r>
              <a:rPr lang="en-US"/>
              <a:t> with someone experiencing substance harm, providing the tools to understand motivations, explore harms and challenge  stigma.</a:t>
            </a:r>
          </a:p>
          <a:p>
            <a:r>
              <a:rPr lang="en-US"/>
              <a:t> </a:t>
            </a:r>
            <a:endParaRPr lang="en-US">
              <a:cs typeface="Calibri"/>
            </a:endParaRPr>
          </a:p>
          <a:p>
            <a:r>
              <a:rPr lang="en-US"/>
              <a:t>Divide the group into small groups and hand each team an Empathy Map. </a:t>
            </a:r>
          </a:p>
          <a:p>
            <a:r>
              <a:rPr lang="en-US"/>
              <a:t>Provide each group with a Scenario Card of a young person using a substance problematically</a:t>
            </a:r>
          </a:p>
          <a:p>
            <a:r>
              <a:rPr lang="en-US"/>
              <a:t>.Ask each group to spend some time reflecting on the various aspects highlighted on the Empathy Map</a:t>
            </a:r>
          </a:p>
          <a:p>
            <a:r>
              <a:rPr lang="en-US"/>
              <a:t> Ask each group to feedback and facilitate a discussion. </a:t>
            </a:r>
          </a:p>
          <a:p>
            <a:r>
              <a:rPr lang="en-US"/>
              <a:t>Questions for discussion might include: </a:t>
            </a:r>
          </a:p>
          <a:p>
            <a:r>
              <a:rPr lang="en-US"/>
              <a:t>How might the principal character(s) feel at each point? </a:t>
            </a:r>
          </a:p>
          <a:p>
            <a:r>
              <a:rPr lang="en-US"/>
              <a:t>What might help them manage the situation more competently? </a:t>
            </a:r>
          </a:p>
          <a:p>
            <a:r>
              <a:rPr lang="en-US"/>
              <a:t>• What is this person experiencing?</a:t>
            </a:r>
          </a:p>
          <a:p>
            <a:r>
              <a:rPr lang="en-US"/>
              <a:t> • What do they hear? </a:t>
            </a:r>
          </a:p>
          <a:p>
            <a:r>
              <a:rPr lang="en-US"/>
              <a:t>• What do they say? </a:t>
            </a:r>
          </a:p>
          <a:p>
            <a:r>
              <a:rPr lang="en-US"/>
              <a:t>• What motivates their behaviour?</a:t>
            </a:r>
          </a:p>
          <a:p>
            <a:r>
              <a:rPr lang="en-US"/>
              <a:t> • What do they need to do</a:t>
            </a:r>
          </a:p>
          <a:p>
            <a:r>
              <a:rPr lang="en-US"/>
              <a:t>• What are the similarities amongst those different scenarios? </a:t>
            </a:r>
          </a:p>
          <a:p>
            <a:r>
              <a:rPr lang="en-US"/>
              <a:t>• How does this inform their understanding of what influences a young person’s motivation and  </a:t>
            </a:r>
            <a:r>
              <a:rPr lang="en-US" err="1"/>
              <a:t>behaviour</a:t>
            </a:r>
            <a:r>
              <a:rPr lang="en-US"/>
              <a:t>? </a:t>
            </a:r>
          </a:p>
          <a:p>
            <a:r>
              <a:rPr lang="en-US"/>
              <a:t> </a:t>
            </a:r>
            <a:endParaRPr lang="en-US">
              <a:cs typeface="Calibri"/>
            </a:endParaRPr>
          </a:p>
          <a:p>
            <a:r>
              <a:rPr lang="en-US"/>
              <a:t>Consider asking the group to imagine what might happen next in those scenarios, leading to a range of possible conclusions, some positive, others less so, for each.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9FB96DD-1331-4809-8FAE-1BC60F260AEF}" type="slidenum">
              <a:rPr lang="en-GB" smtClean="0"/>
              <a:t>6</a:t>
            </a:fld>
            <a:endParaRPr lang="en-GB"/>
          </a:p>
        </p:txBody>
      </p:sp>
    </p:spTree>
    <p:extLst>
      <p:ext uri="{BB962C8B-B14F-4D97-AF65-F5344CB8AC3E}">
        <p14:creationId xmlns:p14="http://schemas.microsoft.com/office/powerpoint/2010/main" val="7518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what might happen next  could lead to a range of possible conclusions, some positive, others less so, for each. </a:t>
            </a:r>
          </a:p>
          <a:p>
            <a:r>
              <a:rPr lang="en-US">
                <a:cs typeface="Calibri"/>
              </a:rPr>
              <a:t>Ensure you are confident of sign posting on how to get help and support</a:t>
            </a:r>
          </a:p>
          <a:p>
            <a:r>
              <a:rPr lang="en-US">
                <a:cs typeface="Calibri"/>
              </a:rPr>
              <a:t>The importance of supporting a friend to seek help and support</a:t>
            </a:r>
          </a:p>
          <a:p>
            <a:r>
              <a:rPr lang="en-US">
                <a:cs typeface="Calibri"/>
              </a:rPr>
              <a:t>Avoiding stigma and stereotyping language </a:t>
            </a:r>
          </a:p>
        </p:txBody>
      </p:sp>
      <p:sp>
        <p:nvSpPr>
          <p:cNvPr id="4" name="Slide Number Placeholder 3"/>
          <p:cNvSpPr>
            <a:spLocks noGrp="1"/>
          </p:cNvSpPr>
          <p:nvPr>
            <p:ph type="sldNum" sz="quarter" idx="5"/>
          </p:nvPr>
        </p:nvSpPr>
        <p:spPr/>
        <p:txBody>
          <a:bodyPr/>
          <a:lstStyle/>
          <a:p>
            <a:fld id="{29FB96DD-1331-4809-8FAE-1BC60F260AEF}" type="slidenum">
              <a:rPr lang="en-GB" smtClean="0"/>
              <a:t>7</a:t>
            </a:fld>
            <a:endParaRPr lang="en-GB"/>
          </a:p>
        </p:txBody>
      </p:sp>
    </p:spTree>
    <p:extLst>
      <p:ext uri="{BB962C8B-B14F-4D97-AF65-F5344CB8AC3E}">
        <p14:creationId xmlns:p14="http://schemas.microsoft.com/office/powerpoint/2010/main" val="316262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negative effect might include financial problems, relationship problems, or poor mental health including mental health issues like stress, anxiety and depression.</a:t>
            </a:r>
          </a:p>
        </p:txBody>
      </p:sp>
      <p:sp>
        <p:nvSpPr>
          <p:cNvPr id="4" name="Slide Number Placeholder 3"/>
          <p:cNvSpPr>
            <a:spLocks noGrp="1"/>
          </p:cNvSpPr>
          <p:nvPr>
            <p:ph type="sldNum" sz="quarter" idx="5"/>
          </p:nvPr>
        </p:nvSpPr>
        <p:spPr/>
        <p:txBody>
          <a:bodyPr/>
          <a:lstStyle/>
          <a:p>
            <a:fld id="{29FB96DD-1331-4809-8FAE-1BC60F260AEF}" type="slidenum">
              <a:rPr lang="en-GB" smtClean="0"/>
              <a:t>8</a:t>
            </a:fld>
            <a:endParaRPr lang="en-GB"/>
          </a:p>
        </p:txBody>
      </p:sp>
    </p:spTree>
    <p:extLst>
      <p:ext uri="{BB962C8B-B14F-4D97-AF65-F5344CB8AC3E}">
        <p14:creationId xmlns:p14="http://schemas.microsoft.com/office/powerpoint/2010/main" val="126683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Teacher asks young people to create a list of positive diversionary activities that support staying calm and relaxed.  This could be collated using post it notes and flip chart paper, or managed as class or group discussion.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Ideas include:  sport, talking to friends and family, going for a run or getting out in nature, spending time with pets, lighting candles and having a bath, gaming or many other strategies.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choose to show this slide with some useful options that help after the class has discussed the options through the choice’s activity.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Phone and device routine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Blue light from our devices disrupts our sleep.  Advise young people to come off devices an hour before bed.  Leave outside the room with notifications turned off.</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Breathing tools - In for 7, out for 11/ Box Breathing supports the nervous system.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Link for further explanation of box breathing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https://www.bhf.org.uk/informationsupport/heart-matters-magazine/wellbeing/breathing-exercises#box</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Video link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https://youtu.be/49MgCs6EfB0?list=PLHRK1gBgxSGOqOQXqLtOuaJMG0tNw52_Y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13DB98F-6C2B-4949-B3FD-B1FAAD83D033}" type="slidenum">
              <a:rPr lang="en-US" smtClean="0"/>
              <a:t>9</a:t>
            </a:fld>
            <a:endParaRPr lang="en-US"/>
          </a:p>
        </p:txBody>
      </p:sp>
    </p:spTree>
    <p:extLst>
      <p:ext uri="{BB962C8B-B14F-4D97-AF65-F5344CB8AC3E}">
        <p14:creationId xmlns:p14="http://schemas.microsoft.com/office/powerpoint/2010/main" val="1817967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F62CF8A-22C5-4961-9477-311F8FE50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1DCA43C9-CB9A-4705-ABD4-75D92377D5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team of scientists, led by the universities of Cambridge and Warwick in the UK in 2023 analysed brain imaging and behavioural data of over 800 young people at the ages  of 14, 19 and 23.They found that, on average, teenagers who started smoking by 14 years of age had markedly less grey matter in a section of the left frontal lobe linked to decision-making and rule-breaking. Low grey matter volume in the left side of the ventromedial  prefrontal cortex may be an “inheritable biomarker” for nicotine addiction, say researchers – with implications for prevention and treatment. In addition, the scientists found that the opposite, right part of the same brain region also had less grey matter  in smokers. Importantly, loss of grey matter in the right prefrontal cortex appears to speed up only after someone has started smoking. This region is linked to the seeking of sensations. The team argue that less grey matter in the left forebrain could lower  cognitive function and lead to “disinhibition”: impulsive, rule-breaking behaviour arising from a limited ability to consider consequences. This may increase the chances of smoking at a young age.</a:t>
            </a:r>
          </a:p>
          <a:p>
            <a:r>
              <a:rPr lang="en-US" altLang="en-US"/>
              <a:t>Once a nicotine habit takes hold, grey matter in the right frontal lobe shrinks, which may weaken control over smoking by affecting 'hedonic motivation': the way pleasure  is sought and managed. Excessive loss of grey matter in the right brain was also linked to binge drinking and marijuana use.</a:t>
            </a:r>
            <a:endParaRPr lang="en-US" altLang="en-US">
              <a:cs typeface="Calibri" panose="020F0502020204030204" pitchFamily="34" charset="0"/>
            </a:endParaRPr>
          </a:p>
          <a:p>
            <a:endParaRPr lang="en-US" altLang="en-US">
              <a:cs typeface="Calibri" panose="020F0502020204030204" pitchFamily="34" charset="0"/>
            </a:endParaRPr>
          </a:p>
        </p:txBody>
      </p:sp>
      <p:sp>
        <p:nvSpPr>
          <p:cNvPr id="72708" name="Slide Number Placeholder 3">
            <a:extLst>
              <a:ext uri="{FF2B5EF4-FFF2-40B4-BE49-F238E27FC236}">
                <a16:creationId xmlns:a16="http://schemas.microsoft.com/office/drawing/2014/main" id="{BB9126A4-7BEC-4BC0-BD97-E6366D9563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F959F0-8541-4C90-81DD-A851CEB20545}"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 have produced a leaflet ”</a:t>
            </a:r>
            <a:r>
              <a:rPr lang="en-GB" b="0" dirty="0">
                <a:latin typeface="Arial" panose="020B0604020202020204" pitchFamily="34" charset="0"/>
                <a:cs typeface="Arial" panose="020B0604020202020204" pitchFamily="34" charset="0"/>
              </a:rPr>
              <a:t>Supporting young people to give up vaping or nicotine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3F3F3F"/>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3F3F3F"/>
                </a:solidFill>
                <a:effectLst/>
                <a:latin typeface="Arial" panose="020B0604020202020204" pitchFamily="34" charset="0"/>
                <a:cs typeface="Arial" panose="020B0604020202020204" pitchFamily="34" charset="0"/>
              </a:rPr>
              <a:t>for the teacher/professional to </a:t>
            </a:r>
            <a:r>
              <a:rPr lang="en-GB" dirty="0" err="1">
                <a:solidFill>
                  <a:srgbClr val="3F3F3F"/>
                </a:solidFill>
                <a:effectLst/>
                <a:latin typeface="Arial" panose="020B0604020202020204" pitchFamily="34" charset="0"/>
                <a:cs typeface="Arial" panose="020B0604020202020204" pitchFamily="34" charset="0"/>
              </a:rPr>
              <a:t>useour</a:t>
            </a:r>
            <a:r>
              <a:rPr lang="en-GB" dirty="0">
                <a:solidFill>
                  <a:srgbClr val="3F3F3F"/>
                </a:solidFill>
                <a:effectLst/>
                <a:latin typeface="Arial" panose="020B0604020202020204" pitchFamily="34" charset="0"/>
                <a:cs typeface="Arial" panose="020B0604020202020204" pitchFamily="34" charset="0"/>
              </a:rPr>
              <a:t> quitting nicotine booklet in the notes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https://</a:t>
            </a:r>
            <a:r>
              <a:rPr lang="en-GB" dirty="0" err="1">
                <a:latin typeface="Arial" panose="020B0604020202020204" pitchFamily="34" charset="0"/>
                <a:cs typeface="Arial" panose="020B0604020202020204" pitchFamily="34" charset="0"/>
              </a:rPr>
              <a:t>talkabouttrust.org</a:t>
            </a:r>
            <a:r>
              <a:rPr lang="en-GB" dirty="0">
                <a:latin typeface="Arial" panose="020B0604020202020204" pitchFamily="34" charset="0"/>
                <a:cs typeface="Arial" panose="020B0604020202020204" pitchFamily="34" charset="0"/>
              </a:rPr>
              <a:t>/resources/schools/supporting-young-people-to-give-up-vaping-or-nicotine-products/</a:t>
            </a:r>
          </a:p>
        </p:txBody>
      </p:sp>
      <p:sp>
        <p:nvSpPr>
          <p:cNvPr id="4" name="Espace réservé du numéro de diapositive 3"/>
          <p:cNvSpPr>
            <a:spLocks noGrp="1"/>
          </p:cNvSpPr>
          <p:nvPr>
            <p:ph type="sldNum" sz="quarter" idx="5"/>
          </p:nvPr>
        </p:nvSpPr>
        <p:spPr/>
        <p:txBody>
          <a:bodyPr/>
          <a:lstStyle/>
          <a:p>
            <a:pPr defTabSz="966612">
              <a:defRPr/>
            </a:pPr>
            <a:fld id="{B805A880-92DC-4DAB-BEE5-BD6B5499A984}" type="slidenum">
              <a:rPr lang="en-GB">
                <a:solidFill>
                  <a:prstClr val="black"/>
                </a:solidFill>
                <a:latin typeface="Calibri" panose="020F0502020204030204"/>
              </a:rPr>
              <a:pPr defTabSz="966612">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206490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6212-284F-493C-9B7C-7F0B21D27F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54F4CDE-04E3-4578-930F-C4699660C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0D5A5CF-B7BD-4B9B-8A7A-38A01676BC5E}"/>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05F3A595-0937-4EE7-B46C-D68365DF9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11DC6-59CE-4E77-B25E-03739E69F95B}"/>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16027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9734-42EF-462D-8F2A-DC4C6C1BFD1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A29BC77-CD43-43E1-AA6A-4483B6D797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D97A62-3845-48AF-8B7D-4604195DCC3C}"/>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4D2F734C-1CCA-4679-BCF4-734E8DC54D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E8D08E-38CA-455E-9164-694AD477F7E6}"/>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94985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8ACF8-40A5-40E8-B040-A6F87DD102C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84A8735-5F10-4EA6-994A-7F3AE31298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01E100-C848-4F21-A459-95B47EB515FC}"/>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239AD504-A2B5-4E94-BD2E-531F74FD3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A057E2-3CED-40BC-8DE0-AD838854AD02}"/>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30164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684E-9231-4D5D-8051-C981DD9762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8352D7B-DC57-457E-82E2-E55D0312A2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F9704-9A40-43F8-9F5C-145A5CBA7532}"/>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192C196D-5141-4A2B-B989-DAE4A09BD0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C26123-E814-4B7D-B9D1-307B82C63821}"/>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60004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EBE5-A867-447E-96B1-31AC01C5A14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8CEB5C-B4AC-481C-965C-1A3A4EE9E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5015FD-5DDE-4DD1-BAC8-8F2F9002285B}"/>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D5501755-31A2-4CCB-96A4-692D469D47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C80DF6-5A93-4E51-8D95-A21658FE1B79}"/>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294504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E778-63E0-4B2B-963E-D0915BC6F1D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934E6B-0C37-4434-9947-EA7D5B0564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1F1F9C-76C8-4EBF-9B1F-3DF9DEBBAC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2B1871-7FB6-48D1-9229-AB32DB192BAC}"/>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6" name="Footer Placeholder 5">
            <a:extLst>
              <a:ext uri="{FF2B5EF4-FFF2-40B4-BE49-F238E27FC236}">
                <a16:creationId xmlns:a16="http://schemas.microsoft.com/office/drawing/2014/main" id="{9A2A6691-0EE3-4666-A812-D3B7BFB3A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FA21F8-9041-409B-84C6-2FAB8F2DF01F}"/>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17010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822E-83B3-44D7-A653-2312B0FFE60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68D07ED-8238-4B92-8260-0688E4AB8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87C242-B92E-423A-8A02-61A3F3C2B6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1E18182-CE0E-4380-B847-7FCA622F3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104132-9F81-477C-9C0D-D153D21BB0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BD7C716-7632-4352-B6FF-5A032E009CB2}"/>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8" name="Footer Placeholder 7">
            <a:extLst>
              <a:ext uri="{FF2B5EF4-FFF2-40B4-BE49-F238E27FC236}">
                <a16:creationId xmlns:a16="http://schemas.microsoft.com/office/drawing/2014/main" id="{5AAE799E-54CF-409B-9A88-EF69A2C631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D47BF3-F092-49E5-A616-1DB1F637ADE6}"/>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89989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93AA7-8F3A-4235-8FA4-44B417214E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BB8233F-8F1C-4DB1-98F4-527ABF9C1D60}"/>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4" name="Footer Placeholder 3">
            <a:extLst>
              <a:ext uri="{FF2B5EF4-FFF2-40B4-BE49-F238E27FC236}">
                <a16:creationId xmlns:a16="http://schemas.microsoft.com/office/drawing/2014/main" id="{CEA9BD18-94B1-4B7A-962C-F502E5E6259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0D55F9-F00B-4205-9DFC-5FC391FBC11F}"/>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173853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7BF88-BA41-4DAC-987D-8279717FE259}"/>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3" name="Footer Placeholder 2">
            <a:extLst>
              <a:ext uri="{FF2B5EF4-FFF2-40B4-BE49-F238E27FC236}">
                <a16:creationId xmlns:a16="http://schemas.microsoft.com/office/drawing/2014/main" id="{C6C0200C-7B41-4A0E-B444-38477C0A02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0A2F20-F61D-4D63-8AEC-70544FBF4D31}"/>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185145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43DC-7A84-4E0A-A7A9-7AFD10E322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84E3104-56A3-4C7A-B51C-2B6FBFA82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2078058-E49E-4FA8-A888-B47441DFC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09C9F5-27EE-4756-8033-859691A68954}"/>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6" name="Footer Placeholder 5">
            <a:extLst>
              <a:ext uri="{FF2B5EF4-FFF2-40B4-BE49-F238E27FC236}">
                <a16:creationId xmlns:a16="http://schemas.microsoft.com/office/drawing/2014/main" id="{4D960D16-B43E-407A-AEF1-78CF2B7D0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67402D-8048-400A-81A7-0848DC9E2489}"/>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365536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B739-4036-4C49-86FF-10B37E497C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E86FD9C-9929-458E-83CB-E16BBDE0B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ECE2BD-1573-4AA3-A35F-ABBE5817F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2FDA6B-A237-45F1-9FB4-C3D45C893C0F}"/>
              </a:ext>
            </a:extLst>
          </p:cNvPr>
          <p:cNvSpPr>
            <a:spLocks noGrp="1"/>
          </p:cNvSpPr>
          <p:nvPr>
            <p:ph type="dt" sz="half" idx="10"/>
          </p:nvPr>
        </p:nvSpPr>
        <p:spPr/>
        <p:txBody>
          <a:bodyPr/>
          <a:lstStyle/>
          <a:p>
            <a:fld id="{8DD9E9AD-244D-4FAC-BB60-C076E28B9F52}" type="datetimeFigureOut">
              <a:rPr lang="en-GB" smtClean="0"/>
              <a:t>25/03/2026</a:t>
            </a:fld>
            <a:endParaRPr lang="en-GB"/>
          </a:p>
        </p:txBody>
      </p:sp>
      <p:sp>
        <p:nvSpPr>
          <p:cNvPr id="6" name="Footer Placeholder 5">
            <a:extLst>
              <a:ext uri="{FF2B5EF4-FFF2-40B4-BE49-F238E27FC236}">
                <a16:creationId xmlns:a16="http://schemas.microsoft.com/office/drawing/2014/main" id="{C732B8C5-5870-40B6-AE1D-B3594ED34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72CD36-B6A8-464F-BF94-B161120B8D8B}"/>
              </a:ext>
            </a:extLst>
          </p:cNvPr>
          <p:cNvSpPr>
            <a:spLocks noGrp="1"/>
          </p:cNvSpPr>
          <p:nvPr>
            <p:ph type="sldNum" sz="quarter" idx="12"/>
          </p:nvPr>
        </p:nvSpPr>
        <p:spPr/>
        <p:txBody>
          <a:bodyPr/>
          <a:lstStyle/>
          <a:p>
            <a:fld id="{E860811F-790A-4412-A3E4-1D5AC2870D28}" type="slidenum">
              <a:rPr lang="en-GB" smtClean="0"/>
              <a:t>‹#›</a:t>
            </a:fld>
            <a:endParaRPr lang="en-GB"/>
          </a:p>
        </p:txBody>
      </p:sp>
    </p:spTree>
    <p:extLst>
      <p:ext uri="{BB962C8B-B14F-4D97-AF65-F5344CB8AC3E}">
        <p14:creationId xmlns:p14="http://schemas.microsoft.com/office/powerpoint/2010/main" val="105594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33B59-49B3-438B-93B9-50A056806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2C6E1B3-0E77-43CF-BCEA-A04DE719E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05610F4-2DDD-431E-9159-3649CC3F4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9E9AD-244D-4FAC-BB60-C076E28B9F52}" type="datetimeFigureOut">
              <a:rPr lang="en-GB" smtClean="0"/>
              <a:t>25/03/2026</a:t>
            </a:fld>
            <a:endParaRPr lang="en-GB"/>
          </a:p>
        </p:txBody>
      </p:sp>
      <p:sp>
        <p:nvSpPr>
          <p:cNvPr id="5" name="Footer Placeholder 4">
            <a:extLst>
              <a:ext uri="{FF2B5EF4-FFF2-40B4-BE49-F238E27FC236}">
                <a16:creationId xmlns:a16="http://schemas.microsoft.com/office/drawing/2014/main" id="{BCB66399-2620-4D7D-8DF2-808CA482C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B2DF8C-7C39-4D10-8075-267CDAD76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0811F-790A-4412-A3E4-1D5AC2870D28}" type="slidenum">
              <a:rPr lang="en-GB" smtClean="0"/>
              <a:t>‹#›</a:t>
            </a:fld>
            <a:endParaRPr lang="en-GB"/>
          </a:p>
        </p:txBody>
      </p:sp>
    </p:spTree>
    <p:extLst>
      <p:ext uri="{BB962C8B-B14F-4D97-AF65-F5344CB8AC3E}">
        <p14:creationId xmlns:p14="http://schemas.microsoft.com/office/powerpoint/2010/main" val="207015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6"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8FF59CB-0C69-1A4D-B3A4-28E889CB2E8E}"/>
              </a:ext>
            </a:extLst>
          </p:cNvPr>
          <p:cNvSpPr/>
          <p:nvPr/>
        </p:nvSpPr>
        <p:spPr>
          <a:xfrm>
            <a:off x="-2039938" y="-362268"/>
            <a:ext cx="7270751" cy="7083426"/>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pic>
        <p:nvPicPr>
          <p:cNvPr id="5" name="Picture 4" descr="A yellow and orange text&#10;&#10;Description automatically generated with medium confidence">
            <a:extLst>
              <a:ext uri="{FF2B5EF4-FFF2-40B4-BE49-F238E27FC236}">
                <a16:creationId xmlns:a16="http://schemas.microsoft.com/office/drawing/2014/main" id="{70866DD1-E50F-264D-85D0-C5150FFCD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288733"/>
            <a:ext cx="38290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8A162673-FD2E-AD49-B3F5-68AAB62F4122}"/>
              </a:ext>
            </a:extLst>
          </p:cNvPr>
          <p:cNvSpPr/>
          <p:nvPr/>
        </p:nvSpPr>
        <p:spPr>
          <a:xfrm>
            <a:off x="3419475" y="-304800"/>
            <a:ext cx="1187450" cy="1270000"/>
          </a:xfrm>
          <a:prstGeom prst="ellipse">
            <a:avLst/>
          </a:prstGeom>
          <a:solidFill>
            <a:srgbClr val="D811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7" name="Title 1">
            <a:extLst>
              <a:ext uri="{FF2B5EF4-FFF2-40B4-BE49-F238E27FC236}">
                <a16:creationId xmlns:a16="http://schemas.microsoft.com/office/drawing/2014/main" id="{26D0E117-3CDF-A345-B1EC-FAE128EF8E48}"/>
              </a:ext>
            </a:extLst>
          </p:cNvPr>
          <p:cNvSpPr txBox="1">
            <a:spLocks/>
          </p:cNvSpPr>
          <p:nvPr/>
        </p:nvSpPr>
        <p:spPr>
          <a:xfrm>
            <a:off x="5451268" y="1863003"/>
            <a:ext cx="6462294" cy="2295060"/>
          </a:xfrm>
          <a:prstGeom prst="rect">
            <a:avLst/>
          </a:prstGeom>
          <a:ln>
            <a:noFill/>
          </a:ln>
        </p:spPr>
        <p:txBody>
          <a:bodyPr lIns="91440" tIns="45720" rIns="91440" bIns="4572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a:solidFill>
                  <a:srgbClr val="EB8B2D"/>
                </a:solidFill>
                <a:effectLst>
                  <a:outerShdw blurRad="50800" dist="38100" dir="2700000" algn="tl" rotWithShape="0">
                    <a:prstClr val="black">
                      <a:alpha val="40000"/>
                    </a:prstClr>
                  </a:outerShdw>
                </a:effectLst>
                <a:latin typeface="Arial"/>
                <a:cs typeface="Arial"/>
              </a:rPr>
              <a:t>talk about</a:t>
            </a:r>
            <a:r>
              <a:rPr lang="en-GB" sz="4000" b="1" dirty="0">
                <a:solidFill>
                  <a:srgbClr val="8D2456"/>
                </a:solidFill>
                <a:effectLst>
                  <a:outerShdw blurRad="50800" dist="38100" dir="2700000" algn="tl" rotWithShape="0">
                    <a:prstClr val="black">
                      <a:alpha val="40000"/>
                    </a:prstClr>
                  </a:outerShdw>
                </a:effectLst>
                <a:latin typeface="Arial"/>
                <a:cs typeface="Arial"/>
              </a:rPr>
              <a:t> </a:t>
            </a:r>
            <a:r>
              <a:rPr lang="en-GB" sz="4000" dirty="0">
                <a:solidFill>
                  <a:srgbClr val="8D2456"/>
                </a:solidFill>
                <a:effectLst>
                  <a:outerShdw blurRad="50800" dist="38100" dir="2700000" algn="tl" rotWithShape="0">
                    <a:prstClr val="black">
                      <a:alpha val="40000"/>
                    </a:prstClr>
                  </a:outerShdw>
                </a:effectLst>
                <a:latin typeface="Arial"/>
                <a:cs typeface="Arial"/>
              </a:rPr>
              <a:t>| addiction</a:t>
            </a:r>
            <a:endParaRPr lang="en-GB" sz="4000" b="1" dirty="0">
              <a:solidFill>
                <a:srgbClr val="FF0000"/>
              </a:solidFill>
              <a:effectLst>
                <a:outerShdw blurRad="50800" dist="38100" dir="2700000" algn="tl" rotWithShape="0">
                  <a:prstClr val="black">
                    <a:alpha val="40000"/>
                  </a:prstClr>
                </a:outerShdw>
              </a:effectLst>
              <a:latin typeface="Arial"/>
              <a:cs typeface="Arial" panose="020B0604020202020204" pitchFamily="34" charset="0"/>
            </a:endParaRPr>
          </a:p>
          <a:p>
            <a:pPr>
              <a:lnSpc>
                <a:spcPct val="120000"/>
              </a:lnSpc>
              <a:defRPr/>
            </a:pPr>
            <a:r>
              <a:rPr lang="en-GB" sz="4000" dirty="0">
                <a:solidFill>
                  <a:srgbClr val="8D2456"/>
                </a:solidFill>
                <a:effectLst>
                  <a:outerShdw blurRad="50800" dist="38100" dir="2700000" algn="tl" rotWithShape="0">
                    <a:prstClr val="black">
                      <a:alpha val="40000"/>
                    </a:prstClr>
                  </a:outerShdw>
                </a:effectLst>
                <a:latin typeface="Arial"/>
                <a:cs typeface="Arial"/>
              </a:rPr>
              <a:t>Empathy map</a:t>
            </a:r>
            <a:endParaRPr lang="en-GB" sz="4000" dirty="0">
              <a:latin typeface="Arial"/>
              <a:cs typeface="Arial"/>
            </a:endParaRPr>
          </a:p>
          <a:p>
            <a:pPr>
              <a:lnSpc>
                <a:spcPct val="120000"/>
              </a:lnSpc>
              <a:spcBef>
                <a:spcPts val="300"/>
              </a:spcBef>
              <a:defRPr/>
            </a:pPr>
            <a:r>
              <a:rPr lang="en-GB" sz="4000" b="1" dirty="0">
                <a:solidFill>
                  <a:srgbClr val="D8117D"/>
                </a:solidFill>
                <a:latin typeface="Arial"/>
                <a:cs typeface="Arial"/>
              </a:rPr>
              <a:t>bite size</a:t>
            </a:r>
            <a:endParaRPr lang="en-GB" sz="4000" dirty="0">
              <a:solidFill>
                <a:srgbClr val="D8117D"/>
              </a:solidFill>
              <a:latin typeface="Arial"/>
              <a:ea typeface="Calibri" panose="020F0502020204030204"/>
              <a:cs typeface="Arial"/>
            </a:endParaRPr>
          </a:p>
          <a:p>
            <a:pPr>
              <a:defRPr/>
            </a:pPr>
            <a:endParaRPr lang="en-GB" sz="4400" dirty="0">
              <a:solidFill>
                <a:srgbClr val="8D2456"/>
              </a:solidFill>
              <a:latin typeface="Aller" panose="02000503030000020004" pitchFamily="2" charset="77"/>
            </a:endParaRPr>
          </a:p>
        </p:txBody>
      </p:sp>
      <p:pic>
        <p:nvPicPr>
          <p:cNvPr id="8" name="Picture 7" descr="A purple and orange sign&#10;&#10;Description automatically generated">
            <a:extLst>
              <a:ext uri="{FF2B5EF4-FFF2-40B4-BE49-F238E27FC236}">
                <a16:creationId xmlns:a16="http://schemas.microsoft.com/office/drawing/2014/main" id="{541898DA-E46F-E944-B3DC-E78C64E32AF3}"/>
              </a:ext>
            </a:extLst>
          </p:cNvPr>
          <p:cNvPicPr>
            <a:picLocks noChangeAspect="1"/>
          </p:cNvPicPr>
          <p:nvPr/>
        </p:nvPicPr>
        <p:blipFill>
          <a:blip r:embed="rId3"/>
          <a:stretch>
            <a:fillRect/>
          </a:stretch>
        </p:blipFill>
        <p:spPr>
          <a:xfrm>
            <a:off x="10948379" y="5717507"/>
            <a:ext cx="1038225" cy="676275"/>
          </a:xfrm>
          <a:prstGeom prst="rect">
            <a:avLst/>
          </a:prstGeom>
        </p:spPr>
      </p:pic>
      <p:pic>
        <p:nvPicPr>
          <p:cNvPr id="9" name="Picture 8" descr="A close up of a logo&#10;&#10;Description automatically generated">
            <a:extLst>
              <a:ext uri="{FF2B5EF4-FFF2-40B4-BE49-F238E27FC236}">
                <a16:creationId xmlns:a16="http://schemas.microsoft.com/office/drawing/2014/main" id="{FF20274D-3D3D-3846-8DC8-FDEC863C01D9}"/>
              </a:ext>
            </a:extLst>
          </p:cNvPr>
          <p:cNvPicPr>
            <a:picLocks noChangeAspect="1"/>
          </p:cNvPicPr>
          <p:nvPr/>
        </p:nvPicPr>
        <p:blipFill>
          <a:blip r:embed="rId4"/>
          <a:stretch>
            <a:fillRect/>
          </a:stretch>
        </p:blipFill>
        <p:spPr>
          <a:xfrm>
            <a:off x="4290547" y="5442141"/>
            <a:ext cx="2781300" cy="857250"/>
          </a:xfrm>
          <a:prstGeom prst="rect">
            <a:avLst/>
          </a:prstGeom>
          <a:ln>
            <a:noFill/>
          </a:ln>
        </p:spPr>
      </p:pic>
    </p:spTree>
    <p:extLst>
      <p:ext uri="{BB962C8B-B14F-4D97-AF65-F5344CB8AC3E}">
        <p14:creationId xmlns:p14="http://schemas.microsoft.com/office/powerpoint/2010/main" val="300258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A x-ray of a person's head&#10;&#10;Description automatically generated">
            <a:extLst>
              <a:ext uri="{FF2B5EF4-FFF2-40B4-BE49-F238E27FC236}">
                <a16:creationId xmlns:a16="http://schemas.microsoft.com/office/drawing/2014/main" id="{08F400A8-D5BE-4137-B1B8-16CDB0E001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6599" y="676275"/>
            <a:ext cx="5455401" cy="61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0844810-D4C6-4ADB-865C-F58753D64992}"/>
              </a:ext>
            </a:extLst>
          </p:cNvPr>
          <p:cNvSpPr/>
          <p:nvPr/>
        </p:nvSpPr>
        <p:spPr>
          <a:xfrm>
            <a:off x="0" y="0"/>
            <a:ext cx="12192000" cy="879475"/>
          </a:xfrm>
          <a:prstGeom prst="rect">
            <a:avLst/>
          </a:prstGeom>
          <a:solidFill>
            <a:srgbClr val="8D24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4" name="Title 1">
            <a:extLst>
              <a:ext uri="{FF2B5EF4-FFF2-40B4-BE49-F238E27FC236}">
                <a16:creationId xmlns:a16="http://schemas.microsoft.com/office/drawing/2014/main" id="{9A799FDE-A717-41BB-9CB0-746EF7E4A411}"/>
              </a:ext>
            </a:extLst>
          </p:cNvPr>
          <p:cNvSpPr txBox="1">
            <a:spLocks noChangeArrowheads="1"/>
          </p:cNvSpPr>
          <p:nvPr/>
        </p:nvSpPr>
        <p:spPr bwMode="auto">
          <a:xfrm>
            <a:off x="803275" y="163513"/>
            <a:ext cx="10515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200" b="1">
                <a:solidFill>
                  <a:schemeClr val="bg1"/>
                </a:solidFill>
                <a:latin typeface="Arial" panose="020B0604020202020204" pitchFamily="34" charset="0"/>
              </a:rPr>
              <a:t>How can you help someone needing support?</a:t>
            </a:r>
          </a:p>
        </p:txBody>
      </p:sp>
      <p:sp>
        <p:nvSpPr>
          <p:cNvPr id="4" name="Rectangle 3">
            <a:extLst>
              <a:ext uri="{FF2B5EF4-FFF2-40B4-BE49-F238E27FC236}">
                <a16:creationId xmlns:a16="http://schemas.microsoft.com/office/drawing/2014/main" id="{A1A0F27D-8C79-4F77-A73C-7130318A9CC0}"/>
              </a:ext>
            </a:extLst>
          </p:cNvPr>
          <p:cNvSpPr/>
          <p:nvPr/>
        </p:nvSpPr>
        <p:spPr>
          <a:xfrm>
            <a:off x="7765466" y="1229226"/>
            <a:ext cx="5938837" cy="5300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anchor="ctr"/>
          <a:lstStyle/>
          <a:p>
            <a:pPr>
              <a:lnSpc>
                <a:spcPct val="150000"/>
              </a:lnSpc>
              <a:defRPr/>
            </a:pPr>
            <a:endParaRPr lang="en-US" sz="1400" i="1">
              <a:solidFill>
                <a:schemeClr val="tx1"/>
              </a:solidFill>
              <a:latin typeface="Arial" panose="020B0604020202020204" pitchFamily="34" charset="0"/>
              <a:cs typeface="Arial" panose="020B0604020202020204" pitchFamily="34" charset="0"/>
            </a:endParaRPr>
          </a:p>
          <a:p>
            <a:pPr>
              <a:lnSpc>
                <a:spcPct val="150000"/>
              </a:lnSpc>
              <a:defRPr/>
            </a:pPr>
            <a:endParaRPr lang="en-US" sz="1400" i="1">
              <a:solidFill>
                <a:schemeClr val="tx1"/>
              </a:solidFill>
              <a:latin typeface="Arial" panose="020B0604020202020204" pitchFamily="34" charset="0"/>
              <a:cs typeface="Arial" panose="020B0604020202020204" pitchFamily="34" charset="0"/>
            </a:endParaRPr>
          </a:p>
          <a:p>
            <a:pPr>
              <a:lnSpc>
                <a:spcPct val="150000"/>
              </a:lnSpc>
              <a:defRPr/>
            </a:pPr>
            <a:endParaRPr lang="en-US" sz="1400" i="1">
              <a:solidFill>
                <a:schemeClr val="tx1"/>
              </a:solidFill>
              <a:latin typeface="Arial" panose="020B0604020202020204" pitchFamily="34" charset="0"/>
              <a:cs typeface="Arial" panose="020B0604020202020204" pitchFamily="34" charset="0"/>
            </a:endParaRPr>
          </a:p>
        </p:txBody>
      </p:sp>
      <p:pic>
        <p:nvPicPr>
          <p:cNvPr id="71687" name="Picture 12" descr="A close up of a sign&#10;&#10;Description automatically generated">
            <a:extLst>
              <a:ext uri="{FF2B5EF4-FFF2-40B4-BE49-F238E27FC236}">
                <a16:creationId xmlns:a16="http://schemas.microsoft.com/office/drawing/2014/main" id="{15506FA5-683F-4188-AC50-30EE421BD0C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1560" y="6170775"/>
            <a:ext cx="1835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Box 2">
            <a:extLst>
              <a:ext uri="{FF2B5EF4-FFF2-40B4-BE49-F238E27FC236}">
                <a16:creationId xmlns:a16="http://schemas.microsoft.com/office/drawing/2014/main" id="{23337CEB-FDF3-48E1-A968-BCC29460A7C8}"/>
              </a:ext>
            </a:extLst>
          </p:cNvPr>
          <p:cNvSpPr txBox="1">
            <a:spLocks noChangeArrowheads="1"/>
          </p:cNvSpPr>
          <p:nvPr/>
        </p:nvSpPr>
        <p:spPr bwMode="auto">
          <a:xfrm>
            <a:off x="350923" y="1042988"/>
            <a:ext cx="60748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1600">
                <a:latin typeface="Arial"/>
                <a:cs typeface="Arial"/>
              </a:rPr>
              <a:t>Encourage them to keep a log of how often they are turning to a substance (nicotine/ cannabis/ alcohol) or a behaviour gaming/ gambling).</a:t>
            </a:r>
          </a:p>
          <a:p>
            <a:pPr>
              <a:lnSpc>
                <a:spcPct val="100000"/>
              </a:lnSpc>
              <a:spcBef>
                <a:spcPct val="0"/>
              </a:spcBef>
              <a:buFontTx/>
              <a:buNone/>
            </a:pPr>
            <a:endParaRPr lang="en-GB" altLang="en-US" sz="1600">
              <a:latin typeface="Arial"/>
              <a:cs typeface="Arial"/>
            </a:endParaRPr>
          </a:p>
        </p:txBody>
      </p:sp>
      <p:sp>
        <p:nvSpPr>
          <p:cNvPr id="2" name="TextBox 1">
            <a:extLst>
              <a:ext uri="{FF2B5EF4-FFF2-40B4-BE49-F238E27FC236}">
                <a16:creationId xmlns:a16="http://schemas.microsoft.com/office/drawing/2014/main" id="{DF41A1BB-A618-A929-D904-442ABCDCBC89}"/>
              </a:ext>
            </a:extLst>
          </p:cNvPr>
          <p:cNvSpPr txBox="1"/>
          <p:nvPr/>
        </p:nvSpPr>
        <p:spPr>
          <a:xfrm>
            <a:off x="352928" y="1932072"/>
            <a:ext cx="594159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Note what the triggers are – social situations, on own, stress or anxiety, friendship group</a:t>
            </a:r>
            <a:r>
              <a:rPr lang="en-US" sz="1600">
                <a:latin typeface="Arial"/>
              </a:rPr>
              <a:t>​.</a:t>
            </a:r>
          </a:p>
          <a:p>
            <a:endParaRPr lang="en-GB" sz="1600">
              <a:latin typeface="Arial"/>
              <a:cs typeface="Arial"/>
            </a:endParaRPr>
          </a:p>
        </p:txBody>
      </p:sp>
      <p:sp>
        <p:nvSpPr>
          <p:cNvPr id="3" name="TextBox 2">
            <a:extLst>
              <a:ext uri="{FF2B5EF4-FFF2-40B4-BE49-F238E27FC236}">
                <a16:creationId xmlns:a16="http://schemas.microsoft.com/office/drawing/2014/main" id="{CEBE381C-4847-7494-6F65-91C4B55F07E4}"/>
              </a:ext>
            </a:extLst>
          </p:cNvPr>
          <p:cNvSpPr txBox="1"/>
          <p:nvPr/>
        </p:nvSpPr>
        <p:spPr>
          <a:xfrm>
            <a:off x="349715" y="2661796"/>
            <a:ext cx="56608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Encourage them to start by being mindful and try to cut down first</a:t>
            </a:r>
            <a:r>
              <a:rPr lang="en-US" sz="1600">
                <a:latin typeface="Arial"/>
              </a:rPr>
              <a:t>​​.</a:t>
            </a:r>
          </a:p>
        </p:txBody>
      </p:sp>
      <p:sp>
        <p:nvSpPr>
          <p:cNvPr id="6" name="TextBox 5">
            <a:extLst>
              <a:ext uri="{FF2B5EF4-FFF2-40B4-BE49-F238E27FC236}">
                <a16:creationId xmlns:a16="http://schemas.microsoft.com/office/drawing/2014/main" id="{EB08CFC1-184E-37A3-C5CC-15C7282950F2}"/>
              </a:ext>
            </a:extLst>
          </p:cNvPr>
          <p:cNvSpPr txBox="1"/>
          <p:nvPr/>
        </p:nvSpPr>
        <p:spPr>
          <a:xfrm>
            <a:off x="348645" y="3339699"/>
            <a:ext cx="58613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Have a plan with rewards for each step and a date to start</a:t>
            </a:r>
            <a:r>
              <a:rPr lang="en-US" sz="1600">
                <a:latin typeface="Arial"/>
              </a:rPr>
              <a:t>​​​​.</a:t>
            </a:r>
          </a:p>
          <a:p>
            <a:r>
              <a:rPr lang="en-GB" sz="1600">
                <a:latin typeface="Arial"/>
              </a:rPr>
              <a:t>​​</a:t>
            </a:r>
            <a:r>
              <a:rPr lang="en-US" sz="1600">
                <a:latin typeface="Arial"/>
              </a:rPr>
              <a:t>​</a:t>
            </a:r>
          </a:p>
        </p:txBody>
      </p:sp>
      <p:sp>
        <p:nvSpPr>
          <p:cNvPr id="7" name="TextBox 6">
            <a:extLst>
              <a:ext uri="{FF2B5EF4-FFF2-40B4-BE49-F238E27FC236}">
                <a16:creationId xmlns:a16="http://schemas.microsoft.com/office/drawing/2014/main" id="{40B3991D-2AAC-6EEF-677E-C839B395B754}"/>
              </a:ext>
            </a:extLst>
          </p:cNvPr>
          <p:cNvSpPr txBox="1"/>
          <p:nvPr/>
        </p:nvSpPr>
        <p:spPr>
          <a:xfrm>
            <a:off x="353996" y="3877458"/>
            <a:ext cx="593156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Encourage them to tell loved ones and good friends who will support them.</a:t>
            </a:r>
            <a:r>
              <a:rPr lang="en-US" sz="1600">
                <a:latin typeface="Arial"/>
              </a:rPr>
              <a:t>​​​​​</a:t>
            </a:r>
          </a:p>
          <a:p>
            <a:r>
              <a:rPr lang="en-GB" sz="1600">
                <a:latin typeface="Arial"/>
              </a:rPr>
              <a:t>​​</a:t>
            </a:r>
            <a:r>
              <a:rPr lang="en-US" sz="1600">
                <a:latin typeface="Arial"/>
              </a:rPr>
              <a:t>​​​</a:t>
            </a:r>
            <a:endParaRPr lang="en-US" sz="1600">
              <a:latin typeface="Arial"/>
              <a:cs typeface="Arial"/>
            </a:endParaRPr>
          </a:p>
        </p:txBody>
      </p:sp>
      <p:sp>
        <p:nvSpPr>
          <p:cNvPr id="8" name="TextBox 7">
            <a:extLst>
              <a:ext uri="{FF2B5EF4-FFF2-40B4-BE49-F238E27FC236}">
                <a16:creationId xmlns:a16="http://schemas.microsoft.com/office/drawing/2014/main" id="{A9CDBCF4-FD86-D741-7EF3-96B512C29159}"/>
              </a:ext>
            </a:extLst>
          </p:cNvPr>
          <p:cNvSpPr txBox="1"/>
          <p:nvPr/>
        </p:nvSpPr>
        <p:spPr>
          <a:xfrm>
            <a:off x="358277" y="4543701"/>
            <a:ext cx="593156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Arial"/>
              </a:rPr>
              <a:t>A GP, pastoral care, nurse or a trusted adult will always help and ensure counselling and the right help and support is given – or find an online chat and there are apps that help with quitting too.</a:t>
            </a:r>
            <a:r>
              <a:rPr lang="en-US" sz="1600">
                <a:latin typeface="Arial"/>
              </a:rPr>
              <a:t>​​​​​​</a:t>
            </a:r>
          </a:p>
          <a:p>
            <a:r>
              <a:rPr lang="en-GB" sz="1600">
                <a:latin typeface="Arial"/>
              </a:rPr>
              <a:t>​​</a:t>
            </a:r>
            <a:r>
              <a:rPr lang="en-US" sz="1600">
                <a:latin typeface="Arial"/>
              </a:rPr>
              <a:t>​​</a:t>
            </a:r>
          </a:p>
        </p:txBody>
      </p:sp>
      <p:sp>
        <p:nvSpPr>
          <p:cNvPr id="9" name="TextBox 8">
            <a:extLst>
              <a:ext uri="{FF2B5EF4-FFF2-40B4-BE49-F238E27FC236}">
                <a16:creationId xmlns:a16="http://schemas.microsoft.com/office/drawing/2014/main" id="{41E900A7-DB5F-8B9D-D608-9AF43E100C67}"/>
              </a:ext>
            </a:extLst>
          </p:cNvPr>
          <p:cNvSpPr txBox="1"/>
          <p:nvPr/>
        </p:nvSpPr>
        <p:spPr>
          <a:xfrm>
            <a:off x="352926" y="5701966"/>
            <a:ext cx="63218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latin typeface="Arial"/>
              </a:rPr>
              <a:t>The earlier help is sought the better – never turn a blind eye….</a:t>
            </a:r>
            <a:r>
              <a:rPr lang="en-US" sz="1600" b="1">
                <a:latin typeface="Arial"/>
              </a:rPr>
              <a:t>​​​​​​</a:t>
            </a:r>
          </a:p>
        </p:txBody>
      </p:sp>
      <p:pic>
        <p:nvPicPr>
          <p:cNvPr id="10" name="Picture 9" descr="A purple and white sign&#10;&#10;Description automatically generated">
            <a:extLst>
              <a:ext uri="{FF2B5EF4-FFF2-40B4-BE49-F238E27FC236}">
                <a16:creationId xmlns:a16="http://schemas.microsoft.com/office/drawing/2014/main" id="{2C99FDBA-4E49-735E-5F08-2D4020F8F6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P spid="2" grpId="0"/>
      <p:bldP spid="3"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9524-38CF-46AF-8140-A59E9EAC1898}"/>
              </a:ext>
            </a:extLst>
          </p:cNvPr>
          <p:cNvSpPr>
            <a:spLocks noGrp="1"/>
          </p:cNvSpPr>
          <p:nvPr>
            <p:ph type="title"/>
          </p:nvPr>
        </p:nvSpPr>
        <p:spPr>
          <a:xfrm>
            <a:off x="452963" y="773996"/>
            <a:ext cx="3610165" cy="1425379"/>
          </a:xfrm>
        </p:spPr>
        <p:txBody>
          <a:bodyPr>
            <a:normAutofit fontScale="90000"/>
          </a:bodyPr>
          <a:lstStyle/>
          <a:p>
            <a:r>
              <a:rPr lang="en-GB" sz="3550" b="1" dirty="0">
                <a:solidFill>
                  <a:srgbClr val="EB8B2D"/>
                </a:solidFill>
                <a:effectLst>
                  <a:outerShdw blurRad="50800" dist="38100" dir="2700000" algn="tl" rotWithShape="0">
                    <a:prstClr val="black">
                      <a:alpha val="40000"/>
                    </a:prstClr>
                  </a:outerShdw>
                </a:effectLst>
                <a:latin typeface="Aller"/>
              </a:rPr>
              <a:t>talk</a:t>
            </a:r>
            <a:r>
              <a:rPr lang="en-GB" sz="950" b="1" dirty="0">
                <a:solidFill>
                  <a:srgbClr val="EB8B2D"/>
                </a:solidFill>
                <a:effectLst>
                  <a:outerShdw blurRad="50800" dist="38100" dir="2700000" algn="tl" rotWithShape="0">
                    <a:prstClr val="black">
                      <a:alpha val="40000"/>
                    </a:prstClr>
                  </a:outerShdw>
                </a:effectLst>
                <a:latin typeface="Aller"/>
              </a:rPr>
              <a:t> </a:t>
            </a:r>
            <a:r>
              <a:rPr lang="en-GB" sz="3550" b="1" dirty="0">
                <a:solidFill>
                  <a:srgbClr val="EB8B2D"/>
                </a:solidFill>
                <a:effectLst>
                  <a:outerShdw blurRad="50800" dist="38100" dir="2700000" algn="tl" rotWithShape="0">
                    <a:prstClr val="black">
                      <a:alpha val="40000"/>
                    </a:prstClr>
                  </a:outerShdw>
                </a:effectLst>
                <a:latin typeface="Aller"/>
              </a:rPr>
              <a:t>about</a:t>
            </a:r>
            <a:r>
              <a:rPr lang="en-GB" sz="3550" b="1" dirty="0">
                <a:solidFill>
                  <a:srgbClr val="8D2456"/>
                </a:solidFill>
                <a:effectLst>
                  <a:outerShdw blurRad="50800" dist="38100" dir="2700000" algn="tl" rotWithShape="0">
                    <a:prstClr val="black">
                      <a:alpha val="40000"/>
                    </a:prstClr>
                  </a:outerShdw>
                </a:effectLst>
                <a:latin typeface="Aller"/>
              </a:rPr>
              <a:t> </a:t>
            </a:r>
            <a:r>
              <a:rPr lang="en-GB" sz="3550" dirty="0">
                <a:solidFill>
                  <a:srgbClr val="8D2456"/>
                </a:solidFill>
                <a:effectLst>
                  <a:outerShdw blurRad="50800" dist="38100" dir="2700000" algn="tl" rotWithShape="0">
                    <a:prstClr val="black">
                      <a:alpha val="40000"/>
                    </a:prstClr>
                  </a:outerShdw>
                </a:effectLst>
                <a:latin typeface="Aller"/>
              </a:rPr>
              <a:t>|Helping someone to quit/ cut down nicotine use</a:t>
            </a:r>
            <a:br>
              <a:rPr lang="en-GB" sz="3550" dirty="0">
                <a:effectLst>
                  <a:outerShdw blurRad="50800" dist="38100" dir="2700000" algn="tl" rotWithShape="0">
                    <a:prstClr val="black">
                      <a:alpha val="40000"/>
                    </a:prstClr>
                  </a:outerShdw>
                </a:effectLst>
                <a:latin typeface="Aller"/>
                <a:ea typeface="Helvetica Neue" panose="02000503000000020004" pitchFamily="2" charset="0"/>
                <a:cs typeface="Arial" panose="020B0604020202020204" pitchFamily="34" charset="0"/>
              </a:rPr>
            </a:br>
            <a:endParaRPr lang="en-GB" dirty="0"/>
          </a:p>
        </p:txBody>
      </p:sp>
      <p:sp>
        <p:nvSpPr>
          <p:cNvPr id="28" name="Footer Placeholder 27">
            <a:extLst>
              <a:ext uri="{FF2B5EF4-FFF2-40B4-BE49-F238E27FC236}">
                <a16:creationId xmlns:a16="http://schemas.microsoft.com/office/drawing/2014/main" id="{3F1A8E29-48E7-44EB-9148-88B38FB2CCF7}"/>
              </a:ext>
            </a:extLst>
          </p:cNvPr>
          <p:cNvSpPr>
            <a:spLocks noGrp="1"/>
          </p:cNvSpPr>
          <p:nvPr>
            <p:ph type="ftr" sz="quarter" idx="10"/>
          </p:nvPr>
        </p:nvSpPr>
        <p:spPr>
          <a:xfrm>
            <a:off x="8874969" y="5832890"/>
            <a:ext cx="1587675" cy="87524"/>
          </a:xfrm>
        </p:spPr>
        <p:txBody>
          <a:bodyPr/>
          <a:lstStyle/>
          <a:p>
            <a:pPr>
              <a:defRPr/>
            </a:pPr>
            <a:r>
              <a:rPr lang="en-GB" sz="975">
                <a:solidFill>
                  <a:prstClr val="white"/>
                </a:solidFill>
                <a:latin typeface="Calibri" panose="020F0502020204030204"/>
              </a:rPr>
              <a:t>THE ALCOHOL EDUCATION TRUST</a:t>
            </a:r>
          </a:p>
        </p:txBody>
      </p:sp>
      <p:sp>
        <p:nvSpPr>
          <p:cNvPr id="29" name="Slide Number Placeholder 28">
            <a:extLst>
              <a:ext uri="{FF2B5EF4-FFF2-40B4-BE49-F238E27FC236}">
                <a16:creationId xmlns:a16="http://schemas.microsoft.com/office/drawing/2014/main" id="{9361EAD4-1108-4A1F-A811-5BB4856F3C1F}"/>
              </a:ext>
            </a:extLst>
          </p:cNvPr>
          <p:cNvSpPr>
            <a:spLocks noGrp="1"/>
          </p:cNvSpPr>
          <p:nvPr>
            <p:ph type="sldNum" sz="quarter" idx="11"/>
          </p:nvPr>
        </p:nvSpPr>
        <p:spPr>
          <a:xfrm>
            <a:off x="10643989" y="5833361"/>
            <a:ext cx="45586" cy="87524"/>
          </a:xfrm>
        </p:spPr>
        <p:txBody>
          <a:bodyPr/>
          <a:lstStyle/>
          <a:p>
            <a:pPr>
              <a:defRPr/>
            </a:pPr>
            <a:fld id="{F235ED5C-A610-4A34-8C74-CFE19CE9FECA}" type="slidenum">
              <a:rPr lang="en-GB" sz="975">
                <a:solidFill>
                  <a:prstClr val="white"/>
                </a:solidFill>
                <a:latin typeface="Calibri" panose="020F0502020204030204"/>
              </a:rPr>
              <a:pPr>
                <a:defRPr/>
              </a:pPr>
              <a:t>11</a:t>
            </a:fld>
            <a:endParaRPr lang="en-GB" sz="975">
              <a:solidFill>
                <a:prstClr val="white"/>
              </a:solidFill>
              <a:latin typeface="Calibri" panose="020F0502020204030204"/>
            </a:endParaRPr>
          </a:p>
        </p:txBody>
      </p:sp>
      <p:sp>
        <p:nvSpPr>
          <p:cNvPr id="41" name="TextBox 40">
            <a:extLst>
              <a:ext uri="{FF2B5EF4-FFF2-40B4-BE49-F238E27FC236}">
                <a16:creationId xmlns:a16="http://schemas.microsoft.com/office/drawing/2014/main" id="{F8BFCDA2-C966-4C78-A954-413A5ED3ABB4}"/>
              </a:ext>
            </a:extLst>
          </p:cNvPr>
          <p:cNvSpPr txBox="1"/>
          <p:nvPr/>
        </p:nvSpPr>
        <p:spPr>
          <a:xfrm>
            <a:off x="6608146" y="3041712"/>
            <a:ext cx="2500930" cy="200055"/>
          </a:xfrm>
          <a:prstGeom prst="rect">
            <a:avLst/>
          </a:prstGeom>
          <a:noFill/>
        </p:spPr>
        <p:txBody>
          <a:bodyPr wrap="square" lIns="0" tIns="0" rIns="0" bIns="0" rtlCol="0">
            <a:spAutoFit/>
          </a:bodyPr>
          <a:lstStyle/>
          <a:p>
            <a:pPr>
              <a:spcBef>
                <a:spcPts val="975"/>
              </a:spcBef>
              <a:defRPr/>
            </a:pPr>
            <a:endParaRPr lang="en-GB" sz="1300">
              <a:solidFill>
                <a:prstClr val="black"/>
              </a:solidFill>
              <a:latin typeface="Gotham Bold" pitchFamily="50" charset="0"/>
            </a:endParaRPr>
          </a:p>
        </p:txBody>
      </p:sp>
      <p:cxnSp>
        <p:nvCxnSpPr>
          <p:cNvPr id="105" name="Straight Connector 104">
            <a:extLst>
              <a:ext uri="{FF2B5EF4-FFF2-40B4-BE49-F238E27FC236}">
                <a16:creationId xmlns:a16="http://schemas.microsoft.com/office/drawing/2014/main" id="{3972124B-27A7-4EEF-B9DD-82A644EE7E0C}"/>
              </a:ext>
            </a:extLst>
          </p:cNvPr>
          <p:cNvCxnSpPr>
            <a:cxnSpLocks/>
          </p:cNvCxnSpPr>
          <p:nvPr/>
        </p:nvCxnSpPr>
        <p:spPr>
          <a:xfrm>
            <a:off x="10539609" y="5803527"/>
            <a:ext cx="0" cy="14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3E8EC2F-F64C-3665-3B77-40A08DB59452}"/>
              </a:ext>
            </a:extLst>
          </p:cNvPr>
          <p:cNvGrpSpPr/>
          <p:nvPr/>
        </p:nvGrpSpPr>
        <p:grpSpPr>
          <a:xfrm>
            <a:off x="5221368" y="740528"/>
            <a:ext cx="1803754" cy="1260126"/>
            <a:chOff x="5221368" y="809022"/>
            <a:chExt cx="1803754" cy="1260126"/>
          </a:xfrm>
        </p:grpSpPr>
        <p:sp>
          <p:nvSpPr>
            <p:cNvPr id="5" name="Speech Bubble: Oval 5">
              <a:extLst>
                <a:ext uri="{FF2B5EF4-FFF2-40B4-BE49-F238E27FC236}">
                  <a16:creationId xmlns:a16="http://schemas.microsoft.com/office/drawing/2014/main" id="{60FE9460-87A8-A568-4C5A-56B8F319271F}"/>
                </a:ext>
              </a:extLst>
            </p:cNvPr>
            <p:cNvSpPr/>
            <p:nvPr/>
          </p:nvSpPr>
          <p:spPr>
            <a:xfrm rot="-5400000">
              <a:off x="5493182" y="537208"/>
              <a:ext cx="1260126" cy="180375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506334B9-4633-952D-0CB8-82FEA3AA2FDD}"/>
                </a:ext>
              </a:extLst>
            </p:cNvPr>
            <p:cNvSpPr txBox="1"/>
            <p:nvPr/>
          </p:nvSpPr>
          <p:spPr>
            <a:xfrm>
              <a:off x="5474951" y="1112681"/>
              <a:ext cx="1356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feel like myself again</a:t>
              </a:r>
              <a:endParaRPr lang="en-US" sz="1600"/>
            </a:p>
          </p:txBody>
        </p:sp>
      </p:grpSp>
      <p:grpSp>
        <p:nvGrpSpPr>
          <p:cNvPr id="38" name="Group 37">
            <a:extLst>
              <a:ext uri="{FF2B5EF4-FFF2-40B4-BE49-F238E27FC236}">
                <a16:creationId xmlns:a16="http://schemas.microsoft.com/office/drawing/2014/main" id="{65118B19-5583-9E7F-8B88-2CE937B32616}"/>
              </a:ext>
            </a:extLst>
          </p:cNvPr>
          <p:cNvGrpSpPr/>
          <p:nvPr/>
        </p:nvGrpSpPr>
        <p:grpSpPr>
          <a:xfrm>
            <a:off x="4181109" y="1900651"/>
            <a:ext cx="1803754" cy="1260126"/>
            <a:chOff x="4181109" y="1943460"/>
            <a:chExt cx="1803754" cy="1260126"/>
          </a:xfrm>
        </p:grpSpPr>
        <p:sp>
          <p:nvSpPr>
            <p:cNvPr id="8" name="Speech Bubble: Oval 5">
              <a:extLst>
                <a:ext uri="{FF2B5EF4-FFF2-40B4-BE49-F238E27FC236}">
                  <a16:creationId xmlns:a16="http://schemas.microsoft.com/office/drawing/2014/main" id="{EF55486F-2EC1-4F3A-715D-57B767CF97D0}"/>
                </a:ext>
              </a:extLst>
            </p:cNvPr>
            <p:cNvSpPr/>
            <p:nvPr/>
          </p:nvSpPr>
          <p:spPr>
            <a:xfrm rot="-5400000">
              <a:off x="4452923" y="1671646"/>
              <a:ext cx="1260126" cy="180375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TextBox 8">
              <a:extLst>
                <a:ext uri="{FF2B5EF4-FFF2-40B4-BE49-F238E27FC236}">
                  <a16:creationId xmlns:a16="http://schemas.microsoft.com/office/drawing/2014/main" id="{524A56B4-3FDC-44D5-C18C-C467E7037799}"/>
                </a:ext>
              </a:extLst>
            </p:cNvPr>
            <p:cNvSpPr txBox="1"/>
            <p:nvPr/>
          </p:nvSpPr>
          <p:spPr>
            <a:xfrm>
              <a:off x="4404725" y="2242838"/>
              <a:ext cx="1356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take back control</a:t>
              </a:r>
              <a:endParaRPr lang="en-US">
                <a:ea typeface="Calibri" panose="020F0502020204030204"/>
                <a:cs typeface="Calibri" panose="020F0502020204030204"/>
              </a:endParaRPr>
            </a:p>
          </p:txBody>
        </p:sp>
      </p:grpSp>
      <p:grpSp>
        <p:nvGrpSpPr>
          <p:cNvPr id="31" name="Group 30">
            <a:extLst>
              <a:ext uri="{FF2B5EF4-FFF2-40B4-BE49-F238E27FC236}">
                <a16:creationId xmlns:a16="http://schemas.microsoft.com/office/drawing/2014/main" id="{263CB695-0D2D-7F69-F494-652248D873DE}"/>
              </a:ext>
            </a:extLst>
          </p:cNvPr>
          <p:cNvGrpSpPr/>
          <p:nvPr/>
        </p:nvGrpSpPr>
        <p:grpSpPr>
          <a:xfrm>
            <a:off x="8724638" y="719124"/>
            <a:ext cx="1736549" cy="1260126"/>
            <a:chOff x="8724638" y="787618"/>
            <a:chExt cx="1736549" cy="1260126"/>
          </a:xfrm>
        </p:grpSpPr>
        <p:sp>
          <p:nvSpPr>
            <p:cNvPr id="10" name="Speech Bubble: Oval 5">
              <a:extLst>
                <a:ext uri="{FF2B5EF4-FFF2-40B4-BE49-F238E27FC236}">
                  <a16:creationId xmlns:a16="http://schemas.microsoft.com/office/drawing/2014/main" id="{92597791-8917-EF48-411D-08A36C2D80B1}"/>
                </a:ext>
              </a:extLst>
            </p:cNvPr>
            <p:cNvSpPr/>
            <p:nvPr/>
          </p:nvSpPr>
          <p:spPr>
            <a:xfrm rot="-5400000" flipV="1">
              <a:off x="8962850" y="549406"/>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id="{B69AEB85-AE9F-4FC6-0346-D855459B10C7}"/>
                </a:ext>
              </a:extLst>
            </p:cNvPr>
            <p:cNvSpPr txBox="1"/>
            <p:nvPr/>
          </p:nvSpPr>
          <p:spPr>
            <a:xfrm flipH="1">
              <a:off x="8972081" y="1048467"/>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do better at sport</a:t>
              </a:r>
              <a:endParaRPr lang="en-US" sz="1600"/>
            </a:p>
          </p:txBody>
        </p:sp>
      </p:grpSp>
      <p:grpSp>
        <p:nvGrpSpPr>
          <p:cNvPr id="32" name="Group 31">
            <a:extLst>
              <a:ext uri="{FF2B5EF4-FFF2-40B4-BE49-F238E27FC236}">
                <a16:creationId xmlns:a16="http://schemas.microsoft.com/office/drawing/2014/main" id="{F5475A45-4D33-D4D4-449C-EBA141332EE1}"/>
              </a:ext>
            </a:extLst>
          </p:cNvPr>
          <p:cNvGrpSpPr/>
          <p:nvPr/>
        </p:nvGrpSpPr>
        <p:grpSpPr>
          <a:xfrm>
            <a:off x="9747772" y="1862123"/>
            <a:ext cx="1736549" cy="1260126"/>
            <a:chOff x="9747772" y="1904932"/>
            <a:chExt cx="1736549" cy="1260126"/>
          </a:xfrm>
        </p:grpSpPr>
        <p:sp>
          <p:nvSpPr>
            <p:cNvPr id="13" name="Speech Bubble: Oval 5">
              <a:extLst>
                <a:ext uri="{FF2B5EF4-FFF2-40B4-BE49-F238E27FC236}">
                  <a16:creationId xmlns:a16="http://schemas.microsoft.com/office/drawing/2014/main" id="{419E59CE-0899-D58B-518D-32C4A4DB0E7A}"/>
                </a:ext>
              </a:extLst>
            </p:cNvPr>
            <p:cNvSpPr/>
            <p:nvPr/>
          </p:nvSpPr>
          <p:spPr>
            <a:xfrm rot="-5400000" flipV="1">
              <a:off x="9985984" y="1666720"/>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TextBox 13">
              <a:extLst>
                <a:ext uri="{FF2B5EF4-FFF2-40B4-BE49-F238E27FC236}">
                  <a16:creationId xmlns:a16="http://schemas.microsoft.com/office/drawing/2014/main" id="{A9263E67-7563-6C09-9AA3-A911514843F1}"/>
                </a:ext>
              </a:extLst>
            </p:cNvPr>
            <p:cNvSpPr txBox="1"/>
            <p:nvPr/>
          </p:nvSpPr>
          <p:spPr>
            <a:xfrm flipH="1">
              <a:off x="9990934" y="2242837"/>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have a better future</a:t>
              </a:r>
            </a:p>
          </p:txBody>
        </p:sp>
      </p:grpSp>
      <p:grpSp>
        <p:nvGrpSpPr>
          <p:cNvPr id="33" name="Group 32">
            <a:extLst>
              <a:ext uri="{FF2B5EF4-FFF2-40B4-BE49-F238E27FC236}">
                <a16:creationId xmlns:a16="http://schemas.microsoft.com/office/drawing/2014/main" id="{54EB3F11-F004-7169-71F4-B11CC03B9F8F}"/>
              </a:ext>
            </a:extLst>
          </p:cNvPr>
          <p:cNvGrpSpPr/>
          <p:nvPr/>
        </p:nvGrpSpPr>
        <p:grpSpPr>
          <a:xfrm>
            <a:off x="9615067" y="3254955"/>
            <a:ext cx="1766514" cy="1278447"/>
            <a:chOff x="9615067" y="3229270"/>
            <a:chExt cx="1766514" cy="1278447"/>
          </a:xfrm>
        </p:grpSpPr>
        <p:sp>
          <p:nvSpPr>
            <p:cNvPr id="15" name="Speech Bubble: Oval 5">
              <a:extLst>
                <a:ext uri="{FF2B5EF4-FFF2-40B4-BE49-F238E27FC236}">
                  <a16:creationId xmlns:a16="http://schemas.microsoft.com/office/drawing/2014/main" id="{9A4F3BB6-FA54-58AC-AA38-021F372F6BFC}"/>
                </a:ext>
              </a:extLst>
            </p:cNvPr>
            <p:cNvSpPr/>
            <p:nvPr/>
          </p:nvSpPr>
          <p:spPr>
            <a:xfrm rot="-5400000" flipH="1" flipV="1">
              <a:off x="9859100" y="2985237"/>
              <a:ext cx="1278447" cy="176651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a:extLst>
                <a:ext uri="{FF2B5EF4-FFF2-40B4-BE49-F238E27FC236}">
                  <a16:creationId xmlns:a16="http://schemas.microsoft.com/office/drawing/2014/main" id="{5F5CE506-0550-29A5-C011-681DF74EA6A2}"/>
                </a:ext>
              </a:extLst>
            </p:cNvPr>
            <p:cNvSpPr txBox="1"/>
            <p:nvPr/>
          </p:nvSpPr>
          <p:spPr>
            <a:xfrm flipH="1">
              <a:off x="9862507" y="3441488"/>
              <a:ext cx="13103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stop getting into trouble</a:t>
              </a:r>
              <a:endParaRPr lang="en-US" sz="1600"/>
            </a:p>
          </p:txBody>
        </p:sp>
      </p:grpSp>
      <p:grpSp>
        <p:nvGrpSpPr>
          <p:cNvPr id="36" name="Group 35">
            <a:extLst>
              <a:ext uri="{FF2B5EF4-FFF2-40B4-BE49-F238E27FC236}">
                <a16:creationId xmlns:a16="http://schemas.microsoft.com/office/drawing/2014/main" id="{F4ADA6B7-4566-66B2-7DDB-E73D477B79FB}"/>
              </a:ext>
            </a:extLst>
          </p:cNvPr>
          <p:cNvGrpSpPr/>
          <p:nvPr/>
        </p:nvGrpSpPr>
        <p:grpSpPr>
          <a:xfrm>
            <a:off x="5287075" y="4375010"/>
            <a:ext cx="1736549" cy="1260126"/>
            <a:chOff x="5287075" y="4229459"/>
            <a:chExt cx="1736549" cy="1260126"/>
          </a:xfrm>
        </p:grpSpPr>
        <p:sp>
          <p:nvSpPr>
            <p:cNvPr id="17" name="Speech Bubble: Oval 5">
              <a:extLst>
                <a:ext uri="{FF2B5EF4-FFF2-40B4-BE49-F238E27FC236}">
                  <a16:creationId xmlns:a16="http://schemas.microsoft.com/office/drawing/2014/main" id="{D3C51F50-597D-2432-71B3-ECDADB0070CC}"/>
                </a:ext>
              </a:extLst>
            </p:cNvPr>
            <p:cNvSpPr/>
            <p:nvPr/>
          </p:nvSpPr>
          <p:spPr>
            <a:xfrm rot="4980000" flipV="1">
              <a:off x="5525287" y="3991247"/>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TextBox 17">
              <a:extLst>
                <a:ext uri="{FF2B5EF4-FFF2-40B4-BE49-F238E27FC236}">
                  <a16:creationId xmlns:a16="http://schemas.microsoft.com/office/drawing/2014/main" id="{4F53EDC2-3680-7B07-7333-35F840AE545F}"/>
                </a:ext>
              </a:extLst>
            </p:cNvPr>
            <p:cNvSpPr txBox="1"/>
            <p:nvPr/>
          </p:nvSpPr>
          <p:spPr>
            <a:xfrm flipH="1">
              <a:off x="5341879" y="4370443"/>
              <a:ext cx="162710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People who care about me want me to quit</a:t>
              </a:r>
              <a:endParaRPr lang="en-US" sz="1600"/>
            </a:p>
          </p:txBody>
        </p:sp>
      </p:grpSp>
      <p:grpSp>
        <p:nvGrpSpPr>
          <p:cNvPr id="37" name="Group 36">
            <a:extLst>
              <a:ext uri="{FF2B5EF4-FFF2-40B4-BE49-F238E27FC236}">
                <a16:creationId xmlns:a16="http://schemas.microsoft.com/office/drawing/2014/main" id="{B5A58E77-FBF5-639A-B4BF-BED4793B85DF}"/>
              </a:ext>
            </a:extLst>
          </p:cNvPr>
          <p:cNvGrpSpPr/>
          <p:nvPr/>
        </p:nvGrpSpPr>
        <p:grpSpPr>
          <a:xfrm>
            <a:off x="4156917" y="3287661"/>
            <a:ext cx="1741841" cy="1260126"/>
            <a:chOff x="4156917" y="3236290"/>
            <a:chExt cx="1741841" cy="1260126"/>
          </a:xfrm>
        </p:grpSpPr>
        <p:sp>
          <p:nvSpPr>
            <p:cNvPr id="19" name="Speech Bubble: Oval 5">
              <a:extLst>
                <a:ext uri="{FF2B5EF4-FFF2-40B4-BE49-F238E27FC236}">
                  <a16:creationId xmlns:a16="http://schemas.microsoft.com/office/drawing/2014/main" id="{EDE8BF4B-7A0C-E7C7-D13B-66FEA8F949A5}"/>
                </a:ext>
              </a:extLst>
            </p:cNvPr>
            <p:cNvSpPr/>
            <p:nvPr/>
          </p:nvSpPr>
          <p:spPr>
            <a:xfrm rot="5520000" flipV="1">
              <a:off x="4395129" y="2998078"/>
              <a:ext cx="1260126" cy="173654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Box 19">
              <a:extLst>
                <a:ext uri="{FF2B5EF4-FFF2-40B4-BE49-F238E27FC236}">
                  <a16:creationId xmlns:a16="http://schemas.microsoft.com/office/drawing/2014/main" id="{2503BB28-4039-08FD-792D-5874FB6ECB21}"/>
                </a:ext>
              </a:extLst>
            </p:cNvPr>
            <p:cNvSpPr txBox="1"/>
            <p:nvPr/>
          </p:nvSpPr>
          <p:spPr>
            <a:xfrm flipH="1">
              <a:off x="4271654" y="3574195"/>
              <a:ext cx="16271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set a good example</a:t>
              </a:r>
            </a:p>
          </p:txBody>
        </p:sp>
      </p:grpSp>
      <p:grpSp>
        <p:nvGrpSpPr>
          <p:cNvPr id="34" name="Group 33">
            <a:extLst>
              <a:ext uri="{FF2B5EF4-FFF2-40B4-BE49-F238E27FC236}">
                <a16:creationId xmlns:a16="http://schemas.microsoft.com/office/drawing/2014/main" id="{C9AE608B-E320-DA4A-FCD0-0DAC82AAFBCA}"/>
              </a:ext>
            </a:extLst>
          </p:cNvPr>
          <p:cNvGrpSpPr/>
          <p:nvPr/>
        </p:nvGrpSpPr>
        <p:grpSpPr>
          <a:xfrm>
            <a:off x="8609055" y="4445045"/>
            <a:ext cx="1766514" cy="1278447"/>
            <a:chOff x="8609055" y="4393674"/>
            <a:chExt cx="1766514" cy="1278447"/>
          </a:xfrm>
        </p:grpSpPr>
        <p:sp>
          <p:nvSpPr>
            <p:cNvPr id="21" name="Speech Bubble: Oval 5">
              <a:extLst>
                <a:ext uri="{FF2B5EF4-FFF2-40B4-BE49-F238E27FC236}">
                  <a16:creationId xmlns:a16="http://schemas.microsoft.com/office/drawing/2014/main" id="{125C1FB1-3FD1-E55C-FEA1-9B36FD12AE4A}"/>
                </a:ext>
              </a:extLst>
            </p:cNvPr>
            <p:cNvSpPr/>
            <p:nvPr/>
          </p:nvSpPr>
          <p:spPr>
            <a:xfrm rot="16740000" flipH="1" flipV="1">
              <a:off x="8853088" y="4149641"/>
              <a:ext cx="1278447" cy="176651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Box 21">
              <a:extLst>
                <a:ext uri="{FF2B5EF4-FFF2-40B4-BE49-F238E27FC236}">
                  <a16:creationId xmlns:a16="http://schemas.microsoft.com/office/drawing/2014/main" id="{B55104B1-60B9-A60B-0C9D-EA9850FCBE86}"/>
                </a:ext>
              </a:extLst>
            </p:cNvPr>
            <p:cNvSpPr txBox="1"/>
            <p:nvPr/>
          </p:nvSpPr>
          <p:spPr>
            <a:xfrm flipH="1">
              <a:off x="8890743" y="4674386"/>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It's affecting my health</a:t>
              </a:r>
            </a:p>
          </p:txBody>
        </p:sp>
      </p:grpSp>
      <p:grpSp>
        <p:nvGrpSpPr>
          <p:cNvPr id="40" name="Group 39">
            <a:extLst>
              <a:ext uri="{FF2B5EF4-FFF2-40B4-BE49-F238E27FC236}">
                <a16:creationId xmlns:a16="http://schemas.microsoft.com/office/drawing/2014/main" id="{13008379-78E1-B958-B03B-61B24BE49CAE}"/>
              </a:ext>
            </a:extLst>
          </p:cNvPr>
          <p:cNvGrpSpPr/>
          <p:nvPr/>
        </p:nvGrpSpPr>
        <p:grpSpPr>
          <a:xfrm>
            <a:off x="7043637" y="151330"/>
            <a:ext cx="1713743" cy="1314071"/>
            <a:chOff x="7043637" y="151330"/>
            <a:chExt cx="1713743" cy="1314071"/>
          </a:xfrm>
        </p:grpSpPr>
        <p:sp>
          <p:nvSpPr>
            <p:cNvPr id="25" name="Speech Bubble: Oval 4">
              <a:extLst>
                <a:ext uri="{FF2B5EF4-FFF2-40B4-BE49-F238E27FC236}">
                  <a16:creationId xmlns:a16="http://schemas.microsoft.com/office/drawing/2014/main" id="{083F6804-13B5-4E95-8E0A-A3FE3AE6B708}"/>
                </a:ext>
              </a:extLst>
            </p:cNvPr>
            <p:cNvSpPr/>
            <p:nvPr/>
          </p:nvSpPr>
          <p:spPr>
            <a:xfrm rot="-420000">
              <a:off x="7043637" y="151330"/>
              <a:ext cx="1713743" cy="1314071"/>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6" name="TextBox 25">
              <a:extLst>
                <a:ext uri="{FF2B5EF4-FFF2-40B4-BE49-F238E27FC236}">
                  <a16:creationId xmlns:a16="http://schemas.microsoft.com/office/drawing/2014/main" id="{4B62FECF-1D8D-FD2B-214E-923F8955FEB9}"/>
                </a:ext>
              </a:extLst>
            </p:cNvPr>
            <p:cNvSpPr txBox="1"/>
            <p:nvPr/>
          </p:nvSpPr>
          <p:spPr>
            <a:xfrm>
              <a:off x="7221557" y="449141"/>
              <a:ext cx="13566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To save money</a:t>
              </a:r>
            </a:p>
          </p:txBody>
        </p:sp>
      </p:grpSp>
      <p:grpSp>
        <p:nvGrpSpPr>
          <p:cNvPr id="35" name="Group 34">
            <a:extLst>
              <a:ext uri="{FF2B5EF4-FFF2-40B4-BE49-F238E27FC236}">
                <a16:creationId xmlns:a16="http://schemas.microsoft.com/office/drawing/2014/main" id="{475F783F-1C32-7EB8-349E-CD031256A18B}"/>
              </a:ext>
            </a:extLst>
          </p:cNvPr>
          <p:cNvGrpSpPr/>
          <p:nvPr/>
        </p:nvGrpSpPr>
        <p:grpSpPr>
          <a:xfrm>
            <a:off x="6936614" y="4945937"/>
            <a:ext cx="1713743" cy="1314071"/>
            <a:chOff x="6945176" y="4843195"/>
            <a:chExt cx="1713743" cy="1314071"/>
          </a:xfrm>
        </p:grpSpPr>
        <p:sp>
          <p:nvSpPr>
            <p:cNvPr id="27" name="Speech Bubble: Oval 4">
              <a:extLst>
                <a:ext uri="{FF2B5EF4-FFF2-40B4-BE49-F238E27FC236}">
                  <a16:creationId xmlns:a16="http://schemas.microsoft.com/office/drawing/2014/main" id="{BD280D56-C84A-7860-BCF4-55CBA3DA40A1}"/>
                </a:ext>
              </a:extLst>
            </p:cNvPr>
            <p:cNvSpPr/>
            <p:nvPr/>
          </p:nvSpPr>
          <p:spPr>
            <a:xfrm rot="10440000">
              <a:off x="6945176" y="4843195"/>
              <a:ext cx="1713743" cy="1314071"/>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0" name="TextBox 29">
              <a:extLst>
                <a:ext uri="{FF2B5EF4-FFF2-40B4-BE49-F238E27FC236}">
                  <a16:creationId xmlns:a16="http://schemas.microsoft.com/office/drawing/2014/main" id="{B09F57B6-B2F3-E9E0-E99F-A0D3015CC398}"/>
                </a:ext>
              </a:extLst>
            </p:cNvPr>
            <p:cNvSpPr txBox="1"/>
            <p:nvPr/>
          </p:nvSpPr>
          <p:spPr>
            <a:xfrm flipH="1">
              <a:off x="7169821" y="5145284"/>
              <a:ext cx="13103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latin typeface="Arial"/>
                  <a:cs typeface="Arial"/>
                </a:rPr>
                <a:t>For the environment</a:t>
              </a:r>
              <a:endParaRPr lang="en-US"/>
            </a:p>
          </p:txBody>
        </p:sp>
      </p:grpSp>
      <p:sp>
        <p:nvSpPr>
          <p:cNvPr id="42" name="TextBox 41">
            <a:extLst>
              <a:ext uri="{FF2B5EF4-FFF2-40B4-BE49-F238E27FC236}">
                <a16:creationId xmlns:a16="http://schemas.microsoft.com/office/drawing/2014/main" id="{11507599-19F2-631A-C96E-79B5D3D80B98}"/>
              </a:ext>
            </a:extLst>
          </p:cNvPr>
          <p:cNvSpPr txBox="1"/>
          <p:nvPr/>
        </p:nvSpPr>
        <p:spPr>
          <a:xfrm>
            <a:off x="6488131" y="2583950"/>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rgbClr val="D8117D"/>
                </a:solidFill>
                <a:latin typeface="Aller"/>
              </a:rPr>
              <a:t>What are the</a:t>
            </a:r>
            <a:br>
              <a:rPr lang="en-US" sz="3200" b="1">
                <a:latin typeface="Aller"/>
              </a:rPr>
            </a:br>
            <a:r>
              <a:rPr lang="en-US" sz="3200" b="1">
                <a:solidFill>
                  <a:srgbClr val="D8117D"/>
                </a:solidFill>
                <a:latin typeface="Aller"/>
              </a:rPr>
              <a:t>benefits?</a:t>
            </a:r>
            <a:endParaRPr lang="en-US"/>
          </a:p>
        </p:txBody>
      </p:sp>
      <p:pic>
        <p:nvPicPr>
          <p:cNvPr id="47" name="Picture 12" descr="A close up of a sign&#10;&#10;Description automatically generated">
            <a:extLst>
              <a:ext uri="{FF2B5EF4-FFF2-40B4-BE49-F238E27FC236}">
                <a16:creationId xmlns:a16="http://schemas.microsoft.com/office/drawing/2014/main" id="{FE9E8EC4-A046-E3ED-AC3D-14F61A3FAC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560" y="6170775"/>
            <a:ext cx="18351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A purple and white sign&#10;&#10;Description automatically generated">
            <a:extLst>
              <a:ext uri="{FF2B5EF4-FFF2-40B4-BE49-F238E27FC236}">
                <a16:creationId xmlns:a16="http://schemas.microsoft.com/office/drawing/2014/main" id="{AA44AA25-3D4A-796B-009C-DE7E7B4FEC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54038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31FB7CD-E04B-4D3F-8A06-F2D0EA47F877}"/>
              </a:ext>
            </a:extLst>
          </p:cNvPr>
          <p:cNvSpPr/>
          <p:nvPr/>
        </p:nvSpPr>
        <p:spPr>
          <a:xfrm>
            <a:off x="-47844" y="211138"/>
            <a:ext cx="12261412" cy="6646862"/>
          </a:xfrm>
          <a:prstGeom prst="rect">
            <a:avLst/>
          </a:prstGeom>
          <a:solidFill>
            <a:srgbClr val="F8941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9034" tIns="49517" rIns="99034" bIns="49517" anchor="ctr"/>
          <a:lstStyle/>
          <a:p>
            <a:pPr algn="ctr">
              <a:defRPr/>
            </a:pPr>
            <a:endParaRPr lang="en-US" sz="1662"/>
          </a:p>
        </p:txBody>
      </p:sp>
      <p:sp>
        <p:nvSpPr>
          <p:cNvPr id="4" name="TextBox 3">
            <a:extLst>
              <a:ext uri="{FF2B5EF4-FFF2-40B4-BE49-F238E27FC236}">
                <a16:creationId xmlns:a16="http://schemas.microsoft.com/office/drawing/2014/main" id="{DB4A0C76-203D-4F81-A4F5-375EDD46AD67}"/>
              </a:ext>
            </a:extLst>
          </p:cNvPr>
          <p:cNvSpPr txBox="1"/>
          <p:nvPr/>
        </p:nvSpPr>
        <p:spPr>
          <a:xfrm>
            <a:off x="7823154" y="881322"/>
            <a:ext cx="4367510" cy="3610219"/>
          </a:xfrm>
          <a:prstGeom prst="rect">
            <a:avLst/>
          </a:prstGeom>
          <a:noFill/>
        </p:spPr>
        <p:txBody>
          <a:bodyPr wrap="square" lIns="91440" tIns="45720" rIns="91440" bIns="45720" anchor="t">
            <a:spAutoFit/>
          </a:bodyPr>
          <a:lstStyle/>
          <a:p>
            <a:pPr algn="ctr">
              <a:lnSpc>
                <a:spcPct val="90000"/>
              </a:lnSpc>
              <a:spcAft>
                <a:spcPts val="600"/>
              </a:spcAft>
              <a:defRPr/>
            </a:pPr>
            <a:r>
              <a:rPr lang="en-US" b="1">
                <a:solidFill>
                  <a:schemeClr val="tx1">
                    <a:alpha val="60000"/>
                  </a:schemeClr>
                </a:solidFill>
                <a:latin typeface="Arial"/>
                <a:cs typeface="Times"/>
              </a:rPr>
              <a:t>Facts and advice for young adults on all aspects of wellbeing </a:t>
            </a: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Alcohol</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Cannabis</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Gaming/gambling</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Money worries</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Mental health</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Vaping </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Quizzes </a:t>
            </a:r>
            <a:endParaRPr lang="en-US" sz="1600">
              <a:solidFill>
                <a:srgbClr val="000000">
                  <a:alpha val="60000"/>
                </a:srgbClr>
              </a:solidFill>
              <a:latin typeface="Arial"/>
              <a:ea typeface="Calibri" panose="020F0502020204030204"/>
              <a:cs typeface="Times"/>
            </a:endParaRPr>
          </a:p>
          <a:p>
            <a:pPr marL="285750" indent="-285750">
              <a:lnSpc>
                <a:spcPct val="90000"/>
              </a:lnSpc>
              <a:spcAft>
                <a:spcPts val="600"/>
              </a:spcAft>
              <a:buFont typeface="Arial"/>
              <a:buChar char="•"/>
              <a:defRPr/>
            </a:pPr>
            <a:r>
              <a:rPr lang="en-US" sz="1600">
                <a:solidFill>
                  <a:srgbClr val="000000">
                    <a:alpha val="60000"/>
                  </a:srgbClr>
                </a:solidFill>
                <a:latin typeface="Arial"/>
                <a:cs typeface="Times"/>
              </a:rPr>
              <a:t>Advice and links to full sources of information </a:t>
            </a:r>
            <a:endParaRPr lang="en-US" sz="1600">
              <a:solidFill>
                <a:srgbClr val="000000">
                  <a:alpha val="60000"/>
                </a:srgbClr>
              </a:solidFill>
              <a:latin typeface="Arial"/>
              <a:ea typeface="Calibri" panose="020F0502020204030204"/>
              <a:cs typeface="Times"/>
            </a:endParaRPr>
          </a:p>
          <a:p>
            <a:pPr>
              <a:defRPr/>
            </a:pPr>
            <a:endParaRPr lang="en-GB"/>
          </a:p>
        </p:txBody>
      </p:sp>
      <p:pic>
        <p:nvPicPr>
          <p:cNvPr id="3" name="Picture 2" descr="Graphical user interface, website&#10;&#10;Description automatically generated">
            <a:extLst>
              <a:ext uri="{FF2B5EF4-FFF2-40B4-BE49-F238E27FC236}">
                <a16:creationId xmlns:a16="http://schemas.microsoft.com/office/drawing/2014/main" id="{8BD1C8AA-1F90-4B31-975D-AFE5F174C4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796" y="3491174"/>
            <a:ext cx="1839001" cy="3210088"/>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9" name="Picture 8" descr="Graphical user interface, website&#10;&#10;Description automatically generated">
            <a:extLst>
              <a:ext uri="{FF2B5EF4-FFF2-40B4-BE49-F238E27FC236}">
                <a16:creationId xmlns:a16="http://schemas.microsoft.com/office/drawing/2014/main" id="{ED889EF0-BEC7-47F2-8073-4AC76FE30B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3702" y="3490350"/>
            <a:ext cx="1832079" cy="3210088"/>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11" name="Picture 10" descr="Graphical user interface, website&#10;&#10;Description automatically generated">
            <a:extLst>
              <a:ext uri="{FF2B5EF4-FFF2-40B4-BE49-F238E27FC236}">
                <a16:creationId xmlns:a16="http://schemas.microsoft.com/office/drawing/2014/main" id="{00DAEC82-1ECE-439E-9226-E5C5285596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15423" y="1001713"/>
            <a:ext cx="3875018" cy="2245759"/>
          </a:xfrm>
          <a:prstGeom prst="rect">
            <a:avLst/>
          </a:prstGeom>
          <a:effectLst>
            <a:outerShdw blurRad="50800" dist="38100" dir="2700000" algn="tl" rotWithShape="0">
              <a:prstClr val="black">
                <a:alpha val="40000"/>
              </a:prstClr>
            </a:outerShdw>
          </a:effectLst>
        </p:spPr>
      </p:pic>
      <p:pic>
        <p:nvPicPr>
          <p:cNvPr id="5" name="Picture 4" descr="Graphical user interface, website&#10;&#10;Description automatically generated">
            <a:extLst>
              <a:ext uri="{FF2B5EF4-FFF2-40B4-BE49-F238E27FC236}">
                <a16:creationId xmlns:a16="http://schemas.microsoft.com/office/drawing/2014/main" id="{F6EC046C-43F4-4637-A055-7345A1D45B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84026" y="3490776"/>
            <a:ext cx="1905742" cy="3210088"/>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7" name="Picture 6" descr="Graphical user interface, website&#10;&#10;Description automatically generated">
            <a:extLst>
              <a:ext uri="{FF2B5EF4-FFF2-40B4-BE49-F238E27FC236}">
                <a16:creationId xmlns:a16="http://schemas.microsoft.com/office/drawing/2014/main" id="{91E9105E-DC49-45C6-9771-973F064121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09979" y="4110003"/>
            <a:ext cx="1821178" cy="2501288"/>
          </a:xfrm>
          <a:prstGeom prst="rect">
            <a:avLst/>
          </a:prstGeom>
          <a:effectLst>
            <a:glow>
              <a:schemeClr val="accent1">
                <a:alpha val="63000"/>
              </a:schemeClr>
            </a:glow>
            <a:outerShdw blurRad="50800" dist="38100" dir="2940000" algn="tl" rotWithShape="0">
              <a:prstClr val="black">
                <a:alpha val="40000"/>
              </a:prstClr>
            </a:outerShdw>
            <a:softEdge rad="0"/>
          </a:effectLst>
        </p:spPr>
      </p:pic>
      <p:sp>
        <p:nvSpPr>
          <p:cNvPr id="20" name="Rectangle 19">
            <a:extLst>
              <a:ext uri="{FF2B5EF4-FFF2-40B4-BE49-F238E27FC236}">
                <a16:creationId xmlns:a16="http://schemas.microsoft.com/office/drawing/2014/main" id="{98C53721-003B-42CF-BE38-2C46BF4DA282}"/>
              </a:ext>
            </a:extLst>
          </p:cNvPr>
          <p:cNvSpPr/>
          <p:nvPr/>
        </p:nvSpPr>
        <p:spPr>
          <a:xfrm>
            <a:off x="-47438" y="-13089"/>
            <a:ext cx="12326337" cy="7953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solidFill>
                <a:schemeClr val="tx1">
                  <a:lumMod val="65000"/>
                  <a:lumOff val="35000"/>
                </a:schemeClr>
              </a:solidFill>
            </a:endParaRPr>
          </a:p>
        </p:txBody>
      </p:sp>
      <p:pic>
        <p:nvPicPr>
          <p:cNvPr id="13" name="Picture 12" descr="Graphical user interface, website&#10;&#10;Description automatically generated">
            <a:extLst>
              <a:ext uri="{FF2B5EF4-FFF2-40B4-BE49-F238E27FC236}">
                <a16:creationId xmlns:a16="http://schemas.microsoft.com/office/drawing/2014/main" id="{E532F48C-DA5E-47A6-AE57-655D39F3B84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06" t="-553"/>
          <a:stretch/>
        </p:blipFill>
        <p:spPr>
          <a:xfrm>
            <a:off x="9687447" y="4101183"/>
            <a:ext cx="1769894" cy="2256164"/>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15" name="Picture 14" descr="Graphical user interface&#10;&#10;Description automatically generated">
            <a:extLst>
              <a:ext uri="{FF2B5EF4-FFF2-40B4-BE49-F238E27FC236}">
                <a16:creationId xmlns:a16="http://schemas.microsoft.com/office/drawing/2014/main" id="{FD5F637D-140D-43DD-BB3A-81ACE7F227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89985" y="4110831"/>
            <a:ext cx="1699975" cy="2498214"/>
          </a:xfrm>
          <a:prstGeom prst="rect">
            <a:avLst/>
          </a:prstGeom>
          <a:effectLst>
            <a:glow>
              <a:schemeClr val="accent1">
                <a:alpha val="63000"/>
              </a:schemeClr>
            </a:glow>
            <a:outerShdw blurRad="50800" dist="38100" dir="2940000" algn="tl" rotWithShape="0">
              <a:prstClr val="black">
                <a:alpha val="40000"/>
              </a:prstClr>
            </a:outerShdw>
            <a:softEdge rad="0"/>
          </a:effectLst>
        </p:spPr>
      </p:pic>
      <p:pic>
        <p:nvPicPr>
          <p:cNvPr id="18" name="Picture 17" descr="Graphical user interface, website&#10;&#10;Description automatically generated">
            <a:extLst>
              <a:ext uri="{FF2B5EF4-FFF2-40B4-BE49-F238E27FC236}">
                <a16:creationId xmlns:a16="http://schemas.microsoft.com/office/drawing/2014/main" id="{9C7D5916-504A-44EA-87C2-F4A22A3509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3253" y="1003774"/>
            <a:ext cx="1766593" cy="2920136"/>
          </a:xfrm>
          <a:prstGeom prst="rect">
            <a:avLst/>
          </a:prstGeom>
          <a:effectLst>
            <a:glow>
              <a:schemeClr val="accent1">
                <a:alpha val="63000"/>
              </a:schemeClr>
            </a:glow>
            <a:outerShdw blurRad="50800" dist="38100" dir="2940000" algn="tl" rotWithShape="0">
              <a:prstClr val="black">
                <a:alpha val="40000"/>
              </a:prstClr>
            </a:outerShdw>
            <a:softEdge rad="0"/>
          </a:effectLst>
        </p:spPr>
      </p:pic>
      <p:sp>
        <p:nvSpPr>
          <p:cNvPr id="22" name="TextBox 21">
            <a:extLst>
              <a:ext uri="{FF2B5EF4-FFF2-40B4-BE49-F238E27FC236}">
                <a16:creationId xmlns:a16="http://schemas.microsoft.com/office/drawing/2014/main" id="{6A4D770B-D79E-49E2-A6C5-BAB5A0614DE0}"/>
              </a:ext>
            </a:extLst>
          </p:cNvPr>
          <p:cNvSpPr txBox="1"/>
          <p:nvPr/>
        </p:nvSpPr>
        <p:spPr>
          <a:xfrm>
            <a:off x="1503405" y="140043"/>
            <a:ext cx="9156700" cy="484748"/>
          </a:xfrm>
          <a:prstGeom prst="rect">
            <a:avLst/>
          </a:prstGeom>
          <a:noFill/>
        </p:spPr>
        <p:txBody>
          <a:bodyPr lIns="91440" tIns="45720" rIns="91440" bIns="45720" anchor="t">
            <a:spAutoFit/>
          </a:bodyPr>
          <a:lstStyle/>
          <a:p>
            <a:pPr algn="ctr">
              <a:defRPr/>
            </a:pPr>
            <a:r>
              <a:rPr lang="en-US" sz="2550" b="1">
                <a:solidFill>
                  <a:schemeClr val="bg1"/>
                </a:solidFill>
                <a:latin typeface="Arial"/>
                <a:cs typeface="Arial"/>
              </a:rPr>
              <a:t>Advice hub Life-stuff.org  </a:t>
            </a:r>
            <a:endParaRPr lang="en-US">
              <a:solidFill>
                <a:schemeClr val="bg1"/>
              </a:solidFill>
              <a:latin typeface="Arial"/>
              <a:cs typeface="Arial"/>
            </a:endParaRPr>
          </a:p>
        </p:txBody>
      </p:sp>
      <p:pic>
        <p:nvPicPr>
          <p:cNvPr id="79887" name="Picture 18">
            <a:extLst>
              <a:ext uri="{FF2B5EF4-FFF2-40B4-BE49-F238E27FC236}">
                <a16:creationId xmlns:a16="http://schemas.microsoft.com/office/drawing/2014/main" id="{5D1652DB-FE73-419D-9C3D-79AC6361EF0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8900" y="881063"/>
            <a:ext cx="1849921" cy="9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logo&#10;&#10;Description automatically generated">
            <a:extLst>
              <a:ext uri="{FF2B5EF4-FFF2-40B4-BE49-F238E27FC236}">
                <a16:creationId xmlns:a16="http://schemas.microsoft.com/office/drawing/2014/main" id="{C6DC3A4C-EB3A-D435-E2CE-9B177172F88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6021" y="2075915"/>
            <a:ext cx="685800" cy="51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peech Bubble: Oval 4">
            <a:extLst>
              <a:ext uri="{FF2B5EF4-FFF2-40B4-BE49-F238E27FC236}">
                <a16:creationId xmlns:a16="http://schemas.microsoft.com/office/drawing/2014/main" id="{E4625CF4-5F01-2FD9-08AA-E60FCAAAC946}"/>
              </a:ext>
            </a:extLst>
          </p:cNvPr>
          <p:cNvSpPr/>
          <p:nvPr/>
        </p:nvSpPr>
        <p:spPr>
          <a:xfrm>
            <a:off x="7461438" y="1182940"/>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86" name="Speech Bubble: Oval 4">
            <a:extLst>
              <a:ext uri="{FF2B5EF4-FFF2-40B4-BE49-F238E27FC236}">
                <a16:creationId xmlns:a16="http://schemas.microsoft.com/office/drawing/2014/main" id="{83F1C50F-14F6-6058-238F-94FD40681FCF}"/>
              </a:ext>
            </a:extLst>
          </p:cNvPr>
          <p:cNvSpPr/>
          <p:nvPr/>
        </p:nvSpPr>
        <p:spPr>
          <a:xfrm>
            <a:off x="3642680" y="4117079"/>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85" name="Speech Bubble: Oval 5">
            <a:extLst>
              <a:ext uri="{FF2B5EF4-FFF2-40B4-BE49-F238E27FC236}">
                <a16:creationId xmlns:a16="http://schemas.microsoft.com/office/drawing/2014/main" id="{89345630-5792-7197-2631-3C367A9B4639}"/>
              </a:ext>
            </a:extLst>
          </p:cNvPr>
          <p:cNvSpPr/>
          <p:nvPr/>
        </p:nvSpPr>
        <p:spPr>
          <a:xfrm rot="-5400000">
            <a:off x="466598" y="3749586"/>
            <a:ext cx="1194434" cy="1790616"/>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4" name="Speech Bubble: Oval 4">
            <a:extLst>
              <a:ext uri="{FF2B5EF4-FFF2-40B4-BE49-F238E27FC236}">
                <a16:creationId xmlns:a16="http://schemas.microsoft.com/office/drawing/2014/main" id="{59B31990-BBC3-CDD5-8ABA-7F782A34D6D2}"/>
              </a:ext>
            </a:extLst>
          </p:cNvPr>
          <p:cNvSpPr/>
          <p:nvPr/>
        </p:nvSpPr>
        <p:spPr>
          <a:xfrm>
            <a:off x="6892128" y="2693803"/>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73" name="Speech Bubble: Oval 5">
            <a:extLst>
              <a:ext uri="{FF2B5EF4-FFF2-40B4-BE49-F238E27FC236}">
                <a16:creationId xmlns:a16="http://schemas.microsoft.com/office/drawing/2014/main" id="{36B05125-9F04-409D-86D7-0EDEE4632609}"/>
              </a:ext>
            </a:extLst>
          </p:cNvPr>
          <p:cNvSpPr/>
          <p:nvPr/>
        </p:nvSpPr>
        <p:spPr>
          <a:xfrm rot="5400000">
            <a:off x="10396076" y="726438"/>
            <a:ext cx="1229471" cy="2022719"/>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Speech Bubble: Oval 5">
            <a:extLst>
              <a:ext uri="{FF2B5EF4-FFF2-40B4-BE49-F238E27FC236}">
                <a16:creationId xmlns:a16="http://schemas.microsoft.com/office/drawing/2014/main" id="{59AF9635-981F-D474-F9DD-A8F54373CE28}"/>
              </a:ext>
            </a:extLst>
          </p:cNvPr>
          <p:cNvSpPr/>
          <p:nvPr/>
        </p:nvSpPr>
        <p:spPr>
          <a:xfrm rot="5400000">
            <a:off x="9231181" y="5079471"/>
            <a:ext cx="1273265" cy="1689893"/>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Speech Bubble: Oval 5">
            <a:extLst>
              <a:ext uri="{FF2B5EF4-FFF2-40B4-BE49-F238E27FC236}">
                <a16:creationId xmlns:a16="http://schemas.microsoft.com/office/drawing/2014/main" id="{9C153653-9598-177C-1087-49B041F9929B}"/>
              </a:ext>
            </a:extLst>
          </p:cNvPr>
          <p:cNvSpPr/>
          <p:nvPr/>
        </p:nvSpPr>
        <p:spPr>
          <a:xfrm rot="-5220000">
            <a:off x="5772830" y="1117429"/>
            <a:ext cx="1238229" cy="2040235"/>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Picture 9" descr="A close up of a sign&#10;&#10;Description automatically generated">
            <a:extLst>
              <a:ext uri="{FF2B5EF4-FFF2-40B4-BE49-F238E27FC236}">
                <a16:creationId xmlns:a16="http://schemas.microsoft.com/office/drawing/2014/main" id="{6F13943E-BC63-4EF0-AE77-650D441917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906" y="6221870"/>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C6F010-B5C7-489C-850F-BD2659AFC7CA}"/>
              </a:ext>
            </a:extLst>
          </p:cNvPr>
          <p:cNvSpPr/>
          <p:nvPr/>
        </p:nvSpPr>
        <p:spPr>
          <a:xfrm>
            <a:off x="0" y="0"/>
            <a:ext cx="12192000" cy="1017203"/>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extBox 1">
            <a:extLst>
              <a:ext uri="{FF2B5EF4-FFF2-40B4-BE49-F238E27FC236}">
                <a16:creationId xmlns:a16="http://schemas.microsoft.com/office/drawing/2014/main" id="{28BEFBF1-9AA6-491A-BBB5-86C0FA3E6122}"/>
              </a:ext>
            </a:extLst>
          </p:cNvPr>
          <p:cNvSpPr txBox="1"/>
          <p:nvPr/>
        </p:nvSpPr>
        <p:spPr>
          <a:xfrm>
            <a:off x="0" y="-1"/>
            <a:ext cx="12185821" cy="954107"/>
          </a:xfrm>
          <a:prstGeom prst="rect">
            <a:avLst/>
          </a:prstGeom>
          <a:noFill/>
        </p:spPr>
        <p:txBody>
          <a:bodyPr wrap="square" lIns="91440" tIns="45720" rIns="91440" bIns="45720" rtlCol="0" anchor="t">
            <a:spAutoFit/>
          </a:bodyPr>
          <a:lstStyle/>
          <a:p>
            <a:pPr algn="ctr"/>
            <a:r>
              <a:rPr lang="en-GB" sz="2800" b="1">
                <a:solidFill>
                  <a:schemeClr val="bg1"/>
                </a:solidFill>
              </a:rPr>
              <a:t> </a:t>
            </a:r>
            <a:r>
              <a:rPr lang="en-GB" sz="2800" b="1">
                <a:solidFill>
                  <a:schemeClr val="bg1"/>
                </a:solidFill>
                <a:latin typeface="Arial"/>
                <a:cs typeface="Arial"/>
              </a:rPr>
              <a:t> Write down what things you think someone can be addicted to </a:t>
            </a:r>
          </a:p>
          <a:p>
            <a:pPr algn="ctr"/>
            <a:r>
              <a:rPr lang="en-GB" sz="2800" b="1">
                <a:solidFill>
                  <a:schemeClr val="bg1"/>
                </a:solidFill>
                <a:latin typeface="Arial"/>
                <a:cs typeface="Arial"/>
              </a:rPr>
              <a:t>Then think about what things you associate with addiction?</a:t>
            </a:r>
          </a:p>
        </p:txBody>
      </p:sp>
      <p:sp>
        <p:nvSpPr>
          <p:cNvPr id="16" name="Speech Bubble: Oval 4">
            <a:extLst>
              <a:ext uri="{FF2B5EF4-FFF2-40B4-BE49-F238E27FC236}">
                <a16:creationId xmlns:a16="http://schemas.microsoft.com/office/drawing/2014/main" id="{16AF3191-D899-46F2-98FF-5440A95EE2D7}"/>
              </a:ext>
            </a:extLst>
          </p:cNvPr>
          <p:cNvSpPr/>
          <p:nvPr/>
        </p:nvSpPr>
        <p:spPr>
          <a:xfrm>
            <a:off x="218610" y="2694026"/>
            <a:ext cx="1860325" cy="1068881"/>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7" name="Speech Bubble: Oval 4">
            <a:extLst>
              <a:ext uri="{FF2B5EF4-FFF2-40B4-BE49-F238E27FC236}">
                <a16:creationId xmlns:a16="http://schemas.microsoft.com/office/drawing/2014/main" id="{2E2D10A5-6BD2-45D3-B012-F9ED325035AF}"/>
              </a:ext>
            </a:extLst>
          </p:cNvPr>
          <p:cNvSpPr/>
          <p:nvPr/>
        </p:nvSpPr>
        <p:spPr>
          <a:xfrm rot="10800000">
            <a:off x="2557959" y="5229913"/>
            <a:ext cx="1623843" cy="1121432"/>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9" name="Speech Bubble: Oval 4">
            <a:extLst>
              <a:ext uri="{FF2B5EF4-FFF2-40B4-BE49-F238E27FC236}">
                <a16:creationId xmlns:a16="http://schemas.microsoft.com/office/drawing/2014/main" id="{0338687A-48C4-48CE-9B98-851F0B4E9BD8}"/>
              </a:ext>
            </a:extLst>
          </p:cNvPr>
          <p:cNvSpPr/>
          <p:nvPr/>
        </p:nvSpPr>
        <p:spPr>
          <a:xfrm>
            <a:off x="10189749" y="4292252"/>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3" name="Speech Bubble: Oval 2">
            <a:extLst>
              <a:ext uri="{FF2B5EF4-FFF2-40B4-BE49-F238E27FC236}">
                <a16:creationId xmlns:a16="http://schemas.microsoft.com/office/drawing/2014/main" id="{44DB8631-0A87-4C46-9A7E-AD8731B8BBB9}"/>
              </a:ext>
            </a:extLst>
          </p:cNvPr>
          <p:cNvSpPr/>
          <p:nvPr/>
        </p:nvSpPr>
        <p:spPr>
          <a:xfrm>
            <a:off x="4641121" y="5235922"/>
            <a:ext cx="1450047" cy="1067402"/>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6" name="Speech Bubble: Oval 4">
            <a:extLst>
              <a:ext uri="{FF2B5EF4-FFF2-40B4-BE49-F238E27FC236}">
                <a16:creationId xmlns:a16="http://schemas.microsoft.com/office/drawing/2014/main" id="{AEBE6C11-9130-4B82-8BAA-01490B370928}"/>
              </a:ext>
            </a:extLst>
          </p:cNvPr>
          <p:cNvSpPr/>
          <p:nvPr/>
        </p:nvSpPr>
        <p:spPr>
          <a:xfrm rot="10800000">
            <a:off x="3374252" y="1334872"/>
            <a:ext cx="1807774" cy="1016330"/>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7" name="Speech Bubble: Oval 4">
            <a:extLst>
              <a:ext uri="{FF2B5EF4-FFF2-40B4-BE49-F238E27FC236}">
                <a16:creationId xmlns:a16="http://schemas.microsoft.com/office/drawing/2014/main" id="{2484404C-5075-4EE7-996E-584AFB5EB4DC}"/>
              </a:ext>
            </a:extLst>
          </p:cNvPr>
          <p:cNvSpPr/>
          <p:nvPr/>
        </p:nvSpPr>
        <p:spPr>
          <a:xfrm>
            <a:off x="6192876" y="5444650"/>
            <a:ext cx="2053015" cy="111705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9" name="Speech Bubble: Oval 2">
            <a:extLst>
              <a:ext uri="{FF2B5EF4-FFF2-40B4-BE49-F238E27FC236}">
                <a16:creationId xmlns:a16="http://schemas.microsoft.com/office/drawing/2014/main" id="{2C71FB5D-F0CD-47E9-A906-78E7FF9C6BE3}"/>
              </a:ext>
            </a:extLst>
          </p:cNvPr>
          <p:cNvSpPr/>
          <p:nvPr/>
        </p:nvSpPr>
        <p:spPr>
          <a:xfrm>
            <a:off x="2211924" y="2156476"/>
            <a:ext cx="1515738" cy="1071781"/>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2" name="Speech Bubble: Oval 5">
            <a:extLst>
              <a:ext uri="{FF2B5EF4-FFF2-40B4-BE49-F238E27FC236}">
                <a16:creationId xmlns:a16="http://schemas.microsoft.com/office/drawing/2014/main" id="{B73144F7-7EFD-7AEA-8BCE-4E35399C19CA}"/>
              </a:ext>
            </a:extLst>
          </p:cNvPr>
          <p:cNvSpPr/>
          <p:nvPr/>
        </p:nvSpPr>
        <p:spPr>
          <a:xfrm rot="-5220000">
            <a:off x="8964292" y="2863094"/>
            <a:ext cx="1233850" cy="1935133"/>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Speech Bubble: Oval 5">
            <a:extLst>
              <a:ext uri="{FF2B5EF4-FFF2-40B4-BE49-F238E27FC236}">
                <a16:creationId xmlns:a16="http://schemas.microsoft.com/office/drawing/2014/main" id="{4DCB04B3-01D1-4233-0458-8104571F9A27}"/>
              </a:ext>
            </a:extLst>
          </p:cNvPr>
          <p:cNvSpPr/>
          <p:nvPr/>
        </p:nvSpPr>
        <p:spPr>
          <a:xfrm rot="5400000">
            <a:off x="681452" y="935332"/>
            <a:ext cx="1260126" cy="1803754"/>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Speech Bubble: Oval 2">
            <a:extLst>
              <a:ext uri="{FF2B5EF4-FFF2-40B4-BE49-F238E27FC236}">
                <a16:creationId xmlns:a16="http://schemas.microsoft.com/office/drawing/2014/main" id="{EE3B2B65-0234-49C8-B7F9-0FEE679A6200}"/>
              </a:ext>
            </a:extLst>
          </p:cNvPr>
          <p:cNvSpPr/>
          <p:nvPr/>
        </p:nvSpPr>
        <p:spPr>
          <a:xfrm rot="10800000">
            <a:off x="7339181" y="4292362"/>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0" name="Speech Bubble: Oval 4">
            <a:extLst>
              <a:ext uri="{FF2B5EF4-FFF2-40B4-BE49-F238E27FC236}">
                <a16:creationId xmlns:a16="http://schemas.microsoft.com/office/drawing/2014/main" id="{EFF50A58-9AA3-4EBD-935E-FE34E6243F1D}"/>
              </a:ext>
            </a:extLst>
          </p:cNvPr>
          <p:cNvSpPr/>
          <p:nvPr/>
        </p:nvSpPr>
        <p:spPr>
          <a:xfrm rot="10800000">
            <a:off x="5477264" y="3722723"/>
            <a:ext cx="1715809" cy="1147707"/>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8" name="Speech Bubble: Oval 4">
            <a:extLst>
              <a:ext uri="{FF2B5EF4-FFF2-40B4-BE49-F238E27FC236}">
                <a16:creationId xmlns:a16="http://schemas.microsoft.com/office/drawing/2014/main" id="{E488D0EC-E849-460F-9813-2926EF1F5E62}"/>
              </a:ext>
            </a:extLst>
          </p:cNvPr>
          <p:cNvSpPr/>
          <p:nvPr/>
        </p:nvSpPr>
        <p:spPr>
          <a:xfrm rot="11100000">
            <a:off x="8624311" y="2058150"/>
            <a:ext cx="1715809" cy="1007569"/>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25" name="Speech Bubble: Oval 2">
            <a:extLst>
              <a:ext uri="{FF2B5EF4-FFF2-40B4-BE49-F238E27FC236}">
                <a16:creationId xmlns:a16="http://schemas.microsoft.com/office/drawing/2014/main" id="{7CEBC8D1-E00D-4CA8-9AB7-DF73190E7B33}"/>
              </a:ext>
            </a:extLst>
          </p:cNvPr>
          <p:cNvSpPr/>
          <p:nvPr/>
        </p:nvSpPr>
        <p:spPr>
          <a:xfrm rot="11100000">
            <a:off x="971205" y="5286425"/>
            <a:ext cx="1419392" cy="887851"/>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7" name="Speech Bubble: Oval 2">
            <a:extLst>
              <a:ext uri="{FF2B5EF4-FFF2-40B4-BE49-F238E27FC236}">
                <a16:creationId xmlns:a16="http://schemas.microsoft.com/office/drawing/2014/main" id="{C9BC7D30-5CA3-FD1D-57FC-4DF15F1F9C03}"/>
              </a:ext>
            </a:extLst>
          </p:cNvPr>
          <p:cNvSpPr/>
          <p:nvPr/>
        </p:nvSpPr>
        <p:spPr>
          <a:xfrm rot="10680000">
            <a:off x="2006097" y="3623547"/>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72" name="Speech Bubble: Oval 5">
            <a:extLst>
              <a:ext uri="{FF2B5EF4-FFF2-40B4-BE49-F238E27FC236}">
                <a16:creationId xmlns:a16="http://schemas.microsoft.com/office/drawing/2014/main" id="{21AB7D71-50CC-A1DB-6F1C-C6910CFF07E9}"/>
              </a:ext>
            </a:extLst>
          </p:cNvPr>
          <p:cNvSpPr/>
          <p:nvPr/>
        </p:nvSpPr>
        <p:spPr>
          <a:xfrm rot="5580000">
            <a:off x="4267833" y="2373451"/>
            <a:ext cx="1343331" cy="1781858"/>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9" name="Speech Bubble: Oval 4">
            <a:extLst>
              <a:ext uri="{FF2B5EF4-FFF2-40B4-BE49-F238E27FC236}">
                <a16:creationId xmlns:a16="http://schemas.microsoft.com/office/drawing/2014/main" id="{23B322F4-DBC5-D028-3B86-64B56915BE8B}"/>
              </a:ext>
            </a:extLst>
          </p:cNvPr>
          <p:cNvSpPr/>
          <p:nvPr/>
        </p:nvSpPr>
        <p:spPr>
          <a:xfrm rot="240000">
            <a:off x="10407847" y="2594592"/>
            <a:ext cx="1445422" cy="1032150"/>
          </a:xfrm>
          <a:prstGeom prst="wedgeEllipseCallout">
            <a:avLst/>
          </a:prstGeom>
          <a:no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pic>
        <p:nvPicPr>
          <p:cNvPr id="4" name="Picture 3" descr="A purple and white sign&#10;&#10;Description automatically generated">
            <a:extLst>
              <a:ext uri="{FF2B5EF4-FFF2-40B4-BE49-F238E27FC236}">
                <a16:creationId xmlns:a16="http://schemas.microsoft.com/office/drawing/2014/main" id="{AB6AD710-E333-3B5E-0C37-2AA88901CA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278379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A close up of a sign&#10;&#10;Description automatically generated">
            <a:extLst>
              <a:ext uri="{FF2B5EF4-FFF2-40B4-BE49-F238E27FC236}">
                <a16:creationId xmlns:a16="http://schemas.microsoft.com/office/drawing/2014/main" id="{6F13943E-BC63-4EF0-AE77-650D4419176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894" y="6170499"/>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0C6F010-B5C7-489C-850F-BD2659AFC7CA}"/>
              </a:ext>
            </a:extLst>
          </p:cNvPr>
          <p:cNvSpPr/>
          <p:nvPr/>
        </p:nvSpPr>
        <p:spPr>
          <a:xfrm>
            <a:off x="0" y="0"/>
            <a:ext cx="12192000" cy="1054073"/>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extBox 1">
            <a:extLst>
              <a:ext uri="{FF2B5EF4-FFF2-40B4-BE49-F238E27FC236}">
                <a16:creationId xmlns:a16="http://schemas.microsoft.com/office/drawing/2014/main" id="{28BEFBF1-9AA6-491A-BBB5-86C0FA3E6122}"/>
              </a:ext>
            </a:extLst>
          </p:cNvPr>
          <p:cNvSpPr txBox="1"/>
          <p:nvPr/>
        </p:nvSpPr>
        <p:spPr>
          <a:xfrm>
            <a:off x="0" y="-1"/>
            <a:ext cx="11049000" cy="954107"/>
          </a:xfrm>
          <a:prstGeom prst="rect">
            <a:avLst/>
          </a:prstGeom>
          <a:noFill/>
          <a:ln>
            <a:noFill/>
          </a:ln>
        </p:spPr>
        <p:txBody>
          <a:bodyPr wrap="square" lIns="91440" tIns="45720" rIns="91440" bIns="45720" rtlCol="0" anchor="t">
            <a:spAutoFit/>
          </a:bodyPr>
          <a:lstStyle/>
          <a:p>
            <a:pPr algn="ctr"/>
            <a:r>
              <a:rPr lang="en-GB" sz="2800" b="1">
                <a:solidFill>
                  <a:schemeClr val="bg1"/>
                </a:solidFill>
              </a:rPr>
              <a:t> </a:t>
            </a:r>
            <a:r>
              <a:rPr lang="en-GB" sz="2800" b="1">
                <a:solidFill>
                  <a:schemeClr val="bg1"/>
                </a:solidFill>
                <a:latin typeface="Arial"/>
                <a:ea typeface="Calibri"/>
                <a:cs typeface="Calibri"/>
              </a:rPr>
              <a:t>What can someone be addicted to? </a:t>
            </a:r>
            <a:endParaRPr lang="en-US" sz="2800">
              <a:solidFill>
                <a:schemeClr val="bg1"/>
              </a:solidFill>
              <a:latin typeface="Arial"/>
              <a:ea typeface="Calibri"/>
              <a:cs typeface="Calibri"/>
            </a:endParaRPr>
          </a:p>
          <a:p>
            <a:pPr algn="ctr"/>
            <a:r>
              <a:rPr lang="en-GB" sz="2800" b="1">
                <a:solidFill>
                  <a:schemeClr val="bg1"/>
                </a:solidFill>
                <a:latin typeface="Arial"/>
                <a:ea typeface="Calibri"/>
                <a:cs typeface="Calibri"/>
              </a:rPr>
              <a:t>what words do you associate with addiction?</a:t>
            </a:r>
            <a:endParaRPr lang="en-GB">
              <a:solidFill>
                <a:schemeClr val="bg1"/>
              </a:solidFill>
              <a:latin typeface="Arial"/>
              <a:ea typeface="Calibri"/>
              <a:cs typeface="Calibri"/>
            </a:endParaRPr>
          </a:p>
        </p:txBody>
      </p:sp>
      <p:grpSp>
        <p:nvGrpSpPr>
          <p:cNvPr id="67" name="Group 66">
            <a:extLst>
              <a:ext uri="{FF2B5EF4-FFF2-40B4-BE49-F238E27FC236}">
                <a16:creationId xmlns:a16="http://schemas.microsoft.com/office/drawing/2014/main" id="{90357CF3-CE87-2FD7-1C20-E37F8441DC2A}"/>
              </a:ext>
            </a:extLst>
          </p:cNvPr>
          <p:cNvGrpSpPr/>
          <p:nvPr/>
        </p:nvGrpSpPr>
        <p:grpSpPr>
          <a:xfrm>
            <a:off x="409638" y="1207146"/>
            <a:ext cx="1803754" cy="1260126"/>
            <a:chOff x="475328" y="1123939"/>
            <a:chExt cx="2022719" cy="1422160"/>
          </a:xfrm>
        </p:grpSpPr>
        <p:sp>
          <p:nvSpPr>
            <p:cNvPr id="66" name="Speech Bubble: Oval 5">
              <a:extLst>
                <a:ext uri="{FF2B5EF4-FFF2-40B4-BE49-F238E27FC236}">
                  <a16:creationId xmlns:a16="http://schemas.microsoft.com/office/drawing/2014/main" id="{4DCB04B3-01D1-4233-0458-8104571F9A27}"/>
                </a:ext>
              </a:extLst>
            </p:cNvPr>
            <p:cNvSpPr/>
            <p:nvPr/>
          </p:nvSpPr>
          <p:spPr>
            <a:xfrm rot="5400000">
              <a:off x="775608" y="823659"/>
              <a:ext cx="1422160" cy="2022719"/>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ABF42F8C-D0F8-B444-B70D-66750A8702B6}"/>
                </a:ext>
              </a:extLst>
            </p:cNvPr>
            <p:cNvSpPr txBox="1"/>
            <p:nvPr/>
          </p:nvSpPr>
          <p:spPr>
            <a:xfrm>
              <a:off x="726090" y="1461813"/>
              <a:ext cx="1521373" cy="65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Lack of </a:t>
              </a:r>
              <a:endParaRPr lang="en-US"/>
            </a:p>
            <a:p>
              <a:pPr algn="ctr"/>
              <a:r>
                <a:rPr lang="en-GB">
                  <a:latin typeface="Arial"/>
                  <a:cs typeface="Arial"/>
                </a:rPr>
                <a:t>self-control</a:t>
              </a:r>
              <a:r>
                <a:rPr lang="en-US">
                  <a:latin typeface="Arial"/>
                  <a:cs typeface="Arial"/>
                </a:rPr>
                <a:t>​</a:t>
              </a:r>
              <a:endParaRPr lang="en-US"/>
            </a:p>
          </p:txBody>
        </p:sp>
      </p:grpSp>
      <p:grpSp>
        <p:nvGrpSpPr>
          <p:cNvPr id="43" name="Group 42">
            <a:extLst>
              <a:ext uri="{FF2B5EF4-FFF2-40B4-BE49-F238E27FC236}">
                <a16:creationId xmlns:a16="http://schemas.microsoft.com/office/drawing/2014/main" id="{31C7E9DF-29B8-95F7-C5B8-0FA0AA38917C}"/>
              </a:ext>
            </a:extLst>
          </p:cNvPr>
          <p:cNvGrpSpPr/>
          <p:nvPr/>
        </p:nvGrpSpPr>
        <p:grpSpPr>
          <a:xfrm>
            <a:off x="2211924" y="2156476"/>
            <a:ext cx="1542023" cy="1071781"/>
            <a:chOff x="2211924" y="2156476"/>
            <a:chExt cx="1542023" cy="1071781"/>
          </a:xfrm>
        </p:grpSpPr>
        <p:sp>
          <p:nvSpPr>
            <p:cNvPr id="29" name="Speech Bubble: Oval 2">
              <a:extLst>
                <a:ext uri="{FF2B5EF4-FFF2-40B4-BE49-F238E27FC236}">
                  <a16:creationId xmlns:a16="http://schemas.microsoft.com/office/drawing/2014/main" id="{2C71FB5D-F0CD-47E9-A906-78E7FF9C6BE3}"/>
                </a:ext>
              </a:extLst>
            </p:cNvPr>
            <p:cNvSpPr/>
            <p:nvPr/>
          </p:nvSpPr>
          <p:spPr>
            <a:xfrm>
              <a:off x="2211924" y="2156476"/>
              <a:ext cx="1515738" cy="1071781"/>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 name="TextBox 4">
              <a:extLst>
                <a:ext uri="{FF2B5EF4-FFF2-40B4-BE49-F238E27FC236}">
                  <a16:creationId xmlns:a16="http://schemas.microsoft.com/office/drawing/2014/main" id="{D60C9D97-9F34-F372-0CE7-819742A1A330}"/>
                </a:ext>
              </a:extLst>
            </p:cNvPr>
            <p:cNvSpPr txBox="1"/>
            <p:nvPr/>
          </p:nvSpPr>
          <p:spPr>
            <a:xfrm>
              <a:off x="2232574" y="2368330"/>
              <a:ext cx="15213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Forgetting worries</a:t>
              </a:r>
            </a:p>
          </p:txBody>
        </p:sp>
      </p:grpSp>
      <p:grpSp>
        <p:nvGrpSpPr>
          <p:cNvPr id="71" name="Group 70">
            <a:extLst>
              <a:ext uri="{FF2B5EF4-FFF2-40B4-BE49-F238E27FC236}">
                <a16:creationId xmlns:a16="http://schemas.microsoft.com/office/drawing/2014/main" id="{191FC815-F394-684B-C0A1-A78D034CD183}"/>
              </a:ext>
            </a:extLst>
          </p:cNvPr>
          <p:cNvGrpSpPr/>
          <p:nvPr/>
        </p:nvGrpSpPr>
        <p:grpSpPr>
          <a:xfrm>
            <a:off x="7339181" y="4292362"/>
            <a:ext cx="1682150" cy="1063023"/>
            <a:chOff x="5780146" y="4213535"/>
            <a:chExt cx="1682150" cy="1063023"/>
          </a:xfrm>
        </p:grpSpPr>
        <p:sp>
          <p:nvSpPr>
            <p:cNvPr id="22" name="Speech Bubble: Oval 2">
              <a:extLst>
                <a:ext uri="{FF2B5EF4-FFF2-40B4-BE49-F238E27FC236}">
                  <a16:creationId xmlns:a16="http://schemas.microsoft.com/office/drawing/2014/main" id="{EE3B2B65-0234-49C8-B7F9-0FEE679A6200}"/>
                </a:ext>
              </a:extLst>
            </p:cNvPr>
            <p:cNvSpPr/>
            <p:nvPr/>
          </p:nvSpPr>
          <p:spPr>
            <a:xfrm rot="10800000">
              <a:off x="5780146" y="4213535"/>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6" name="TextBox 5">
              <a:extLst>
                <a:ext uri="{FF2B5EF4-FFF2-40B4-BE49-F238E27FC236}">
                  <a16:creationId xmlns:a16="http://schemas.microsoft.com/office/drawing/2014/main" id="{06C5BE7F-C5FB-5F59-7AAC-8E17F0C1F277}"/>
                </a:ext>
              </a:extLst>
            </p:cNvPr>
            <p:cNvSpPr txBox="1"/>
            <p:nvPr/>
          </p:nvSpPr>
          <p:spPr>
            <a:xfrm>
              <a:off x="5806089" y="4422226"/>
              <a:ext cx="15213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Gangs and dealing</a:t>
              </a:r>
            </a:p>
          </p:txBody>
        </p:sp>
      </p:grpSp>
      <p:grpSp>
        <p:nvGrpSpPr>
          <p:cNvPr id="33" name="Group 32">
            <a:extLst>
              <a:ext uri="{FF2B5EF4-FFF2-40B4-BE49-F238E27FC236}">
                <a16:creationId xmlns:a16="http://schemas.microsoft.com/office/drawing/2014/main" id="{624B6F83-01FD-AAB8-649E-6E649850D9DB}"/>
              </a:ext>
            </a:extLst>
          </p:cNvPr>
          <p:cNvGrpSpPr/>
          <p:nvPr/>
        </p:nvGrpSpPr>
        <p:grpSpPr>
          <a:xfrm>
            <a:off x="218610" y="2694026"/>
            <a:ext cx="1972948" cy="1068881"/>
            <a:chOff x="218610" y="2694026"/>
            <a:chExt cx="1972948" cy="1068881"/>
          </a:xfrm>
        </p:grpSpPr>
        <p:sp>
          <p:nvSpPr>
            <p:cNvPr id="16" name="Speech Bubble: Oval 4">
              <a:extLst>
                <a:ext uri="{FF2B5EF4-FFF2-40B4-BE49-F238E27FC236}">
                  <a16:creationId xmlns:a16="http://schemas.microsoft.com/office/drawing/2014/main" id="{16AF3191-D899-46F2-98FF-5440A95EE2D7}"/>
                </a:ext>
              </a:extLst>
            </p:cNvPr>
            <p:cNvSpPr/>
            <p:nvPr/>
          </p:nvSpPr>
          <p:spPr>
            <a:xfrm>
              <a:off x="218610" y="2694026"/>
              <a:ext cx="1860325" cy="1068881"/>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8" name="TextBox 7">
              <a:extLst>
                <a:ext uri="{FF2B5EF4-FFF2-40B4-BE49-F238E27FC236}">
                  <a16:creationId xmlns:a16="http://schemas.microsoft.com/office/drawing/2014/main" id="{E1A74835-0D9D-B276-C518-1753C6A9CC79}"/>
                </a:ext>
              </a:extLst>
            </p:cNvPr>
            <p:cNvSpPr txBox="1"/>
            <p:nvPr/>
          </p:nvSpPr>
          <p:spPr>
            <a:xfrm>
              <a:off x="509408" y="2948162"/>
              <a:ext cx="1682150" cy="430887"/>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Gaming</a:t>
              </a:r>
            </a:p>
          </p:txBody>
        </p:sp>
      </p:grpSp>
      <p:grpSp>
        <p:nvGrpSpPr>
          <p:cNvPr id="60" name="Group 59">
            <a:extLst>
              <a:ext uri="{FF2B5EF4-FFF2-40B4-BE49-F238E27FC236}">
                <a16:creationId xmlns:a16="http://schemas.microsoft.com/office/drawing/2014/main" id="{A8672A39-64C5-D3BC-CE64-8A5F68D64ED1}"/>
              </a:ext>
            </a:extLst>
          </p:cNvPr>
          <p:cNvGrpSpPr/>
          <p:nvPr/>
        </p:nvGrpSpPr>
        <p:grpSpPr>
          <a:xfrm rot="11220000">
            <a:off x="5477264" y="3722723"/>
            <a:ext cx="1715809" cy="1147707"/>
            <a:chOff x="5005202" y="2825028"/>
            <a:chExt cx="1715809" cy="1147707"/>
          </a:xfrm>
        </p:grpSpPr>
        <p:sp>
          <p:nvSpPr>
            <p:cNvPr id="20" name="Speech Bubble: Oval 4">
              <a:extLst>
                <a:ext uri="{FF2B5EF4-FFF2-40B4-BE49-F238E27FC236}">
                  <a16:creationId xmlns:a16="http://schemas.microsoft.com/office/drawing/2014/main" id="{EFF50A58-9AA3-4EBD-935E-FE34E6243F1D}"/>
                </a:ext>
              </a:extLst>
            </p:cNvPr>
            <p:cNvSpPr/>
            <p:nvPr/>
          </p:nvSpPr>
          <p:spPr>
            <a:xfrm rot="21180000">
              <a:off x="5005202" y="2825028"/>
              <a:ext cx="1715809" cy="1147707"/>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4" name="TextBox 13">
              <a:extLst>
                <a:ext uri="{FF2B5EF4-FFF2-40B4-BE49-F238E27FC236}">
                  <a16:creationId xmlns:a16="http://schemas.microsoft.com/office/drawing/2014/main" id="{A1794A97-065C-2623-9773-B2C2829591BF}"/>
                </a:ext>
              </a:extLst>
            </p:cNvPr>
            <p:cNvSpPr txBox="1"/>
            <p:nvPr/>
          </p:nvSpPr>
          <p:spPr>
            <a:xfrm rot="10380000">
              <a:off x="5089899" y="3266105"/>
              <a:ext cx="1447827" cy="430887"/>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Nicotine</a:t>
              </a:r>
            </a:p>
          </p:txBody>
        </p:sp>
      </p:grpSp>
      <p:grpSp>
        <p:nvGrpSpPr>
          <p:cNvPr id="30" name="Group 29">
            <a:extLst>
              <a:ext uri="{FF2B5EF4-FFF2-40B4-BE49-F238E27FC236}">
                <a16:creationId xmlns:a16="http://schemas.microsoft.com/office/drawing/2014/main" id="{ECB8385E-0B5D-67E3-A89D-5418152D557B}"/>
              </a:ext>
            </a:extLst>
          </p:cNvPr>
          <p:cNvGrpSpPr/>
          <p:nvPr/>
        </p:nvGrpSpPr>
        <p:grpSpPr>
          <a:xfrm>
            <a:off x="2557959" y="5229913"/>
            <a:ext cx="1623843" cy="1121432"/>
            <a:chOff x="2557959" y="5229913"/>
            <a:chExt cx="1623843" cy="1121432"/>
          </a:xfrm>
        </p:grpSpPr>
        <p:sp>
          <p:nvSpPr>
            <p:cNvPr id="17" name="Speech Bubble: Oval 4">
              <a:extLst>
                <a:ext uri="{FF2B5EF4-FFF2-40B4-BE49-F238E27FC236}">
                  <a16:creationId xmlns:a16="http://schemas.microsoft.com/office/drawing/2014/main" id="{2E2D10A5-6BD2-45D3-B012-F9ED325035AF}"/>
                </a:ext>
              </a:extLst>
            </p:cNvPr>
            <p:cNvSpPr/>
            <p:nvPr/>
          </p:nvSpPr>
          <p:spPr>
            <a:xfrm rot="10800000">
              <a:off x="2557959" y="5229913"/>
              <a:ext cx="1623843" cy="1121432"/>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15" name="TextBox 25">
              <a:extLst>
                <a:ext uri="{FF2B5EF4-FFF2-40B4-BE49-F238E27FC236}">
                  <a16:creationId xmlns:a16="http://schemas.microsoft.com/office/drawing/2014/main" id="{787E59A7-DAB5-4089-A8D5-29023B4FA67D}"/>
                </a:ext>
              </a:extLst>
            </p:cNvPr>
            <p:cNvSpPr txBox="1"/>
            <p:nvPr/>
          </p:nvSpPr>
          <p:spPr>
            <a:xfrm>
              <a:off x="2734881" y="5518001"/>
              <a:ext cx="1383532"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Alcohol </a:t>
              </a:r>
            </a:p>
          </p:txBody>
        </p:sp>
      </p:grpSp>
      <p:grpSp>
        <p:nvGrpSpPr>
          <p:cNvPr id="63" name="Group 62">
            <a:extLst>
              <a:ext uri="{FF2B5EF4-FFF2-40B4-BE49-F238E27FC236}">
                <a16:creationId xmlns:a16="http://schemas.microsoft.com/office/drawing/2014/main" id="{45D7ADED-3814-4BC8-40B3-39FECBBAF826}"/>
              </a:ext>
            </a:extLst>
          </p:cNvPr>
          <p:cNvGrpSpPr/>
          <p:nvPr/>
        </p:nvGrpSpPr>
        <p:grpSpPr>
          <a:xfrm rot="300000">
            <a:off x="8624311" y="2058150"/>
            <a:ext cx="1715809" cy="1007569"/>
            <a:chOff x="8475415" y="2666873"/>
            <a:chExt cx="1965429" cy="1121432"/>
          </a:xfrm>
        </p:grpSpPr>
        <p:sp>
          <p:nvSpPr>
            <p:cNvPr id="18" name="Speech Bubble: Oval 4">
              <a:extLst>
                <a:ext uri="{FF2B5EF4-FFF2-40B4-BE49-F238E27FC236}">
                  <a16:creationId xmlns:a16="http://schemas.microsoft.com/office/drawing/2014/main" id="{E488D0EC-E849-460F-9813-2926EF1F5E62}"/>
                </a:ext>
              </a:extLst>
            </p:cNvPr>
            <p:cNvSpPr/>
            <p:nvPr/>
          </p:nvSpPr>
          <p:spPr>
            <a:xfrm rot="10800000">
              <a:off x="8475415" y="2666873"/>
              <a:ext cx="1965429" cy="1121432"/>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7" name="TextBox 36">
              <a:extLst>
                <a:ext uri="{FF2B5EF4-FFF2-40B4-BE49-F238E27FC236}">
                  <a16:creationId xmlns:a16="http://schemas.microsoft.com/office/drawing/2014/main" id="{73E85DAD-1DC3-F536-2C73-08232053DE62}"/>
                </a:ext>
              </a:extLst>
            </p:cNvPr>
            <p:cNvSpPr txBox="1"/>
            <p:nvPr/>
          </p:nvSpPr>
          <p:spPr>
            <a:xfrm rot="21300000">
              <a:off x="8626458" y="2991123"/>
              <a:ext cx="1715600" cy="479581"/>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Gambling</a:t>
              </a:r>
              <a:r>
                <a:rPr lang="en-GB"/>
                <a:t> </a:t>
              </a:r>
            </a:p>
          </p:txBody>
        </p:sp>
      </p:grpSp>
      <p:grpSp>
        <p:nvGrpSpPr>
          <p:cNvPr id="21" name="Group 20">
            <a:extLst>
              <a:ext uri="{FF2B5EF4-FFF2-40B4-BE49-F238E27FC236}">
                <a16:creationId xmlns:a16="http://schemas.microsoft.com/office/drawing/2014/main" id="{0785A3AE-E32F-4D17-79E3-0D78DB4C4769}"/>
              </a:ext>
            </a:extLst>
          </p:cNvPr>
          <p:cNvGrpSpPr/>
          <p:nvPr/>
        </p:nvGrpSpPr>
        <p:grpSpPr>
          <a:xfrm>
            <a:off x="10189749" y="4292252"/>
            <a:ext cx="1767519" cy="1060123"/>
            <a:chOff x="10189749" y="4292252"/>
            <a:chExt cx="1767519" cy="1060123"/>
          </a:xfrm>
        </p:grpSpPr>
        <p:sp>
          <p:nvSpPr>
            <p:cNvPr id="19" name="Speech Bubble: Oval 4">
              <a:extLst>
                <a:ext uri="{FF2B5EF4-FFF2-40B4-BE49-F238E27FC236}">
                  <a16:creationId xmlns:a16="http://schemas.microsoft.com/office/drawing/2014/main" id="{0338687A-48C4-48CE-9B98-851F0B4E9BD8}"/>
                </a:ext>
              </a:extLst>
            </p:cNvPr>
            <p:cNvSpPr/>
            <p:nvPr/>
          </p:nvSpPr>
          <p:spPr>
            <a:xfrm rot="10800000">
              <a:off x="10189749" y="4292252"/>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9" name="TextBox 38">
              <a:extLst>
                <a:ext uri="{FF2B5EF4-FFF2-40B4-BE49-F238E27FC236}">
                  <a16:creationId xmlns:a16="http://schemas.microsoft.com/office/drawing/2014/main" id="{DF15E086-3EBE-B615-C701-50D822CD744C}"/>
                </a:ext>
              </a:extLst>
            </p:cNvPr>
            <p:cNvSpPr txBox="1"/>
            <p:nvPr/>
          </p:nvSpPr>
          <p:spPr>
            <a:xfrm>
              <a:off x="10301802" y="4510808"/>
              <a:ext cx="1655466" cy="461665"/>
            </a:xfrm>
            <a:prstGeom prst="rect">
              <a:avLst/>
            </a:prstGeom>
            <a:noFill/>
          </p:spPr>
          <p:txBody>
            <a:bodyPr wrap="square" lIns="91440" tIns="45720" rIns="91440" bIns="45720" rtlCol="0" anchor="t">
              <a:spAutoFit/>
            </a:bodyPr>
            <a:lstStyle/>
            <a:p>
              <a:r>
                <a:rPr lang="en-GB" sz="2200" b="1">
                  <a:solidFill>
                    <a:srgbClr val="C00000"/>
                  </a:solidFill>
                  <a:latin typeface="Arial"/>
                  <a:cs typeface="Arial"/>
                </a:rPr>
                <a:t>Cannabis</a:t>
              </a:r>
              <a:r>
                <a:rPr lang="en-GB" sz="2400" b="1">
                  <a:solidFill>
                    <a:srgbClr val="C00000"/>
                  </a:solidFill>
                  <a:latin typeface="Arial"/>
                  <a:cs typeface="Arial"/>
                </a:rPr>
                <a:t> </a:t>
              </a:r>
            </a:p>
          </p:txBody>
        </p:sp>
      </p:grpSp>
      <p:grpSp>
        <p:nvGrpSpPr>
          <p:cNvPr id="31" name="Group 30">
            <a:extLst>
              <a:ext uri="{FF2B5EF4-FFF2-40B4-BE49-F238E27FC236}">
                <a16:creationId xmlns:a16="http://schemas.microsoft.com/office/drawing/2014/main" id="{14B11F1F-3406-C94D-8EC0-A7227E3575C9}"/>
              </a:ext>
            </a:extLst>
          </p:cNvPr>
          <p:cNvGrpSpPr/>
          <p:nvPr/>
        </p:nvGrpSpPr>
        <p:grpSpPr>
          <a:xfrm>
            <a:off x="3374252" y="1334872"/>
            <a:ext cx="1808223" cy="1016330"/>
            <a:chOff x="3374252" y="1334872"/>
            <a:chExt cx="1808223" cy="1016330"/>
          </a:xfrm>
        </p:grpSpPr>
        <p:sp>
          <p:nvSpPr>
            <p:cNvPr id="26" name="Speech Bubble: Oval 4">
              <a:extLst>
                <a:ext uri="{FF2B5EF4-FFF2-40B4-BE49-F238E27FC236}">
                  <a16:creationId xmlns:a16="http://schemas.microsoft.com/office/drawing/2014/main" id="{AEBE6C11-9130-4B82-8BAA-01490B370928}"/>
                </a:ext>
              </a:extLst>
            </p:cNvPr>
            <p:cNvSpPr/>
            <p:nvPr/>
          </p:nvSpPr>
          <p:spPr>
            <a:xfrm rot="10800000">
              <a:off x="3374252" y="1334872"/>
              <a:ext cx="1807774" cy="1016330"/>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40" name="TextBox 27">
              <a:extLst>
                <a:ext uri="{FF2B5EF4-FFF2-40B4-BE49-F238E27FC236}">
                  <a16:creationId xmlns:a16="http://schemas.microsoft.com/office/drawing/2014/main" id="{C20BE5D9-63D1-44B4-86EA-08528461C457}"/>
                </a:ext>
              </a:extLst>
            </p:cNvPr>
            <p:cNvSpPr txBox="1"/>
            <p:nvPr/>
          </p:nvSpPr>
          <p:spPr>
            <a:xfrm>
              <a:off x="3566423" y="1506601"/>
              <a:ext cx="161605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Cannabis</a:t>
              </a:r>
              <a:r>
                <a:rPr lang="en-GB" sz="2400" b="1">
                  <a:solidFill>
                    <a:srgbClr val="C00000"/>
                  </a:solidFill>
                </a:rPr>
                <a:t> </a:t>
              </a:r>
            </a:p>
          </p:txBody>
        </p:sp>
      </p:grpSp>
      <p:grpSp>
        <p:nvGrpSpPr>
          <p:cNvPr id="58" name="Group 57">
            <a:extLst>
              <a:ext uri="{FF2B5EF4-FFF2-40B4-BE49-F238E27FC236}">
                <a16:creationId xmlns:a16="http://schemas.microsoft.com/office/drawing/2014/main" id="{573C9493-9B82-C3F6-F9C6-9473A272BAEE}"/>
              </a:ext>
            </a:extLst>
          </p:cNvPr>
          <p:cNvGrpSpPr/>
          <p:nvPr/>
        </p:nvGrpSpPr>
        <p:grpSpPr>
          <a:xfrm>
            <a:off x="9022867" y="5287785"/>
            <a:ext cx="1689893" cy="1273265"/>
            <a:chOff x="9022867" y="5287785"/>
            <a:chExt cx="1689893" cy="1273265"/>
          </a:xfrm>
        </p:grpSpPr>
        <p:sp>
          <p:nvSpPr>
            <p:cNvPr id="70" name="Speech Bubble: Oval 5">
              <a:extLst>
                <a:ext uri="{FF2B5EF4-FFF2-40B4-BE49-F238E27FC236}">
                  <a16:creationId xmlns:a16="http://schemas.microsoft.com/office/drawing/2014/main" id="{59AF9635-981F-D474-F9DD-A8F54373CE28}"/>
                </a:ext>
              </a:extLst>
            </p:cNvPr>
            <p:cNvSpPr/>
            <p:nvPr/>
          </p:nvSpPr>
          <p:spPr>
            <a:xfrm rot="5400000">
              <a:off x="9231181" y="5079471"/>
              <a:ext cx="1273265" cy="1689893"/>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30">
              <a:extLst>
                <a:ext uri="{FF2B5EF4-FFF2-40B4-BE49-F238E27FC236}">
                  <a16:creationId xmlns:a16="http://schemas.microsoft.com/office/drawing/2014/main" id="{134A0FB1-0903-4073-8CAF-6D1A43ED0D74}"/>
                </a:ext>
              </a:extLst>
            </p:cNvPr>
            <p:cNvSpPr txBox="1"/>
            <p:nvPr/>
          </p:nvSpPr>
          <p:spPr>
            <a:xfrm>
              <a:off x="9103652" y="5589550"/>
              <a:ext cx="1607593"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Arial"/>
                  <a:cs typeface="Arial"/>
                </a:rPr>
                <a:t>Family problems</a:t>
              </a:r>
              <a:endParaRPr lang="en-GB">
                <a:latin typeface="Arial"/>
                <a:ea typeface="Calibri"/>
                <a:cs typeface="Arial"/>
              </a:endParaRPr>
            </a:p>
          </p:txBody>
        </p:sp>
      </p:grpSp>
      <p:grpSp>
        <p:nvGrpSpPr>
          <p:cNvPr id="36" name="Group 35">
            <a:extLst>
              <a:ext uri="{FF2B5EF4-FFF2-40B4-BE49-F238E27FC236}">
                <a16:creationId xmlns:a16="http://schemas.microsoft.com/office/drawing/2014/main" id="{DBEF74E9-F044-7B3D-3306-103609B044BA}"/>
              </a:ext>
            </a:extLst>
          </p:cNvPr>
          <p:cNvGrpSpPr/>
          <p:nvPr/>
        </p:nvGrpSpPr>
        <p:grpSpPr>
          <a:xfrm>
            <a:off x="10083026" y="1182056"/>
            <a:ext cx="2101349" cy="1229471"/>
            <a:chOff x="9999452" y="1123062"/>
            <a:chExt cx="2101349" cy="1229471"/>
          </a:xfrm>
        </p:grpSpPr>
        <p:sp>
          <p:nvSpPr>
            <p:cNvPr id="73" name="Speech Bubble: Oval 5">
              <a:extLst>
                <a:ext uri="{FF2B5EF4-FFF2-40B4-BE49-F238E27FC236}">
                  <a16:creationId xmlns:a16="http://schemas.microsoft.com/office/drawing/2014/main" id="{36B05125-9F04-409D-86D7-0EDEE4632609}"/>
                </a:ext>
              </a:extLst>
            </p:cNvPr>
            <p:cNvSpPr/>
            <p:nvPr/>
          </p:nvSpPr>
          <p:spPr>
            <a:xfrm rot="5400000">
              <a:off x="10396076" y="726438"/>
              <a:ext cx="1229471" cy="2022719"/>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a:extLst>
                <a:ext uri="{FF2B5EF4-FFF2-40B4-BE49-F238E27FC236}">
                  <a16:creationId xmlns:a16="http://schemas.microsoft.com/office/drawing/2014/main" id="{93053FDC-C2AF-9D61-072F-79798A3B4842}"/>
                </a:ext>
              </a:extLst>
            </p:cNvPr>
            <p:cNvSpPr txBox="1"/>
            <p:nvPr/>
          </p:nvSpPr>
          <p:spPr>
            <a:xfrm>
              <a:off x="10002110" y="1412135"/>
              <a:ext cx="2098691" cy="646331"/>
            </a:xfrm>
            <a:prstGeom prst="rect">
              <a:avLst/>
            </a:prstGeom>
            <a:noFill/>
          </p:spPr>
          <p:txBody>
            <a:bodyPr wrap="square" lIns="91440" tIns="45720" rIns="91440" bIns="45720" rtlCol="0" anchor="t">
              <a:spAutoFit/>
            </a:bodyPr>
            <a:lstStyle/>
            <a:p>
              <a:pPr algn="ctr"/>
              <a:r>
                <a:rPr lang="en-GB">
                  <a:latin typeface="Arial"/>
                  <a:cs typeface="Arial"/>
                </a:rPr>
                <a:t>Stealing/criminal record </a:t>
              </a:r>
              <a:endParaRPr lang="en-US"/>
            </a:p>
          </p:txBody>
        </p:sp>
      </p:grpSp>
      <p:grpSp>
        <p:nvGrpSpPr>
          <p:cNvPr id="38" name="Group 37">
            <a:extLst>
              <a:ext uri="{FF2B5EF4-FFF2-40B4-BE49-F238E27FC236}">
                <a16:creationId xmlns:a16="http://schemas.microsoft.com/office/drawing/2014/main" id="{8221132A-DAEB-C7AD-8A70-5460568DA2E8}"/>
              </a:ext>
            </a:extLst>
          </p:cNvPr>
          <p:cNvGrpSpPr/>
          <p:nvPr/>
        </p:nvGrpSpPr>
        <p:grpSpPr>
          <a:xfrm>
            <a:off x="5371827" y="1518432"/>
            <a:ext cx="2040235" cy="1238229"/>
            <a:chOff x="5371827" y="1518432"/>
            <a:chExt cx="2040235" cy="1238229"/>
          </a:xfrm>
        </p:grpSpPr>
        <p:sp>
          <p:nvSpPr>
            <p:cNvPr id="65" name="Speech Bubble: Oval 5">
              <a:extLst>
                <a:ext uri="{FF2B5EF4-FFF2-40B4-BE49-F238E27FC236}">
                  <a16:creationId xmlns:a16="http://schemas.microsoft.com/office/drawing/2014/main" id="{9C153653-9598-177C-1087-49B041F9929B}"/>
                </a:ext>
              </a:extLst>
            </p:cNvPr>
            <p:cNvSpPr/>
            <p:nvPr/>
          </p:nvSpPr>
          <p:spPr>
            <a:xfrm rot="16380000">
              <a:off x="5772830" y="1117429"/>
              <a:ext cx="1238229" cy="2040235"/>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TextBox 45">
              <a:extLst>
                <a:ext uri="{FF2B5EF4-FFF2-40B4-BE49-F238E27FC236}">
                  <a16:creationId xmlns:a16="http://schemas.microsoft.com/office/drawing/2014/main" id="{A3212690-15CD-158A-A8DB-8E49E68F8C3C}"/>
                </a:ext>
              </a:extLst>
            </p:cNvPr>
            <p:cNvSpPr txBox="1"/>
            <p:nvPr/>
          </p:nvSpPr>
          <p:spPr>
            <a:xfrm>
              <a:off x="5635496" y="1805590"/>
              <a:ext cx="1510646" cy="646331"/>
            </a:xfrm>
            <a:prstGeom prst="rect">
              <a:avLst/>
            </a:prstGeom>
            <a:noFill/>
          </p:spPr>
          <p:txBody>
            <a:bodyPr wrap="square" lIns="91440" tIns="45720" rIns="91440" bIns="45720" rtlCol="0" anchor="t">
              <a:spAutoFit/>
            </a:bodyPr>
            <a:lstStyle/>
            <a:p>
              <a:pPr algn="ctr"/>
              <a:r>
                <a:rPr lang="en-GB">
                  <a:latin typeface="Arial"/>
                  <a:cs typeface="Arial"/>
                </a:rPr>
                <a:t>Poor mental health </a:t>
              </a:r>
            </a:p>
          </p:txBody>
        </p:sp>
      </p:grpSp>
      <p:grpSp>
        <p:nvGrpSpPr>
          <p:cNvPr id="51" name="Group 50">
            <a:extLst>
              <a:ext uri="{FF2B5EF4-FFF2-40B4-BE49-F238E27FC236}">
                <a16:creationId xmlns:a16="http://schemas.microsoft.com/office/drawing/2014/main" id="{F3970C79-783D-C160-1EC9-979AAC3B3FAE}"/>
              </a:ext>
            </a:extLst>
          </p:cNvPr>
          <p:cNvGrpSpPr/>
          <p:nvPr/>
        </p:nvGrpSpPr>
        <p:grpSpPr>
          <a:xfrm>
            <a:off x="8613650" y="3213736"/>
            <a:ext cx="1935133" cy="1233850"/>
            <a:chOff x="8613650" y="3213736"/>
            <a:chExt cx="1935133" cy="1233850"/>
          </a:xfrm>
        </p:grpSpPr>
        <p:sp>
          <p:nvSpPr>
            <p:cNvPr id="32" name="Speech Bubble: Oval 5">
              <a:extLst>
                <a:ext uri="{FF2B5EF4-FFF2-40B4-BE49-F238E27FC236}">
                  <a16:creationId xmlns:a16="http://schemas.microsoft.com/office/drawing/2014/main" id="{B73144F7-7EFD-7AEA-8BCE-4E35399C19CA}"/>
                </a:ext>
              </a:extLst>
            </p:cNvPr>
            <p:cNvSpPr/>
            <p:nvPr/>
          </p:nvSpPr>
          <p:spPr>
            <a:xfrm rot="16380000">
              <a:off x="8964292" y="2863094"/>
              <a:ext cx="1233850" cy="1935133"/>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TextBox 45">
              <a:extLst>
                <a:ext uri="{FF2B5EF4-FFF2-40B4-BE49-F238E27FC236}">
                  <a16:creationId xmlns:a16="http://schemas.microsoft.com/office/drawing/2014/main" id="{BAE1D25D-E3C0-4037-9ACB-33FCB8B1571B}"/>
                </a:ext>
              </a:extLst>
            </p:cNvPr>
            <p:cNvSpPr txBox="1"/>
            <p:nvPr/>
          </p:nvSpPr>
          <p:spPr>
            <a:xfrm>
              <a:off x="8735687" y="3621487"/>
              <a:ext cx="176395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Homelessness</a:t>
              </a:r>
            </a:p>
          </p:txBody>
        </p:sp>
      </p:grpSp>
      <p:grpSp>
        <p:nvGrpSpPr>
          <p:cNvPr id="10" name="Group 9">
            <a:extLst>
              <a:ext uri="{FF2B5EF4-FFF2-40B4-BE49-F238E27FC236}">
                <a16:creationId xmlns:a16="http://schemas.microsoft.com/office/drawing/2014/main" id="{656BB4F0-F73C-4F38-337B-CE1A66BD50B1}"/>
              </a:ext>
            </a:extLst>
          </p:cNvPr>
          <p:cNvGrpSpPr/>
          <p:nvPr/>
        </p:nvGrpSpPr>
        <p:grpSpPr>
          <a:xfrm>
            <a:off x="6892128" y="2693803"/>
            <a:ext cx="1641362" cy="1060123"/>
            <a:chOff x="6892128" y="2693803"/>
            <a:chExt cx="1641362" cy="1060123"/>
          </a:xfrm>
        </p:grpSpPr>
        <p:sp>
          <p:nvSpPr>
            <p:cNvPr id="84" name="Speech Bubble: Oval 4">
              <a:extLst>
                <a:ext uri="{FF2B5EF4-FFF2-40B4-BE49-F238E27FC236}">
                  <a16:creationId xmlns:a16="http://schemas.microsoft.com/office/drawing/2014/main" id="{59B31990-BBC3-CDD5-8ABA-7F782A34D6D2}"/>
                </a:ext>
              </a:extLst>
            </p:cNvPr>
            <p:cNvSpPr/>
            <p:nvPr/>
          </p:nvSpPr>
          <p:spPr>
            <a:xfrm>
              <a:off x="6892128" y="2693803"/>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48" name="TextBox 6">
              <a:extLst>
                <a:ext uri="{FF2B5EF4-FFF2-40B4-BE49-F238E27FC236}">
                  <a16:creationId xmlns:a16="http://schemas.microsoft.com/office/drawing/2014/main" id="{CD92DA63-29A5-4366-A8A5-AA97F177D78E}"/>
                </a:ext>
              </a:extLst>
            </p:cNvPr>
            <p:cNvSpPr txBox="1"/>
            <p:nvPr/>
          </p:nvSpPr>
          <p:spPr>
            <a:xfrm>
              <a:off x="7256065" y="2975680"/>
              <a:ext cx="1122761" cy="3782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Porn</a:t>
              </a:r>
            </a:p>
          </p:txBody>
        </p:sp>
      </p:grpSp>
      <p:grpSp>
        <p:nvGrpSpPr>
          <p:cNvPr id="4" name="Group 3">
            <a:extLst>
              <a:ext uri="{FF2B5EF4-FFF2-40B4-BE49-F238E27FC236}">
                <a16:creationId xmlns:a16="http://schemas.microsoft.com/office/drawing/2014/main" id="{3531BB3C-A94D-902C-4E6D-4FBB9957C0B8}"/>
              </a:ext>
            </a:extLst>
          </p:cNvPr>
          <p:cNvGrpSpPr/>
          <p:nvPr/>
        </p:nvGrpSpPr>
        <p:grpSpPr>
          <a:xfrm>
            <a:off x="7461438" y="1182940"/>
            <a:ext cx="1641362" cy="1060123"/>
            <a:chOff x="7461438" y="1182940"/>
            <a:chExt cx="1641362" cy="1060123"/>
          </a:xfrm>
        </p:grpSpPr>
        <p:sp>
          <p:nvSpPr>
            <p:cNvPr id="87" name="Speech Bubble: Oval 4">
              <a:extLst>
                <a:ext uri="{FF2B5EF4-FFF2-40B4-BE49-F238E27FC236}">
                  <a16:creationId xmlns:a16="http://schemas.microsoft.com/office/drawing/2014/main" id="{E4625CF4-5F01-2FD9-08AA-E60FCAAAC946}"/>
                </a:ext>
              </a:extLst>
            </p:cNvPr>
            <p:cNvSpPr/>
            <p:nvPr/>
          </p:nvSpPr>
          <p:spPr>
            <a:xfrm>
              <a:off x="7461438" y="1182940"/>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49" name="TextBox 26">
              <a:extLst>
                <a:ext uri="{FF2B5EF4-FFF2-40B4-BE49-F238E27FC236}">
                  <a16:creationId xmlns:a16="http://schemas.microsoft.com/office/drawing/2014/main" id="{29B61707-F29E-49AA-913D-060EB622C6E3}"/>
                </a:ext>
              </a:extLst>
            </p:cNvPr>
            <p:cNvSpPr txBox="1"/>
            <p:nvPr/>
          </p:nvSpPr>
          <p:spPr>
            <a:xfrm>
              <a:off x="7729701" y="1413031"/>
              <a:ext cx="1102461"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Drugs</a:t>
              </a:r>
            </a:p>
          </p:txBody>
        </p:sp>
      </p:grpSp>
      <p:grpSp>
        <p:nvGrpSpPr>
          <p:cNvPr id="34" name="Group 33">
            <a:extLst>
              <a:ext uri="{FF2B5EF4-FFF2-40B4-BE49-F238E27FC236}">
                <a16:creationId xmlns:a16="http://schemas.microsoft.com/office/drawing/2014/main" id="{B9EC7DBE-16E9-3830-1D2F-4B5093C51C4B}"/>
              </a:ext>
            </a:extLst>
          </p:cNvPr>
          <p:cNvGrpSpPr/>
          <p:nvPr/>
        </p:nvGrpSpPr>
        <p:grpSpPr>
          <a:xfrm>
            <a:off x="4641121" y="5235922"/>
            <a:ext cx="1491043" cy="1067402"/>
            <a:chOff x="4641121" y="5235922"/>
            <a:chExt cx="1491043" cy="1067402"/>
          </a:xfrm>
        </p:grpSpPr>
        <p:sp>
          <p:nvSpPr>
            <p:cNvPr id="23" name="Speech Bubble: Oval 2">
              <a:extLst>
                <a:ext uri="{FF2B5EF4-FFF2-40B4-BE49-F238E27FC236}">
                  <a16:creationId xmlns:a16="http://schemas.microsoft.com/office/drawing/2014/main" id="{44DB8631-0A87-4C46-9A7E-AD8731B8BBB9}"/>
                </a:ext>
              </a:extLst>
            </p:cNvPr>
            <p:cNvSpPr/>
            <p:nvPr/>
          </p:nvSpPr>
          <p:spPr>
            <a:xfrm>
              <a:off x="4641121" y="5235922"/>
              <a:ext cx="1450047" cy="1067402"/>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0" name="TextBox 47">
              <a:extLst>
                <a:ext uri="{FF2B5EF4-FFF2-40B4-BE49-F238E27FC236}">
                  <a16:creationId xmlns:a16="http://schemas.microsoft.com/office/drawing/2014/main" id="{63CB6652-080C-4EB2-B0B8-9F61A3C5E3AB}"/>
                </a:ext>
              </a:extLst>
            </p:cNvPr>
            <p:cNvSpPr txBox="1"/>
            <p:nvPr/>
          </p:nvSpPr>
          <p:spPr>
            <a:xfrm>
              <a:off x="4943770" y="5544561"/>
              <a:ext cx="118839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Highs</a:t>
              </a:r>
            </a:p>
          </p:txBody>
        </p:sp>
      </p:grpSp>
      <p:grpSp>
        <p:nvGrpSpPr>
          <p:cNvPr id="9" name="Group 8">
            <a:extLst>
              <a:ext uri="{FF2B5EF4-FFF2-40B4-BE49-F238E27FC236}">
                <a16:creationId xmlns:a16="http://schemas.microsoft.com/office/drawing/2014/main" id="{0779AD59-C1DB-572F-A00A-071017971010}"/>
              </a:ext>
            </a:extLst>
          </p:cNvPr>
          <p:cNvGrpSpPr/>
          <p:nvPr/>
        </p:nvGrpSpPr>
        <p:grpSpPr>
          <a:xfrm>
            <a:off x="6192876" y="5444650"/>
            <a:ext cx="2124433" cy="1117053"/>
            <a:chOff x="6192876" y="5444650"/>
            <a:chExt cx="2124433" cy="1117053"/>
          </a:xfrm>
        </p:grpSpPr>
        <p:sp>
          <p:nvSpPr>
            <p:cNvPr id="27" name="Speech Bubble: Oval 4">
              <a:extLst>
                <a:ext uri="{FF2B5EF4-FFF2-40B4-BE49-F238E27FC236}">
                  <a16:creationId xmlns:a16="http://schemas.microsoft.com/office/drawing/2014/main" id="{2484404C-5075-4EE7-996E-584AFB5EB4DC}"/>
                </a:ext>
              </a:extLst>
            </p:cNvPr>
            <p:cNvSpPr/>
            <p:nvPr/>
          </p:nvSpPr>
          <p:spPr>
            <a:xfrm>
              <a:off x="6192876" y="5444650"/>
              <a:ext cx="2053015" cy="111705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3" name="TextBox 36">
              <a:extLst>
                <a:ext uri="{FF2B5EF4-FFF2-40B4-BE49-F238E27FC236}">
                  <a16:creationId xmlns:a16="http://schemas.microsoft.com/office/drawing/2014/main" id="{983EECF3-1A9D-4CBC-8584-562A896D8EA8}"/>
                </a:ext>
              </a:extLst>
            </p:cNvPr>
            <p:cNvSpPr txBox="1"/>
            <p:nvPr/>
          </p:nvSpPr>
          <p:spPr>
            <a:xfrm>
              <a:off x="6193003" y="5611194"/>
              <a:ext cx="2124306"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C00000"/>
                  </a:solidFill>
                  <a:latin typeface="Arial"/>
                  <a:cs typeface="Arial"/>
                </a:rPr>
                <a:t>Prescription medicines </a:t>
              </a:r>
              <a:endParaRPr lang="en-US"/>
            </a:p>
          </p:txBody>
        </p:sp>
      </p:grpSp>
      <p:grpSp>
        <p:nvGrpSpPr>
          <p:cNvPr id="64" name="Group 63">
            <a:extLst>
              <a:ext uri="{FF2B5EF4-FFF2-40B4-BE49-F238E27FC236}">
                <a16:creationId xmlns:a16="http://schemas.microsoft.com/office/drawing/2014/main" id="{13A1C080-441B-A570-9B3D-26D8CBAFB471}"/>
              </a:ext>
            </a:extLst>
          </p:cNvPr>
          <p:cNvGrpSpPr/>
          <p:nvPr/>
        </p:nvGrpSpPr>
        <p:grpSpPr>
          <a:xfrm>
            <a:off x="971205" y="5286425"/>
            <a:ext cx="1419392" cy="887851"/>
            <a:chOff x="651517" y="3968252"/>
            <a:chExt cx="1682150" cy="1063023"/>
          </a:xfrm>
        </p:grpSpPr>
        <p:sp>
          <p:nvSpPr>
            <p:cNvPr id="25" name="Speech Bubble: Oval 2">
              <a:extLst>
                <a:ext uri="{FF2B5EF4-FFF2-40B4-BE49-F238E27FC236}">
                  <a16:creationId xmlns:a16="http://schemas.microsoft.com/office/drawing/2014/main" id="{7CEBC8D1-E00D-4CA8-9AB7-DF73190E7B33}"/>
                </a:ext>
              </a:extLst>
            </p:cNvPr>
            <p:cNvSpPr/>
            <p:nvPr/>
          </p:nvSpPr>
          <p:spPr>
            <a:xfrm rot="11100000">
              <a:off x="651517" y="3968252"/>
              <a:ext cx="1682150" cy="1063023"/>
            </a:xfrm>
            <a:prstGeom prst="wedgeEllipseCallou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6" name="TextBox 33">
              <a:extLst>
                <a:ext uri="{FF2B5EF4-FFF2-40B4-BE49-F238E27FC236}">
                  <a16:creationId xmlns:a16="http://schemas.microsoft.com/office/drawing/2014/main" id="{5C50C2DB-E304-4FE1-BDC7-2774C0166136}"/>
                </a:ext>
              </a:extLst>
            </p:cNvPr>
            <p:cNvSpPr txBox="1"/>
            <p:nvPr/>
          </p:nvSpPr>
          <p:spPr>
            <a:xfrm>
              <a:off x="962330" y="4210712"/>
              <a:ext cx="11306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Prison</a:t>
              </a:r>
            </a:p>
          </p:txBody>
        </p:sp>
      </p:grpSp>
      <p:grpSp>
        <p:nvGrpSpPr>
          <p:cNvPr id="35" name="Group 34">
            <a:extLst>
              <a:ext uri="{FF2B5EF4-FFF2-40B4-BE49-F238E27FC236}">
                <a16:creationId xmlns:a16="http://schemas.microsoft.com/office/drawing/2014/main" id="{211207B7-E57F-2FA2-4AEB-EA7839BEA282}"/>
              </a:ext>
            </a:extLst>
          </p:cNvPr>
          <p:cNvGrpSpPr/>
          <p:nvPr/>
        </p:nvGrpSpPr>
        <p:grpSpPr>
          <a:xfrm>
            <a:off x="2006097" y="3623547"/>
            <a:ext cx="1682150" cy="1063023"/>
            <a:chOff x="2006097" y="3623547"/>
            <a:chExt cx="1682150" cy="1063023"/>
          </a:xfrm>
        </p:grpSpPr>
        <p:sp>
          <p:nvSpPr>
            <p:cNvPr id="57" name="Speech Bubble: Oval 2">
              <a:extLst>
                <a:ext uri="{FF2B5EF4-FFF2-40B4-BE49-F238E27FC236}">
                  <a16:creationId xmlns:a16="http://schemas.microsoft.com/office/drawing/2014/main" id="{C9BC7D30-5CA3-FD1D-57FC-4DF15F1F9C03}"/>
                </a:ext>
              </a:extLst>
            </p:cNvPr>
            <p:cNvSpPr/>
            <p:nvPr/>
          </p:nvSpPr>
          <p:spPr>
            <a:xfrm rot="10680000">
              <a:off x="2006097" y="3623547"/>
              <a:ext cx="1682150" cy="1063023"/>
            </a:xfrm>
            <a:prstGeom prst="wedgeEllipseCallout">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59" name="TextBox 58">
              <a:extLst>
                <a:ext uri="{FF2B5EF4-FFF2-40B4-BE49-F238E27FC236}">
                  <a16:creationId xmlns:a16="http://schemas.microsoft.com/office/drawing/2014/main" id="{F65EC198-1E47-F3DD-71B5-23B12E2E9548}"/>
                </a:ext>
              </a:extLst>
            </p:cNvPr>
            <p:cNvSpPr txBox="1"/>
            <p:nvPr/>
          </p:nvSpPr>
          <p:spPr>
            <a:xfrm>
              <a:off x="2193159" y="3831020"/>
              <a:ext cx="13067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Arial"/>
                  <a:cs typeface="Arial"/>
                </a:rPr>
                <a:t>Money problems</a:t>
              </a:r>
              <a:endParaRPr lang="en-US">
                <a:ea typeface="Calibri"/>
                <a:cs typeface="Calibri"/>
              </a:endParaRPr>
            </a:p>
          </p:txBody>
        </p:sp>
      </p:grpSp>
      <p:grpSp>
        <p:nvGrpSpPr>
          <p:cNvPr id="54" name="Group 53">
            <a:extLst>
              <a:ext uri="{FF2B5EF4-FFF2-40B4-BE49-F238E27FC236}">
                <a16:creationId xmlns:a16="http://schemas.microsoft.com/office/drawing/2014/main" id="{46373CF0-12D8-CF09-4D07-18594381AD9B}"/>
              </a:ext>
            </a:extLst>
          </p:cNvPr>
          <p:cNvGrpSpPr/>
          <p:nvPr/>
        </p:nvGrpSpPr>
        <p:grpSpPr>
          <a:xfrm>
            <a:off x="4048570" y="2592714"/>
            <a:ext cx="1781858" cy="1343331"/>
            <a:chOff x="4048570" y="2592714"/>
            <a:chExt cx="1781858" cy="1343331"/>
          </a:xfrm>
        </p:grpSpPr>
        <p:sp>
          <p:nvSpPr>
            <p:cNvPr id="72" name="Speech Bubble: Oval 5">
              <a:extLst>
                <a:ext uri="{FF2B5EF4-FFF2-40B4-BE49-F238E27FC236}">
                  <a16:creationId xmlns:a16="http://schemas.microsoft.com/office/drawing/2014/main" id="{21AB7D71-50CC-A1DB-6F1C-C6910CFF07E9}"/>
                </a:ext>
              </a:extLst>
            </p:cNvPr>
            <p:cNvSpPr/>
            <p:nvPr/>
          </p:nvSpPr>
          <p:spPr>
            <a:xfrm rot="5580000">
              <a:off x="4267833" y="2373451"/>
              <a:ext cx="1343331" cy="1781858"/>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TextBox 30">
              <a:extLst>
                <a:ext uri="{FF2B5EF4-FFF2-40B4-BE49-F238E27FC236}">
                  <a16:creationId xmlns:a16="http://schemas.microsoft.com/office/drawing/2014/main" id="{134A0FB1-0903-4073-8CAF-6D1A43ED0D74}"/>
                </a:ext>
              </a:extLst>
            </p:cNvPr>
            <p:cNvSpPr txBox="1"/>
            <p:nvPr/>
          </p:nvSpPr>
          <p:spPr>
            <a:xfrm>
              <a:off x="4137513" y="2975102"/>
              <a:ext cx="1607593"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atin typeface="Arial"/>
                  <a:cs typeface="Arial"/>
                </a:rPr>
                <a:t>Trauma and sadness</a:t>
              </a:r>
              <a:endParaRPr lang="en-US"/>
            </a:p>
          </p:txBody>
        </p:sp>
      </p:grpSp>
      <p:grpSp>
        <p:nvGrpSpPr>
          <p:cNvPr id="45" name="Group 44">
            <a:extLst>
              <a:ext uri="{FF2B5EF4-FFF2-40B4-BE49-F238E27FC236}">
                <a16:creationId xmlns:a16="http://schemas.microsoft.com/office/drawing/2014/main" id="{70B58D49-7C9A-BF81-6924-884EA5A687F2}"/>
              </a:ext>
            </a:extLst>
          </p:cNvPr>
          <p:cNvGrpSpPr/>
          <p:nvPr/>
        </p:nvGrpSpPr>
        <p:grpSpPr>
          <a:xfrm>
            <a:off x="168507" y="4047677"/>
            <a:ext cx="1790616" cy="1194434"/>
            <a:chOff x="168507" y="4047677"/>
            <a:chExt cx="1790616" cy="1194434"/>
          </a:xfrm>
        </p:grpSpPr>
        <p:sp>
          <p:nvSpPr>
            <p:cNvPr id="85" name="Speech Bubble: Oval 5">
              <a:extLst>
                <a:ext uri="{FF2B5EF4-FFF2-40B4-BE49-F238E27FC236}">
                  <a16:creationId xmlns:a16="http://schemas.microsoft.com/office/drawing/2014/main" id="{89345630-5792-7197-2631-3C367A9B4639}"/>
                </a:ext>
              </a:extLst>
            </p:cNvPr>
            <p:cNvSpPr/>
            <p:nvPr/>
          </p:nvSpPr>
          <p:spPr>
            <a:xfrm rot="16200000">
              <a:off x="466598" y="3749586"/>
              <a:ext cx="1194434" cy="1790616"/>
            </a:xfrm>
            <a:prstGeom prst="wedgeEllipseCallout">
              <a:avLst/>
            </a:prstGeom>
            <a:solidFill>
              <a:schemeClr val="bg1"/>
            </a:solidFill>
            <a:ln w="57150">
              <a:solidFill>
                <a:srgbClr val="8D2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Box 51">
              <a:extLst>
                <a:ext uri="{FF2B5EF4-FFF2-40B4-BE49-F238E27FC236}">
                  <a16:creationId xmlns:a16="http://schemas.microsoft.com/office/drawing/2014/main" id="{F39BC3ED-9355-46FC-7FA7-74E9FE40C4AC}"/>
                </a:ext>
              </a:extLst>
            </p:cNvPr>
            <p:cNvSpPr txBox="1"/>
            <p:nvPr/>
          </p:nvSpPr>
          <p:spPr>
            <a:xfrm>
              <a:off x="380380" y="4296128"/>
              <a:ext cx="1359739" cy="646331"/>
            </a:xfrm>
            <a:prstGeom prst="rect">
              <a:avLst/>
            </a:prstGeom>
            <a:noFill/>
          </p:spPr>
          <p:txBody>
            <a:bodyPr wrap="square" lIns="91440" tIns="45720" rIns="91440" bIns="45720" rtlCol="0" anchor="t">
              <a:spAutoFit/>
            </a:bodyPr>
            <a:lstStyle/>
            <a:p>
              <a:r>
                <a:rPr lang="en-GB">
                  <a:latin typeface="Arial"/>
                  <a:cs typeface="Arial"/>
                </a:rPr>
                <a:t>Withdrawal/cold turkey</a:t>
              </a:r>
            </a:p>
          </p:txBody>
        </p:sp>
      </p:grpSp>
      <p:grpSp>
        <p:nvGrpSpPr>
          <p:cNvPr id="28" name="Group 27">
            <a:extLst>
              <a:ext uri="{FF2B5EF4-FFF2-40B4-BE49-F238E27FC236}">
                <a16:creationId xmlns:a16="http://schemas.microsoft.com/office/drawing/2014/main" id="{50C1E113-C829-A8C9-32AD-07410B4F0953}"/>
              </a:ext>
            </a:extLst>
          </p:cNvPr>
          <p:cNvGrpSpPr/>
          <p:nvPr/>
        </p:nvGrpSpPr>
        <p:grpSpPr>
          <a:xfrm>
            <a:off x="3642680" y="4117079"/>
            <a:ext cx="1641362" cy="1060123"/>
            <a:chOff x="3642680" y="4117079"/>
            <a:chExt cx="1641362" cy="1060123"/>
          </a:xfrm>
        </p:grpSpPr>
        <p:sp>
          <p:nvSpPr>
            <p:cNvPr id="86" name="Speech Bubble: Oval 4">
              <a:extLst>
                <a:ext uri="{FF2B5EF4-FFF2-40B4-BE49-F238E27FC236}">
                  <a16:creationId xmlns:a16="http://schemas.microsoft.com/office/drawing/2014/main" id="{83F1C50F-14F6-6058-238F-94FD40681FCF}"/>
                </a:ext>
              </a:extLst>
            </p:cNvPr>
            <p:cNvSpPr/>
            <p:nvPr/>
          </p:nvSpPr>
          <p:spPr>
            <a:xfrm>
              <a:off x="3642680" y="4117079"/>
              <a:ext cx="1641362" cy="1060123"/>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77" name="TextBox 33">
              <a:extLst>
                <a:ext uri="{FF2B5EF4-FFF2-40B4-BE49-F238E27FC236}">
                  <a16:creationId xmlns:a16="http://schemas.microsoft.com/office/drawing/2014/main" id="{ABDB73B7-4142-0919-F7A1-8083BBCE794E}"/>
                </a:ext>
              </a:extLst>
            </p:cNvPr>
            <p:cNvSpPr txBox="1"/>
            <p:nvPr/>
          </p:nvSpPr>
          <p:spPr>
            <a:xfrm>
              <a:off x="3808792" y="4418654"/>
              <a:ext cx="1310702"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Phones</a:t>
              </a:r>
            </a:p>
          </p:txBody>
        </p:sp>
      </p:grpSp>
      <p:grpSp>
        <p:nvGrpSpPr>
          <p:cNvPr id="24" name="Group 23">
            <a:extLst>
              <a:ext uri="{FF2B5EF4-FFF2-40B4-BE49-F238E27FC236}">
                <a16:creationId xmlns:a16="http://schemas.microsoft.com/office/drawing/2014/main" id="{4B1D6ABF-EFFE-1452-356D-37B01A20307E}"/>
              </a:ext>
            </a:extLst>
          </p:cNvPr>
          <p:cNvGrpSpPr/>
          <p:nvPr/>
        </p:nvGrpSpPr>
        <p:grpSpPr>
          <a:xfrm>
            <a:off x="10407847" y="2594592"/>
            <a:ext cx="1445422" cy="1032150"/>
            <a:chOff x="10407847" y="2594592"/>
            <a:chExt cx="1445422" cy="1032150"/>
          </a:xfrm>
        </p:grpSpPr>
        <p:sp>
          <p:nvSpPr>
            <p:cNvPr id="55" name="TextBox 26">
              <a:extLst>
                <a:ext uri="{FF2B5EF4-FFF2-40B4-BE49-F238E27FC236}">
                  <a16:creationId xmlns:a16="http://schemas.microsoft.com/office/drawing/2014/main" id="{EB73F0DC-F60C-65F4-9301-70B69BDE3BC3}"/>
                </a:ext>
              </a:extLst>
            </p:cNvPr>
            <p:cNvSpPr txBox="1"/>
            <p:nvPr/>
          </p:nvSpPr>
          <p:spPr>
            <a:xfrm>
              <a:off x="10654656" y="2865267"/>
              <a:ext cx="1102461" cy="43088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200" b="1">
                  <a:solidFill>
                    <a:srgbClr val="C00000"/>
                  </a:solidFill>
                  <a:latin typeface="Arial"/>
                  <a:cs typeface="Arial"/>
                </a:rPr>
                <a:t>Food</a:t>
              </a:r>
            </a:p>
          </p:txBody>
        </p:sp>
        <p:sp>
          <p:nvSpPr>
            <p:cNvPr id="13" name="Speech Bubble: Oval 4">
              <a:extLst>
                <a:ext uri="{FF2B5EF4-FFF2-40B4-BE49-F238E27FC236}">
                  <a16:creationId xmlns:a16="http://schemas.microsoft.com/office/drawing/2014/main" id="{22404ADD-E35A-C3FF-A854-9E850E6FBAC0}"/>
                </a:ext>
              </a:extLst>
            </p:cNvPr>
            <p:cNvSpPr/>
            <p:nvPr/>
          </p:nvSpPr>
          <p:spPr>
            <a:xfrm rot="240000">
              <a:off x="10407847" y="2594592"/>
              <a:ext cx="1445422" cy="1032150"/>
            </a:xfrm>
            <a:prstGeom prst="wedgeEllipseCallout">
              <a:avLst/>
            </a:prstGeom>
            <a:no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grpSp>
      <p:pic>
        <p:nvPicPr>
          <p:cNvPr id="7" name="Picture 6" descr="A purple and white sign&#10;&#10;Description automatically generated">
            <a:extLst>
              <a:ext uri="{FF2B5EF4-FFF2-40B4-BE49-F238E27FC236}">
                <a16:creationId xmlns:a16="http://schemas.microsoft.com/office/drawing/2014/main" id="{28AB0F2C-3AA8-D46F-CE73-9170518614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3852" y="6016639"/>
            <a:ext cx="1097221" cy="687700"/>
          </a:xfrm>
          <a:prstGeom prst="rect">
            <a:avLst/>
          </a:prstGeom>
          <a:ln>
            <a:noFill/>
          </a:ln>
        </p:spPr>
      </p:pic>
    </p:spTree>
    <p:extLst>
      <p:ext uri="{BB962C8B-B14F-4D97-AF65-F5344CB8AC3E}">
        <p14:creationId xmlns:p14="http://schemas.microsoft.com/office/powerpoint/2010/main" val="423866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500" fill="hold"/>
                                        <p:tgtEl>
                                          <p:spTgt spid="67"/>
                                        </p:tgtEl>
                                        <p:attrNameLst>
                                          <p:attrName>ppt_x</p:attrName>
                                        </p:attrNameLst>
                                      </p:cBhvr>
                                      <p:tavLst>
                                        <p:tav tm="0">
                                          <p:val>
                                            <p:strVal val="#ppt_x"/>
                                          </p:val>
                                        </p:tav>
                                        <p:tav tm="100000">
                                          <p:val>
                                            <p:strVal val="#ppt_x"/>
                                          </p:val>
                                        </p:tav>
                                      </p:tavLst>
                                    </p:anim>
                                    <p:anim calcmode="lin" valueType="num">
                                      <p:cBhvr additive="base">
                                        <p:cTn id="54" dur="500" fill="hold"/>
                                        <p:tgtEl>
                                          <p:spTgt spid="6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ppt_x"/>
                                          </p:val>
                                        </p:tav>
                                        <p:tav tm="100000">
                                          <p:val>
                                            <p:strVal val="#ppt_x"/>
                                          </p:val>
                                        </p:tav>
                                      </p:tavLst>
                                    </p:anim>
                                    <p:anim calcmode="lin" valueType="num">
                                      <p:cBhvr additive="base">
                                        <p:cTn id="62" dur="500" fill="hold"/>
                                        <p:tgtEl>
                                          <p:spTgt spid="6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fill="hold"/>
                                        <p:tgtEl>
                                          <p:spTgt spid="54"/>
                                        </p:tgtEl>
                                        <p:attrNameLst>
                                          <p:attrName>ppt_x</p:attrName>
                                        </p:attrNameLst>
                                      </p:cBhvr>
                                      <p:tavLst>
                                        <p:tav tm="0">
                                          <p:val>
                                            <p:strVal val="#ppt_x"/>
                                          </p:val>
                                        </p:tav>
                                        <p:tav tm="100000">
                                          <p:val>
                                            <p:strVal val="#ppt_x"/>
                                          </p:val>
                                        </p:tav>
                                      </p:tavLst>
                                    </p:anim>
                                    <p:anim calcmode="lin" valueType="num">
                                      <p:cBhvr additive="base">
                                        <p:cTn id="74" dur="500" fill="hold"/>
                                        <p:tgtEl>
                                          <p:spTgt spid="5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additive="base">
                                        <p:cTn id="81" dur="500" fill="hold"/>
                                        <p:tgtEl>
                                          <p:spTgt spid="71"/>
                                        </p:tgtEl>
                                        <p:attrNameLst>
                                          <p:attrName>ppt_x</p:attrName>
                                        </p:attrNameLst>
                                      </p:cBhvr>
                                      <p:tavLst>
                                        <p:tav tm="0">
                                          <p:val>
                                            <p:strVal val="#ppt_x"/>
                                          </p:val>
                                        </p:tav>
                                        <p:tav tm="100000">
                                          <p:val>
                                            <p:strVal val="#ppt_x"/>
                                          </p:val>
                                        </p:tav>
                                      </p:tavLst>
                                    </p:anim>
                                    <p:anim calcmode="lin" valueType="num">
                                      <p:cBhvr additive="base">
                                        <p:cTn id="82" dur="500" fill="hold"/>
                                        <p:tgtEl>
                                          <p:spTgt spid="7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 calcmode="lin" valueType="num">
                                      <p:cBhvr additive="base">
                                        <p:cTn id="93" dur="500" fill="hold"/>
                                        <p:tgtEl>
                                          <p:spTgt spid="58"/>
                                        </p:tgtEl>
                                        <p:attrNameLst>
                                          <p:attrName>ppt_x</p:attrName>
                                        </p:attrNameLst>
                                      </p:cBhvr>
                                      <p:tavLst>
                                        <p:tav tm="0">
                                          <p:val>
                                            <p:strVal val="#ppt_x"/>
                                          </p:val>
                                        </p:tav>
                                        <p:tav tm="100000">
                                          <p:val>
                                            <p:strVal val="#ppt_x"/>
                                          </p:val>
                                        </p:tav>
                                      </p:tavLst>
                                    </p:anim>
                                    <p:anim calcmode="lin" valueType="num">
                                      <p:cBhvr additive="base">
                                        <p:cTn id="94" dur="500" fill="hold"/>
                                        <p:tgtEl>
                                          <p:spTgt spid="5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5F0F7D-98EA-AE58-725E-D287F61C6B74}"/>
              </a:ext>
            </a:extLst>
          </p:cNvPr>
          <p:cNvSpPr/>
          <p:nvPr/>
        </p:nvSpPr>
        <p:spPr>
          <a:xfrm>
            <a:off x="-47438" y="-4852"/>
            <a:ext cx="6135602" cy="694080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solidFill>
                <a:schemeClr val="tx1">
                  <a:lumMod val="65000"/>
                  <a:lumOff val="35000"/>
                </a:schemeClr>
              </a:solidFill>
            </a:endParaRPr>
          </a:p>
        </p:txBody>
      </p:sp>
      <p:sp>
        <p:nvSpPr>
          <p:cNvPr id="2" name="Title 1">
            <a:extLst>
              <a:ext uri="{FF2B5EF4-FFF2-40B4-BE49-F238E27FC236}">
                <a16:creationId xmlns:a16="http://schemas.microsoft.com/office/drawing/2014/main" id="{1E5BF944-2C20-46AE-8418-9E708784A373}"/>
              </a:ext>
            </a:extLst>
          </p:cNvPr>
          <p:cNvSpPr>
            <a:spLocks noGrp="1"/>
          </p:cNvSpPr>
          <p:nvPr>
            <p:ph type="title"/>
          </p:nvPr>
        </p:nvSpPr>
        <p:spPr>
          <a:xfrm>
            <a:off x="303161" y="270388"/>
            <a:ext cx="5014452" cy="1626213"/>
          </a:xfrm>
        </p:spPr>
        <p:txBody>
          <a:bodyPr>
            <a:normAutofit/>
          </a:bodyPr>
          <a:lstStyle/>
          <a:p>
            <a:pPr algn="ctr"/>
            <a:r>
              <a:rPr lang="en-GB" sz="2800" b="1">
                <a:solidFill>
                  <a:schemeClr val="bg1"/>
                </a:solidFill>
                <a:latin typeface="Arial"/>
                <a:cs typeface="Arial"/>
              </a:rPr>
              <a:t>Did any of the words chosen use blame or stigmatising language?</a:t>
            </a:r>
          </a:p>
        </p:txBody>
      </p:sp>
      <p:sp>
        <p:nvSpPr>
          <p:cNvPr id="4" name="TextBox 3">
            <a:extLst>
              <a:ext uri="{FF2B5EF4-FFF2-40B4-BE49-F238E27FC236}">
                <a16:creationId xmlns:a16="http://schemas.microsoft.com/office/drawing/2014/main" id="{3D33E236-877A-4898-A4D5-A196D39411A6}"/>
              </a:ext>
            </a:extLst>
          </p:cNvPr>
          <p:cNvSpPr txBox="1"/>
          <p:nvPr/>
        </p:nvSpPr>
        <p:spPr>
          <a:xfrm>
            <a:off x="6207266" y="268749"/>
            <a:ext cx="5599915" cy="6140142"/>
          </a:xfrm>
          <a:prstGeom prst="rect">
            <a:avLst/>
          </a:prstGeom>
          <a:noFill/>
        </p:spPr>
        <p:txBody>
          <a:bodyPr wrap="square" lIns="91440" tIns="45720" rIns="91440" bIns="45720" anchor="t">
            <a:spAutoFit/>
          </a:bodyPr>
          <a:lstStyle/>
          <a:p>
            <a:pPr>
              <a:spcBef>
                <a:spcPts val="600"/>
              </a:spcBef>
            </a:pPr>
            <a:r>
              <a:rPr lang="en-GB" sz="1600" b="1" dirty="0">
                <a:solidFill>
                  <a:srgbClr val="000000"/>
                </a:solidFill>
                <a:latin typeface="Arial"/>
                <a:ea typeface="Noto Sans"/>
                <a:cs typeface="Noto Sans"/>
              </a:rPr>
              <a:t>Stigma</a:t>
            </a:r>
            <a:r>
              <a:rPr lang="en-GB" sz="1600" b="0" i="0" dirty="0">
                <a:solidFill>
                  <a:srgbClr val="000000"/>
                </a:solidFill>
                <a:effectLst/>
                <a:latin typeface="Arial"/>
                <a:ea typeface="Noto Sans"/>
                <a:cs typeface="Noto Sans"/>
              </a:rPr>
              <a:t> </a:t>
            </a:r>
            <a:r>
              <a:rPr lang="en-GB" sz="1600" dirty="0">
                <a:solidFill>
                  <a:srgbClr val="000000"/>
                </a:solidFill>
                <a:latin typeface="Arial"/>
                <a:ea typeface="Noto Sans"/>
                <a:cs typeface="Noto Sans"/>
              </a:rPr>
              <a:t>could be </a:t>
            </a:r>
            <a:r>
              <a:rPr lang="en-GB" sz="1600" b="0" i="0" dirty="0">
                <a:solidFill>
                  <a:srgbClr val="000000"/>
                </a:solidFill>
                <a:effectLst/>
                <a:latin typeface="Arial"/>
                <a:ea typeface="Noto Sans"/>
                <a:cs typeface="Noto Sans"/>
              </a:rPr>
              <a:t>the belief that addiction is a personal choice </a:t>
            </a:r>
            <a:r>
              <a:rPr lang="en-GB" sz="1600" dirty="0">
                <a:solidFill>
                  <a:srgbClr val="000000"/>
                </a:solidFill>
                <a:latin typeface="Arial"/>
                <a:ea typeface="Noto Sans"/>
                <a:cs typeface="Noto Sans"/>
              </a:rPr>
              <a:t>showing</a:t>
            </a:r>
            <a:r>
              <a:rPr lang="en-GB" sz="1600" b="0" i="0" dirty="0">
                <a:solidFill>
                  <a:srgbClr val="000000"/>
                </a:solidFill>
                <a:effectLst/>
                <a:latin typeface="Arial"/>
                <a:ea typeface="Noto Sans"/>
                <a:cs typeface="Noto Sans"/>
              </a:rPr>
              <a:t> a lack of willpower. </a:t>
            </a:r>
            <a:endParaRPr lang="en-US" sz="1600" dirty="0">
              <a:latin typeface="Arial"/>
              <a:cs typeface="Arial"/>
            </a:endParaRPr>
          </a:p>
          <a:p>
            <a:pPr>
              <a:spcBef>
                <a:spcPts val="600"/>
              </a:spcBef>
            </a:pPr>
            <a:r>
              <a:rPr lang="en-GB" sz="1600" b="1" i="0" dirty="0">
                <a:solidFill>
                  <a:srgbClr val="000000"/>
                </a:solidFill>
                <a:effectLst/>
                <a:latin typeface="Arial"/>
                <a:cs typeface="Arial"/>
              </a:rPr>
              <a:t>Self-stigma</a:t>
            </a:r>
            <a:r>
              <a:rPr lang="en-GB" sz="1600" b="0" i="0" dirty="0">
                <a:solidFill>
                  <a:srgbClr val="000000"/>
                </a:solidFill>
                <a:effectLst/>
                <a:latin typeface="Arial"/>
                <a:cs typeface="Arial"/>
              </a:rPr>
              <a:t> is when a person feels unworthy of help and results in people excluding themselves from services.</a:t>
            </a:r>
          </a:p>
          <a:p>
            <a:pPr algn="ctr">
              <a:spcBef>
                <a:spcPts val="600"/>
              </a:spcBef>
            </a:pPr>
            <a:r>
              <a:rPr lang="en-GB" b="1" i="0" dirty="0">
                <a:solidFill>
                  <a:srgbClr val="C00000"/>
                </a:solidFill>
                <a:effectLst/>
                <a:latin typeface="Arial"/>
                <a:cs typeface="Arial"/>
              </a:rPr>
              <a:t>An addiction is a health condition. People should receive help and support, not judgement.</a:t>
            </a:r>
          </a:p>
          <a:p>
            <a:pPr>
              <a:spcBef>
                <a:spcPts val="1200"/>
              </a:spcBef>
            </a:pPr>
            <a:r>
              <a:rPr lang="en-GB" sz="1600" b="1" i="0" dirty="0">
                <a:solidFill>
                  <a:srgbClr val="000000"/>
                </a:solidFill>
                <a:effectLst/>
                <a:latin typeface="Arial"/>
                <a:cs typeface="Arial"/>
              </a:rPr>
              <a:t>Drug</a:t>
            </a:r>
            <a:r>
              <a:rPr lang="en-GB" sz="1600" b="1" dirty="0">
                <a:solidFill>
                  <a:srgbClr val="000000"/>
                </a:solidFill>
                <a:latin typeface="Arial"/>
                <a:cs typeface="Arial"/>
              </a:rPr>
              <a:t>,</a:t>
            </a:r>
            <a:r>
              <a:rPr lang="en-GB" sz="1600" b="1" i="0" dirty="0">
                <a:solidFill>
                  <a:srgbClr val="000000"/>
                </a:solidFill>
                <a:effectLst/>
                <a:latin typeface="Arial"/>
                <a:cs typeface="Arial"/>
              </a:rPr>
              <a:t> </a:t>
            </a:r>
            <a:r>
              <a:rPr lang="en-GB" sz="1600" b="1" dirty="0">
                <a:solidFill>
                  <a:srgbClr val="000000"/>
                </a:solidFill>
                <a:latin typeface="Arial"/>
                <a:cs typeface="Arial"/>
              </a:rPr>
              <a:t>gambling </a:t>
            </a:r>
            <a:r>
              <a:rPr lang="en-GB" sz="1600" b="1" i="0" dirty="0">
                <a:solidFill>
                  <a:srgbClr val="000000"/>
                </a:solidFill>
                <a:effectLst/>
                <a:latin typeface="Arial"/>
                <a:cs typeface="Arial"/>
              </a:rPr>
              <a:t>and alcohol stigma can</a:t>
            </a:r>
            <a:r>
              <a:rPr lang="en-GB" sz="1600" b="0" i="0" dirty="0">
                <a:solidFill>
                  <a:srgbClr val="000000"/>
                </a:solidFill>
                <a:effectLst/>
                <a:latin typeface="Arial"/>
                <a:cs typeface="Arial"/>
              </a:rPr>
              <a:t>:</a:t>
            </a:r>
          </a:p>
          <a:p>
            <a:pPr marL="571500" indent="-285750" algn="l">
              <a:spcBef>
                <a:spcPts val="600"/>
              </a:spcBef>
              <a:buFont typeface="Arial"/>
              <a:buChar char="•"/>
            </a:pPr>
            <a:r>
              <a:rPr lang="en-GB" sz="1600" b="0" i="0" dirty="0">
                <a:solidFill>
                  <a:srgbClr val="000000"/>
                </a:solidFill>
                <a:effectLst/>
                <a:latin typeface="Arial"/>
                <a:cs typeface="Arial"/>
              </a:rPr>
              <a:t>stop people who need treatment and support from getting help as they feel judged</a:t>
            </a:r>
          </a:p>
          <a:p>
            <a:pPr marL="571500" indent="-285750" algn="l">
              <a:spcBef>
                <a:spcPts val="600"/>
              </a:spcBef>
              <a:buFont typeface="Arial"/>
              <a:buChar char="•"/>
            </a:pPr>
            <a:r>
              <a:rPr lang="en-GB" sz="1600" b="0" i="0" dirty="0">
                <a:solidFill>
                  <a:srgbClr val="000000"/>
                </a:solidFill>
                <a:effectLst/>
                <a:latin typeface="Arial"/>
                <a:cs typeface="Arial"/>
              </a:rPr>
              <a:t>affect the friends and family of people struggling with an alcohol, gambling or drug problem</a:t>
            </a:r>
          </a:p>
          <a:p>
            <a:pPr algn="l">
              <a:spcBef>
                <a:spcPts val="1200"/>
              </a:spcBef>
            </a:pPr>
            <a:r>
              <a:rPr lang="en-GB" sz="1600" b="1" i="0" dirty="0">
                <a:solidFill>
                  <a:srgbClr val="000000"/>
                </a:solidFill>
                <a:effectLst/>
                <a:latin typeface="Arial"/>
                <a:cs typeface="Arial"/>
              </a:rPr>
              <a:t>People struggling with addiction</a:t>
            </a:r>
            <a:r>
              <a:rPr lang="en-GB" sz="1600" b="0" i="0" dirty="0">
                <a:solidFill>
                  <a:srgbClr val="000000"/>
                </a:solidFill>
                <a:effectLst/>
                <a:latin typeface="Arial"/>
                <a:cs typeface="Arial"/>
              </a:rPr>
              <a:t> should get the same support and treatment as those with any other health condition. This should be without fear of judgment.</a:t>
            </a:r>
          </a:p>
          <a:p>
            <a:pPr algn="l">
              <a:spcBef>
                <a:spcPts val="600"/>
              </a:spcBef>
            </a:pPr>
            <a:r>
              <a:rPr lang="en-GB" sz="1600" b="0" i="0" dirty="0">
                <a:solidFill>
                  <a:srgbClr val="000000"/>
                </a:solidFill>
                <a:effectLst/>
                <a:latin typeface="Arial"/>
                <a:cs typeface="Arial"/>
              </a:rPr>
              <a:t>We can help by having a kinder approach to those affected by  focusing on understanding, hope and kindness.</a:t>
            </a:r>
          </a:p>
          <a:p>
            <a:pPr algn="l">
              <a:spcBef>
                <a:spcPts val="1200"/>
              </a:spcBef>
            </a:pPr>
            <a:r>
              <a:rPr lang="en-GB" sz="1600" b="1" dirty="0">
                <a:solidFill>
                  <a:srgbClr val="000000"/>
                </a:solidFill>
                <a:latin typeface="Arial"/>
                <a:cs typeface="Arial"/>
              </a:rPr>
              <a:t>83% of young people who sought help for their substance use successfully completed the programme</a:t>
            </a:r>
            <a:endParaRPr lang="en-GB" sz="1600" b="1" i="0" dirty="0">
              <a:solidFill>
                <a:srgbClr val="000000"/>
              </a:solidFill>
              <a:effectLst/>
              <a:latin typeface="Arial"/>
              <a:cs typeface="Arial"/>
            </a:endParaRPr>
          </a:p>
          <a:p>
            <a:pPr>
              <a:spcBef>
                <a:spcPts val="600"/>
              </a:spcBef>
            </a:pPr>
            <a:endParaRPr lang="en-GB" b="1" i="0">
              <a:solidFill>
                <a:srgbClr val="000000"/>
              </a:solidFill>
              <a:effectLst/>
              <a:latin typeface="Arial"/>
              <a:cs typeface="Arial"/>
            </a:endParaRPr>
          </a:p>
          <a:p>
            <a:pPr>
              <a:spcBef>
                <a:spcPts val="600"/>
              </a:spcBef>
            </a:pPr>
            <a:endParaRPr lang="en-GB">
              <a:ea typeface="Calibri" panose="020F0502020204030204"/>
              <a:cs typeface="Calibri" panose="020F0502020204030204"/>
            </a:endParaRPr>
          </a:p>
        </p:txBody>
      </p:sp>
      <p:pic>
        <p:nvPicPr>
          <p:cNvPr id="6" name="Picture 5">
            <a:extLst>
              <a:ext uri="{FF2B5EF4-FFF2-40B4-BE49-F238E27FC236}">
                <a16:creationId xmlns:a16="http://schemas.microsoft.com/office/drawing/2014/main" id="{39928912-39B6-4FD9-A176-3B26E1E46983}"/>
              </a:ext>
            </a:extLst>
          </p:cNvPr>
          <p:cNvPicPr>
            <a:picLocks noChangeAspect="1"/>
          </p:cNvPicPr>
          <p:nvPr/>
        </p:nvPicPr>
        <p:blipFill>
          <a:blip r:embed="rId3"/>
          <a:stretch>
            <a:fillRect/>
          </a:stretch>
        </p:blipFill>
        <p:spPr>
          <a:xfrm>
            <a:off x="303547" y="2362815"/>
            <a:ext cx="5095184" cy="3864768"/>
          </a:xfrm>
          <a:prstGeom prst="rect">
            <a:avLst/>
          </a:prstGeom>
        </p:spPr>
      </p:pic>
      <p:pic>
        <p:nvPicPr>
          <p:cNvPr id="9" name="Picture 8" descr="A black and orange sign with white text&#10;&#10;Description automatically generated">
            <a:extLst>
              <a:ext uri="{FF2B5EF4-FFF2-40B4-BE49-F238E27FC236}">
                <a16:creationId xmlns:a16="http://schemas.microsoft.com/office/drawing/2014/main" id="{1D2AEE86-7841-B700-FEB0-3816ECFDE7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259343"/>
            <a:ext cx="1838325" cy="504825"/>
          </a:xfrm>
          <a:prstGeom prst="rect">
            <a:avLst/>
          </a:prstGeom>
        </p:spPr>
      </p:pic>
      <p:pic>
        <p:nvPicPr>
          <p:cNvPr id="11" name="Picture 10" descr="A purple and white sign&#10;&#10;Description automatically generated">
            <a:extLst>
              <a:ext uri="{FF2B5EF4-FFF2-40B4-BE49-F238E27FC236}">
                <a16:creationId xmlns:a16="http://schemas.microsoft.com/office/drawing/2014/main" id="{00B451E6-B139-682E-F887-D95F96AE72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spTree>
    <p:extLst>
      <p:ext uri="{BB962C8B-B14F-4D97-AF65-F5344CB8AC3E}">
        <p14:creationId xmlns:p14="http://schemas.microsoft.com/office/powerpoint/2010/main" val="242401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6044D73-4198-0748-C9D4-CE73B287748A}"/>
              </a:ext>
            </a:extLst>
          </p:cNvPr>
          <p:cNvSpPr/>
          <p:nvPr/>
        </p:nvSpPr>
        <p:spPr>
          <a:xfrm>
            <a:off x="114219" y="1332555"/>
            <a:ext cx="5330224" cy="1020357"/>
          </a:xfrm>
          <a:prstGeom prst="roundRect">
            <a:avLst/>
          </a:prstGeom>
          <a:solidFill>
            <a:srgbClr val="D811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4F83C2-A509-6ABC-8666-5B8B17DDFC55}"/>
              </a:ext>
            </a:extLst>
          </p:cNvPr>
          <p:cNvSpPr txBox="1"/>
          <p:nvPr/>
        </p:nvSpPr>
        <p:spPr>
          <a:xfrm>
            <a:off x="238162" y="1454998"/>
            <a:ext cx="5213239" cy="4732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latin typeface="Arial"/>
                <a:cs typeface="Calibri"/>
              </a:rPr>
              <a:t>In small groups think about the scenario and person and be ready to feed back to the class</a:t>
            </a:r>
          </a:p>
          <a:p>
            <a:pPr marL="285750" indent="-285750">
              <a:lnSpc>
                <a:spcPct val="150000"/>
              </a:lnSpc>
              <a:buFont typeface="Arial"/>
              <a:buChar char="•"/>
            </a:pPr>
            <a:endParaRPr lang="en-US">
              <a:latin typeface="Arial"/>
              <a:cs typeface="Calibri"/>
            </a:endParaRPr>
          </a:p>
          <a:p>
            <a:pPr marL="285750" indent="-285750">
              <a:spcBef>
                <a:spcPts val="300"/>
              </a:spcBef>
              <a:buFont typeface="Arial"/>
              <a:buChar char="•"/>
            </a:pPr>
            <a:r>
              <a:rPr lang="en-US">
                <a:latin typeface="Arial"/>
                <a:ea typeface="+mn-lt"/>
                <a:cs typeface="+mn-lt"/>
              </a:rPr>
              <a:t>How might the person feel at each point? </a:t>
            </a:r>
          </a:p>
          <a:p>
            <a:pPr marL="285750" indent="-285750">
              <a:spcBef>
                <a:spcPts val="300"/>
              </a:spcBef>
              <a:buFont typeface="Arial"/>
              <a:buChar char="•"/>
            </a:pPr>
            <a:r>
              <a:rPr lang="en-US">
                <a:latin typeface="Arial"/>
                <a:ea typeface="+mn-lt"/>
                <a:cs typeface="+mn-lt"/>
              </a:rPr>
              <a:t>What might help them manage the situation? </a:t>
            </a:r>
          </a:p>
          <a:p>
            <a:pPr marL="285750" indent="-285750">
              <a:spcBef>
                <a:spcPts val="300"/>
              </a:spcBef>
              <a:buFont typeface="Arial"/>
              <a:buChar char="•"/>
            </a:pPr>
            <a:r>
              <a:rPr lang="en-US">
                <a:latin typeface="Arial"/>
                <a:ea typeface="+mn-lt"/>
                <a:cs typeface="+mn-lt"/>
              </a:rPr>
              <a:t>What is this person experiencing?</a:t>
            </a:r>
          </a:p>
          <a:p>
            <a:pPr marL="285750" indent="-285750">
              <a:spcBef>
                <a:spcPts val="300"/>
              </a:spcBef>
              <a:buFont typeface="Arial"/>
              <a:buChar char="•"/>
            </a:pPr>
            <a:r>
              <a:rPr lang="en-US">
                <a:latin typeface="Arial"/>
                <a:ea typeface="+mn-lt"/>
                <a:cs typeface="+mn-lt"/>
              </a:rPr>
              <a:t>What do they hear? </a:t>
            </a:r>
          </a:p>
          <a:p>
            <a:pPr marL="285750" indent="-285750">
              <a:spcBef>
                <a:spcPts val="300"/>
              </a:spcBef>
              <a:buFont typeface="Arial"/>
              <a:buChar char="•"/>
            </a:pPr>
            <a:r>
              <a:rPr lang="en-US">
                <a:latin typeface="Arial"/>
                <a:ea typeface="+mn-lt"/>
                <a:cs typeface="+mn-lt"/>
              </a:rPr>
              <a:t>What do they say? </a:t>
            </a:r>
          </a:p>
          <a:p>
            <a:pPr marL="285750" indent="-285750">
              <a:spcBef>
                <a:spcPts val="300"/>
              </a:spcBef>
              <a:buFont typeface="Arial"/>
              <a:buChar char="•"/>
            </a:pPr>
            <a:r>
              <a:rPr lang="en-US">
                <a:latin typeface="Arial"/>
                <a:ea typeface="+mn-lt"/>
                <a:cs typeface="+mn-lt"/>
              </a:rPr>
              <a:t>What  might motivate their </a:t>
            </a:r>
            <a:r>
              <a:rPr lang="en-US" err="1">
                <a:latin typeface="Arial"/>
                <a:ea typeface="+mn-lt"/>
                <a:cs typeface="+mn-lt"/>
              </a:rPr>
              <a:t>behaviour</a:t>
            </a:r>
            <a:r>
              <a:rPr lang="en-US">
                <a:latin typeface="Arial"/>
                <a:ea typeface="+mn-lt"/>
                <a:cs typeface="+mn-lt"/>
              </a:rPr>
              <a:t>?</a:t>
            </a:r>
          </a:p>
          <a:p>
            <a:pPr marL="285750" indent="-285750">
              <a:spcBef>
                <a:spcPts val="300"/>
              </a:spcBef>
              <a:buFont typeface="Arial"/>
              <a:buChar char="•"/>
            </a:pPr>
            <a:r>
              <a:rPr lang="en-US">
                <a:latin typeface="Arial"/>
                <a:ea typeface="+mn-lt"/>
                <a:cs typeface="+mn-lt"/>
              </a:rPr>
              <a:t>How might someone be able to help them?</a:t>
            </a:r>
            <a:endParaRPr lang="en-US">
              <a:latin typeface="Arial"/>
              <a:ea typeface="Calibri" panose="020F0502020204030204"/>
              <a:cs typeface="Calibri" panose="020F0502020204030204"/>
            </a:endParaRPr>
          </a:p>
          <a:p>
            <a:pPr marL="285750" indent="-285750">
              <a:spcBef>
                <a:spcPts val="300"/>
              </a:spcBef>
              <a:buFont typeface="Arial"/>
              <a:buChar char="•"/>
            </a:pPr>
            <a:r>
              <a:rPr lang="en-US">
                <a:latin typeface="Arial"/>
                <a:ea typeface="+mn-lt"/>
                <a:cs typeface="+mn-lt"/>
              </a:rPr>
              <a:t>What do they need to do?</a:t>
            </a:r>
          </a:p>
          <a:p>
            <a:pPr marL="285750" indent="-285750">
              <a:spcBef>
                <a:spcPts val="300"/>
              </a:spcBef>
              <a:buFont typeface="Arial"/>
              <a:buChar char="•"/>
            </a:pPr>
            <a:r>
              <a:rPr lang="en-US">
                <a:latin typeface="Arial"/>
                <a:ea typeface="+mn-lt"/>
                <a:cs typeface="+mn-lt"/>
              </a:rPr>
              <a:t>What are the similarities amongst those different scenarios? </a:t>
            </a:r>
          </a:p>
          <a:p>
            <a:endParaRPr lang="en-US">
              <a:ea typeface="+mn-lt"/>
              <a:cs typeface="+mn-lt"/>
            </a:endParaRPr>
          </a:p>
          <a:p>
            <a:endParaRPr lang="en-US">
              <a:cs typeface="Calibri"/>
            </a:endParaRPr>
          </a:p>
        </p:txBody>
      </p:sp>
      <p:sp>
        <p:nvSpPr>
          <p:cNvPr id="5" name="Rectangle 4">
            <a:extLst>
              <a:ext uri="{FF2B5EF4-FFF2-40B4-BE49-F238E27FC236}">
                <a16:creationId xmlns:a16="http://schemas.microsoft.com/office/drawing/2014/main" id="{318F6FEA-8DFE-4B78-1FDE-BD7F7A77397E}"/>
              </a:ext>
            </a:extLst>
          </p:cNvPr>
          <p:cNvSpPr/>
          <p:nvPr/>
        </p:nvSpPr>
        <p:spPr>
          <a:xfrm>
            <a:off x="-19216" y="-149"/>
            <a:ext cx="12264528" cy="110821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2">
              <a:solidFill>
                <a:schemeClr val="tx1">
                  <a:lumMod val="65000"/>
                  <a:lumOff val="35000"/>
                </a:schemeClr>
              </a:solidFill>
            </a:endParaRPr>
          </a:p>
        </p:txBody>
      </p:sp>
      <p:sp>
        <p:nvSpPr>
          <p:cNvPr id="2" name="Title 1">
            <a:extLst>
              <a:ext uri="{FF2B5EF4-FFF2-40B4-BE49-F238E27FC236}">
                <a16:creationId xmlns:a16="http://schemas.microsoft.com/office/drawing/2014/main" id="{797897A4-6720-5C17-04F0-F335E8911412}"/>
              </a:ext>
            </a:extLst>
          </p:cNvPr>
          <p:cNvSpPr>
            <a:spLocks noGrp="1"/>
          </p:cNvSpPr>
          <p:nvPr>
            <p:ph type="title"/>
          </p:nvPr>
        </p:nvSpPr>
        <p:spPr>
          <a:xfrm>
            <a:off x="5900" y="293044"/>
            <a:ext cx="11333790" cy="598905"/>
          </a:xfrm>
        </p:spPr>
        <p:txBody>
          <a:bodyPr>
            <a:normAutofit/>
          </a:bodyPr>
          <a:lstStyle/>
          <a:p>
            <a:pPr algn="ctr"/>
            <a:r>
              <a:rPr lang="en-US" sz="2800" b="1">
                <a:solidFill>
                  <a:schemeClr val="bg1"/>
                </a:solidFill>
                <a:latin typeface="Arial"/>
                <a:cs typeface="Calibri Light"/>
              </a:rPr>
              <a:t>Empathy map activity </a:t>
            </a:r>
            <a:endParaRPr lang="en-US" sz="2800" b="1">
              <a:solidFill>
                <a:schemeClr val="bg1"/>
              </a:solidFill>
              <a:latin typeface="Arial"/>
              <a:cs typeface="Arial"/>
            </a:endParaRPr>
          </a:p>
        </p:txBody>
      </p:sp>
      <p:pic>
        <p:nvPicPr>
          <p:cNvPr id="12" name="Picture 11" descr="A person looking at another person&#10;&#10;Description automatically generated">
            <a:extLst>
              <a:ext uri="{FF2B5EF4-FFF2-40B4-BE49-F238E27FC236}">
                <a16:creationId xmlns:a16="http://schemas.microsoft.com/office/drawing/2014/main" id="{671C254C-DBF8-BF06-3931-512338598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2667" y="1843852"/>
            <a:ext cx="6096000" cy="4064000"/>
          </a:xfrm>
          <a:prstGeom prst="rect">
            <a:avLst/>
          </a:prstGeom>
        </p:spPr>
      </p:pic>
      <p:pic>
        <p:nvPicPr>
          <p:cNvPr id="17" name="Picture 16" descr="A purple and white sign&#10;&#10;Description automatically generated">
            <a:extLst>
              <a:ext uri="{FF2B5EF4-FFF2-40B4-BE49-F238E27FC236}">
                <a16:creationId xmlns:a16="http://schemas.microsoft.com/office/drawing/2014/main" id="{5D539102-E985-2B08-7296-FDFA54189A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pic>
        <p:nvPicPr>
          <p:cNvPr id="19" name="Picture 9" descr="A close up of a sign&#10;&#10;Description automatically generated">
            <a:extLst>
              <a:ext uri="{FF2B5EF4-FFF2-40B4-BE49-F238E27FC236}">
                <a16:creationId xmlns:a16="http://schemas.microsoft.com/office/drawing/2014/main" id="{55056231-A60F-F457-DC31-7600A61624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894" y="6170499"/>
            <a:ext cx="1808361" cy="48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75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in a hole in a white background&#10;&#10;Description automatically generated">
            <a:extLst>
              <a:ext uri="{FF2B5EF4-FFF2-40B4-BE49-F238E27FC236}">
                <a16:creationId xmlns:a16="http://schemas.microsoft.com/office/drawing/2014/main" id="{5197ED6D-A0ED-64A4-BF18-74AEEF3015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5076" y="575129"/>
            <a:ext cx="10891150" cy="6312470"/>
          </a:xfrm>
          <a:prstGeom prst="rect">
            <a:avLst/>
          </a:prstGeom>
          <a:ln>
            <a:noFill/>
          </a:ln>
        </p:spPr>
      </p:pic>
      <p:sp>
        <p:nvSpPr>
          <p:cNvPr id="7" name="TextBox 6">
            <a:extLst>
              <a:ext uri="{FF2B5EF4-FFF2-40B4-BE49-F238E27FC236}">
                <a16:creationId xmlns:a16="http://schemas.microsoft.com/office/drawing/2014/main" id="{94B79E7A-43E3-9444-DCFE-406C8B0250FB}"/>
              </a:ext>
            </a:extLst>
          </p:cNvPr>
          <p:cNvSpPr txBox="1"/>
          <p:nvPr/>
        </p:nvSpPr>
        <p:spPr>
          <a:xfrm>
            <a:off x="2117723" y="3427896"/>
            <a:ext cx="2609207"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D8117D"/>
                </a:solidFill>
                <a:latin typeface="Arial"/>
                <a:cs typeface="Arial"/>
              </a:rPr>
              <a:t>1. WHAT is this person experiencing?</a:t>
            </a:r>
            <a:br>
              <a:rPr lang="en-US" sz="1200">
                <a:latin typeface="Arial"/>
              </a:rPr>
            </a:br>
            <a:r>
              <a:rPr lang="en-US" sz="1200">
                <a:latin typeface="Arial"/>
                <a:cs typeface="Arial"/>
              </a:rPr>
              <a:t>What is the situation they are in?</a:t>
            </a:r>
            <a:br>
              <a:rPr lang="en-US" sz="1200">
                <a:latin typeface="Arial"/>
              </a:rPr>
            </a:br>
            <a:r>
              <a:rPr lang="en-US" sz="1200">
                <a:latin typeface="Arial"/>
                <a:cs typeface="Arial"/>
              </a:rPr>
              <a:t>What </a:t>
            </a:r>
            <a:r>
              <a:rPr lang="en-US" sz="1200" err="1">
                <a:latin typeface="Arial"/>
                <a:cs typeface="Arial"/>
              </a:rPr>
              <a:t>behaviour</a:t>
            </a:r>
            <a:r>
              <a:rPr lang="en-US" sz="1200">
                <a:latin typeface="Arial"/>
                <a:cs typeface="Arial"/>
              </a:rPr>
              <a:t> have we observed?</a:t>
            </a:r>
            <a:br>
              <a:rPr lang="en-US" sz="1200">
                <a:latin typeface="Arial"/>
              </a:rPr>
            </a:br>
            <a:r>
              <a:rPr lang="en-US" sz="1200">
                <a:latin typeface="Arial"/>
                <a:cs typeface="Arial"/>
              </a:rPr>
              <a:t>What can we imagine them doing?</a:t>
            </a:r>
            <a:br>
              <a:rPr lang="en-US" sz="1200">
                <a:latin typeface="Arial"/>
              </a:rPr>
            </a:br>
            <a:r>
              <a:rPr lang="en-US" sz="1200">
                <a:latin typeface="Arial"/>
                <a:cs typeface="Arial"/>
              </a:rPr>
              <a:t>How might they be feeling?</a:t>
            </a:r>
            <a:endParaRPr lang="en-US" sz="1200">
              <a:latin typeface="Arial"/>
              <a:ea typeface="Calibri"/>
              <a:cs typeface="Arial"/>
            </a:endParaRPr>
          </a:p>
        </p:txBody>
      </p:sp>
      <p:sp>
        <p:nvSpPr>
          <p:cNvPr id="2" name="TextBox 1">
            <a:extLst>
              <a:ext uri="{FF2B5EF4-FFF2-40B4-BE49-F238E27FC236}">
                <a16:creationId xmlns:a16="http://schemas.microsoft.com/office/drawing/2014/main" id="{264599AB-2BB0-4115-B5ED-9B24A8993FC2}"/>
              </a:ext>
            </a:extLst>
          </p:cNvPr>
          <p:cNvSpPr txBox="1"/>
          <p:nvPr/>
        </p:nvSpPr>
        <p:spPr>
          <a:xfrm>
            <a:off x="4724583" y="5337352"/>
            <a:ext cx="3167224" cy="1046440"/>
          </a:xfrm>
          <a:prstGeom prst="rect">
            <a:avLst/>
          </a:prstGeom>
          <a:noFill/>
        </p:spPr>
        <p:txBody>
          <a:bodyPr wrap="square" lIns="91440" tIns="45720" rIns="91440" bIns="45720" rtlCol="0" anchor="t">
            <a:spAutoFit/>
          </a:bodyPr>
          <a:lstStyle/>
          <a:p>
            <a:r>
              <a:rPr lang="en-US" sz="1400" b="1">
                <a:solidFill>
                  <a:srgbClr val="8D2456"/>
                </a:solidFill>
                <a:latin typeface="Arial"/>
                <a:ea typeface="+mn-lt"/>
                <a:cs typeface="Arial"/>
              </a:rPr>
              <a:t>5. What do they need to DO?</a:t>
            </a:r>
            <a:br>
              <a:rPr lang="en-US" sz="1200">
                <a:latin typeface="Arial"/>
              </a:rPr>
            </a:br>
            <a:r>
              <a:rPr lang="en-US" sz="1200">
                <a:latin typeface="Arial"/>
                <a:cs typeface="Arial"/>
              </a:rPr>
              <a:t>What do they need to do differently?</a:t>
            </a:r>
            <a:br>
              <a:rPr lang="en-US" sz="1200">
                <a:latin typeface="Arial"/>
              </a:rPr>
            </a:br>
            <a:r>
              <a:rPr lang="en-US" sz="1200">
                <a:latin typeface="Arial"/>
                <a:cs typeface="Arial"/>
              </a:rPr>
              <a:t>What decision(s) do they need to make?</a:t>
            </a:r>
            <a:br>
              <a:rPr lang="en-US" sz="1200">
                <a:latin typeface="Arial"/>
              </a:rPr>
            </a:br>
            <a:r>
              <a:rPr lang="en-US" sz="1200">
                <a:latin typeface="Arial"/>
                <a:cs typeface="Arial"/>
              </a:rPr>
              <a:t>What can they ask others to do?</a:t>
            </a:r>
            <a:br>
              <a:rPr lang="en-US" sz="1200">
                <a:latin typeface="Arial"/>
              </a:rPr>
            </a:br>
            <a:r>
              <a:rPr lang="en-US" sz="1200">
                <a:latin typeface="Arial"/>
                <a:cs typeface="Arial"/>
              </a:rPr>
              <a:t>What can other people do to support them?</a:t>
            </a:r>
          </a:p>
        </p:txBody>
      </p:sp>
      <p:sp>
        <p:nvSpPr>
          <p:cNvPr id="3" name="TextBox 2">
            <a:extLst>
              <a:ext uri="{FF2B5EF4-FFF2-40B4-BE49-F238E27FC236}">
                <a16:creationId xmlns:a16="http://schemas.microsoft.com/office/drawing/2014/main" id="{D176FDC8-C4BF-8D59-D13F-8C045FC4EB94}"/>
              </a:ext>
            </a:extLst>
          </p:cNvPr>
          <p:cNvSpPr txBox="1"/>
          <p:nvPr/>
        </p:nvSpPr>
        <p:spPr>
          <a:xfrm>
            <a:off x="11211" y="11718"/>
            <a:ext cx="12177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Calibri"/>
              </a:rPr>
              <a:t>Use the empathy map to help understand how to support a dependent person  </a:t>
            </a:r>
            <a:endParaRPr lang="en-US" sz="2400" b="1" dirty="0">
              <a:latin typeface="Arial"/>
            </a:endParaRPr>
          </a:p>
        </p:txBody>
      </p:sp>
      <p:sp>
        <p:nvSpPr>
          <p:cNvPr id="14" name="TextBox 13">
            <a:extLst>
              <a:ext uri="{FF2B5EF4-FFF2-40B4-BE49-F238E27FC236}">
                <a16:creationId xmlns:a16="http://schemas.microsoft.com/office/drawing/2014/main" id="{79ECBD9B-BC06-F39B-670D-A6A0FBDD1BBD}"/>
              </a:ext>
            </a:extLst>
          </p:cNvPr>
          <p:cNvSpPr txBox="1"/>
          <p:nvPr/>
        </p:nvSpPr>
        <p:spPr>
          <a:xfrm>
            <a:off x="6582544" y="865314"/>
            <a:ext cx="247297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1">
                    <a:lumMod val="49000"/>
                    <a:lumOff val="51000"/>
                  </a:schemeClr>
                </a:solidFill>
                <a:latin typeface="Arial"/>
                <a:cs typeface="Arial"/>
              </a:rPr>
              <a:t>3. What might they SAY?​</a:t>
            </a:r>
            <a:br>
              <a:rPr lang="en-US" sz="1200">
                <a:latin typeface="Arial"/>
              </a:rPr>
            </a:br>
            <a:r>
              <a:rPr lang="en-US" sz="1200">
                <a:latin typeface="Arial"/>
                <a:cs typeface="Arial"/>
              </a:rPr>
              <a:t>What have we heard them say?​</a:t>
            </a:r>
            <a:br>
              <a:rPr lang="en-US" sz="1200">
                <a:latin typeface="Arial"/>
              </a:rPr>
            </a:br>
            <a:r>
              <a:rPr lang="en-US" sz="1200">
                <a:latin typeface="Arial"/>
                <a:cs typeface="Arial"/>
              </a:rPr>
              <a:t>What can we imagine them saying?​</a:t>
            </a:r>
          </a:p>
          <a:p>
            <a:endParaRPr lang="en-US" sz="1400">
              <a:latin typeface="Arial"/>
              <a:cs typeface="Arial"/>
            </a:endParaRPr>
          </a:p>
          <a:p>
            <a:endParaRPr lang="en-US" sz="1400">
              <a:latin typeface="Arial"/>
              <a:cs typeface="Arial"/>
            </a:endParaRPr>
          </a:p>
        </p:txBody>
      </p:sp>
      <p:sp>
        <p:nvSpPr>
          <p:cNvPr id="52" name="Rectangle 51">
            <a:extLst>
              <a:ext uri="{FF2B5EF4-FFF2-40B4-BE49-F238E27FC236}">
                <a16:creationId xmlns:a16="http://schemas.microsoft.com/office/drawing/2014/main" id="{C0BB1085-CA94-CA05-2E14-29E79B2BE570}"/>
              </a:ext>
            </a:extLst>
          </p:cNvPr>
          <p:cNvSpPr/>
          <p:nvPr/>
        </p:nvSpPr>
        <p:spPr>
          <a:xfrm rot="15060000">
            <a:off x="4152467" y="3734808"/>
            <a:ext cx="1317068" cy="5481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CFE2C80-0D99-22BA-02C3-0BE347CEDD85}"/>
              </a:ext>
            </a:extLst>
          </p:cNvPr>
          <p:cNvSpPr txBox="1"/>
          <p:nvPr/>
        </p:nvSpPr>
        <p:spPr>
          <a:xfrm>
            <a:off x="7467696" y="3537910"/>
            <a:ext cx="4117687"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ea typeface="Calibri"/>
                <a:cs typeface="Calibri"/>
              </a:rPr>
              <a:t>4. What MOTIVATES their </a:t>
            </a:r>
            <a:r>
              <a:rPr lang="en-US" sz="1400" b="1" err="1">
                <a:latin typeface="Arial"/>
                <a:ea typeface="Calibri"/>
                <a:cs typeface="Calibri"/>
              </a:rPr>
              <a:t>behaviour</a:t>
            </a:r>
            <a:r>
              <a:rPr lang="en-US" sz="1400" b="1">
                <a:latin typeface="Arial"/>
                <a:ea typeface="Calibri"/>
                <a:cs typeface="Calibri"/>
              </a:rPr>
              <a:t>?​</a:t>
            </a:r>
            <a:br>
              <a:rPr lang="en-US" sz="1200" dirty="0">
                <a:latin typeface="Arial"/>
                <a:ea typeface="Calibri"/>
                <a:cs typeface="Calibri"/>
              </a:rPr>
            </a:br>
            <a:r>
              <a:rPr lang="en-US" sz="1200">
                <a:latin typeface="Arial"/>
                <a:ea typeface="Calibri"/>
                <a:cs typeface="Calibri"/>
              </a:rPr>
              <a:t>What are their fears, frustrations and anxieties?​</a:t>
            </a:r>
            <a:br>
              <a:rPr lang="en-US" sz="1200" dirty="0">
                <a:latin typeface="Arial"/>
                <a:ea typeface="Calibri"/>
                <a:cs typeface="Calibri"/>
              </a:rPr>
            </a:br>
            <a:r>
              <a:rPr lang="en-US" sz="1200">
                <a:latin typeface="Arial"/>
                <a:ea typeface="Calibri"/>
                <a:cs typeface="Calibri"/>
              </a:rPr>
              <a:t>What are their wants, needs, hopes and dreams?​</a:t>
            </a:r>
            <a:br>
              <a:rPr lang="en-US" sz="1200" dirty="0">
                <a:latin typeface="Arial"/>
                <a:ea typeface="Calibri"/>
                <a:cs typeface="Calibri"/>
              </a:rPr>
            </a:br>
            <a:r>
              <a:rPr lang="en-US" sz="1200">
                <a:latin typeface="Arial"/>
                <a:ea typeface="Calibri"/>
                <a:cs typeface="Calibri"/>
              </a:rPr>
              <a:t>What other thoughts and feelings might motivate their </a:t>
            </a:r>
            <a:r>
              <a:rPr lang="en-US" sz="1200" err="1">
                <a:latin typeface="Arial"/>
                <a:ea typeface="Calibri"/>
                <a:cs typeface="Calibri"/>
              </a:rPr>
              <a:t>behaviour</a:t>
            </a:r>
            <a:r>
              <a:rPr lang="en-US" sz="1200">
                <a:latin typeface="Arial"/>
                <a:ea typeface="Calibri"/>
                <a:cs typeface="Calibri"/>
              </a:rPr>
              <a:t>?</a:t>
            </a:r>
            <a:endParaRPr lang="en-US" sz="1200">
              <a:latin typeface="Arial"/>
              <a:cs typeface="Arial"/>
            </a:endParaRPr>
          </a:p>
        </p:txBody>
      </p:sp>
      <p:sp>
        <p:nvSpPr>
          <p:cNvPr id="11" name="TextBox 10">
            <a:extLst>
              <a:ext uri="{FF2B5EF4-FFF2-40B4-BE49-F238E27FC236}">
                <a16:creationId xmlns:a16="http://schemas.microsoft.com/office/drawing/2014/main" id="{0C1B06FF-485F-778C-031E-0FE76427FBB6}"/>
              </a:ext>
            </a:extLst>
          </p:cNvPr>
          <p:cNvSpPr txBox="1"/>
          <p:nvPr/>
        </p:nvSpPr>
        <p:spPr>
          <a:xfrm>
            <a:off x="2990662" y="865703"/>
            <a:ext cx="2978690" cy="1046440"/>
          </a:xfrm>
          <a:prstGeom prst="rect">
            <a:avLst/>
          </a:prstGeom>
          <a:solidFill>
            <a:srgbClr val="FFFFFF">
              <a:alpha val="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F8941F"/>
                </a:solidFill>
                <a:latin typeface="Arial"/>
                <a:cs typeface="Arial"/>
              </a:rPr>
              <a:t>2. What might they HEAR?</a:t>
            </a:r>
            <a:br>
              <a:rPr lang="en-US" sz="1200">
                <a:latin typeface="Arial"/>
              </a:rPr>
            </a:br>
            <a:r>
              <a:rPr lang="en-US" sz="1200">
                <a:latin typeface="Arial"/>
                <a:cs typeface="Arial"/>
              </a:rPr>
              <a:t>What are they hearing others say?</a:t>
            </a:r>
            <a:br>
              <a:rPr lang="en-US" sz="1200">
                <a:latin typeface="Arial"/>
              </a:rPr>
            </a:br>
            <a:r>
              <a:rPr lang="en-US" sz="1200">
                <a:latin typeface="Arial"/>
                <a:cs typeface="Arial"/>
              </a:rPr>
              <a:t>What are they hearing from friends or family?</a:t>
            </a:r>
            <a:br>
              <a:rPr lang="en-US" sz="1200">
                <a:latin typeface="Arial"/>
              </a:rPr>
            </a:br>
            <a:r>
              <a:rPr lang="en-US" sz="1200">
                <a:latin typeface="Arial"/>
                <a:cs typeface="Arial"/>
              </a:rPr>
              <a:t>What do they think others may be saying</a:t>
            </a:r>
            <a:endParaRPr lang="en-US" sz="1200">
              <a:ea typeface="Calibri" panose="020F0502020204030204"/>
              <a:cs typeface="Calibri" panose="020F0502020204030204"/>
            </a:endParaRPr>
          </a:p>
        </p:txBody>
      </p:sp>
    </p:spTree>
    <p:extLst>
      <p:ext uri="{BB962C8B-B14F-4D97-AF65-F5344CB8AC3E}">
        <p14:creationId xmlns:p14="http://schemas.microsoft.com/office/powerpoint/2010/main" val="4963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4" grpId="0" animBg="1"/>
      <p:bldP spid="15"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C54B11-BDD1-A8D5-97E2-A986481CECBE}"/>
              </a:ext>
            </a:extLst>
          </p:cNvPr>
          <p:cNvSpPr/>
          <p:nvPr/>
        </p:nvSpPr>
        <p:spPr>
          <a:xfrm>
            <a:off x="1" y="-5236"/>
            <a:ext cx="6181859" cy="6857869"/>
          </a:xfrm>
          <a:prstGeom prst="rect">
            <a:avLst/>
          </a:prstGeom>
          <a:solidFill>
            <a:srgbClr val="D8117D"/>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lnSpc>
                <a:spcPts val="2060"/>
              </a:lnSpc>
              <a:spcBef>
                <a:spcPts val="600"/>
              </a:spcBef>
            </a:pPr>
            <a:endParaRPr lang="en-GB">
              <a:latin typeface="Calibri" panose="020F0502020204030204" pitchFamily="34" charset="0"/>
            </a:endParaRPr>
          </a:p>
        </p:txBody>
      </p:sp>
      <p:sp>
        <p:nvSpPr>
          <p:cNvPr id="3" name="Content Placeholder 2">
            <a:extLst>
              <a:ext uri="{FF2B5EF4-FFF2-40B4-BE49-F238E27FC236}">
                <a16:creationId xmlns:a16="http://schemas.microsoft.com/office/drawing/2014/main" id="{F9F9B62B-4D24-C1AA-A0A3-9E6DCB16DA45}"/>
              </a:ext>
            </a:extLst>
          </p:cNvPr>
          <p:cNvSpPr>
            <a:spLocks noGrp="1"/>
          </p:cNvSpPr>
          <p:nvPr>
            <p:ph idx="1"/>
          </p:nvPr>
        </p:nvSpPr>
        <p:spPr>
          <a:xfrm>
            <a:off x="220363" y="1722653"/>
            <a:ext cx="5862134" cy="4505796"/>
          </a:xfrm>
        </p:spPr>
        <p:txBody>
          <a:bodyPr vert="horz" lIns="91440" tIns="45720" rIns="91440" bIns="45720" rtlCol="0" anchor="t">
            <a:normAutofit/>
          </a:bodyPr>
          <a:lstStyle/>
          <a:p>
            <a:r>
              <a:rPr lang="en-US" dirty="0">
                <a:solidFill>
                  <a:schemeClr val="bg1"/>
                </a:solidFill>
                <a:latin typeface="Arial"/>
                <a:ea typeface="+mn-lt"/>
                <a:cs typeface="+mn-lt"/>
              </a:rPr>
              <a:t>How does this inform your understanding of what influences a person’s motivation and </a:t>
            </a:r>
            <a:r>
              <a:rPr lang="en-US" dirty="0" err="1">
                <a:solidFill>
                  <a:schemeClr val="bg1"/>
                </a:solidFill>
                <a:latin typeface="Arial"/>
                <a:ea typeface="+mn-lt"/>
                <a:cs typeface="+mn-lt"/>
              </a:rPr>
              <a:t>behaviour</a:t>
            </a:r>
            <a:r>
              <a:rPr lang="en-US" dirty="0">
                <a:solidFill>
                  <a:schemeClr val="bg1"/>
                </a:solidFill>
                <a:latin typeface="Arial"/>
                <a:ea typeface="+mn-lt"/>
                <a:cs typeface="+mn-lt"/>
              </a:rPr>
              <a:t>? </a:t>
            </a:r>
            <a:endParaRPr lang="en-US" dirty="0">
              <a:solidFill>
                <a:schemeClr val="bg1"/>
              </a:solidFill>
              <a:latin typeface="Arial"/>
              <a:cs typeface="Calibri" panose="020F0502020204030204"/>
            </a:endParaRPr>
          </a:p>
          <a:p>
            <a:endParaRPr lang="en-US">
              <a:solidFill>
                <a:schemeClr val="bg1"/>
              </a:solidFill>
              <a:latin typeface="Arial"/>
              <a:cs typeface="Arial"/>
            </a:endParaRPr>
          </a:p>
          <a:p>
            <a:pPr marL="0" indent="0">
              <a:buNone/>
            </a:pPr>
            <a:endParaRPr lang="en-US" dirty="0">
              <a:solidFill>
                <a:schemeClr val="bg1"/>
              </a:solidFill>
              <a:latin typeface="Arial"/>
              <a:ea typeface="Calibri"/>
              <a:cs typeface="Calibri"/>
            </a:endParaRPr>
          </a:p>
          <a:p>
            <a:endParaRPr lang="en-US">
              <a:cs typeface="Calibri"/>
            </a:endParaRPr>
          </a:p>
        </p:txBody>
      </p:sp>
      <p:pic>
        <p:nvPicPr>
          <p:cNvPr id="4" name="Picture 3" descr="A person sitting on a couch with his hands on his face&#10;&#10;Description automatically generated">
            <a:extLst>
              <a:ext uri="{FF2B5EF4-FFF2-40B4-BE49-F238E27FC236}">
                <a16:creationId xmlns:a16="http://schemas.microsoft.com/office/drawing/2014/main" id="{5D7280F1-6051-767D-CE3E-2488C6F63A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0628" y="1601063"/>
            <a:ext cx="5076825" cy="3954470"/>
          </a:xfrm>
          <a:prstGeom prst="rect">
            <a:avLst/>
          </a:prstGeom>
        </p:spPr>
      </p:pic>
      <p:pic>
        <p:nvPicPr>
          <p:cNvPr id="8" name="Picture 7" descr="A black and orange sign with white text&#10;&#10;Description automatically generated">
            <a:extLst>
              <a:ext uri="{FF2B5EF4-FFF2-40B4-BE49-F238E27FC236}">
                <a16:creationId xmlns:a16="http://schemas.microsoft.com/office/drawing/2014/main" id="{6A1EC515-FFC3-5B08-AE2E-20CD5BF765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19" y="6259343"/>
            <a:ext cx="1838325" cy="504825"/>
          </a:xfrm>
          <a:prstGeom prst="rect">
            <a:avLst/>
          </a:prstGeom>
        </p:spPr>
      </p:pic>
      <p:pic>
        <p:nvPicPr>
          <p:cNvPr id="10" name="Picture 9" descr="A purple and white sign&#10;&#10;Description automatically generated">
            <a:extLst>
              <a:ext uri="{FF2B5EF4-FFF2-40B4-BE49-F238E27FC236}">
                <a16:creationId xmlns:a16="http://schemas.microsoft.com/office/drawing/2014/main" id="{6EE606FE-CFB3-618A-AB9E-744D9861DF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spTree>
    <p:extLst>
      <p:ext uri="{BB962C8B-B14F-4D97-AF65-F5344CB8AC3E}">
        <p14:creationId xmlns:p14="http://schemas.microsoft.com/office/powerpoint/2010/main" val="280859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wo women stretching on a path&#10;&#10;Description automatically generated">
            <a:extLst>
              <a:ext uri="{FF2B5EF4-FFF2-40B4-BE49-F238E27FC236}">
                <a16:creationId xmlns:a16="http://schemas.microsoft.com/office/drawing/2014/main" id="{F26C801D-460C-D7B3-9647-01EDED9C8D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14627" y="3194014"/>
            <a:ext cx="1881680" cy="1253150"/>
          </a:xfrm>
          <a:prstGeom prst="rect">
            <a:avLst/>
          </a:prstGeom>
        </p:spPr>
      </p:pic>
      <p:pic>
        <p:nvPicPr>
          <p:cNvPr id="43" name="Picture 42" descr="A group of people playing football on a field&#10;&#10;Description automatically generated">
            <a:extLst>
              <a:ext uri="{FF2B5EF4-FFF2-40B4-BE49-F238E27FC236}">
                <a16:creationId xmlns:a16="http://schemas.microsoft.com/office/drawing/2014/main" id="{A3723BB3-AA17-FF41-81E5-B51A3AE1A46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767485" y="3194639"/>
            <a:ext cx="1851747" cy="1247646"/>
          </a:xfrm>
          <a:prstGeom prst="rect">
            <a:avLst/>
          </a:prstGeom>
        </p:spPr>
      </p:pic>
      <p:grpSp>
        <p:nvGrpSpPr>
          <p:cNvPr id="41" name="Group 40">
            <a:extLst>
              <a:ext uri="{FF2B5EF4-FFF2-40B4-BE49-F238E27FC236}">
                <a16:creationId xmlns:a16="http://schemas.microsoft.com/office/drawing/2014/main" id="{98059D69-8D4B-DBA3-CF8E-8803D26725EE}"/>
              </a:ext>
            </a:extLst>
          </p:cNvPr>
          <p:cNvGrpSpPr/>
          <p:nvPr/>
        </p:nvGrpSpPr>
        <p:grpSpPr>
          <a:xfrm>
            <a:off x="5309419" y="1417080"/>
            <a:ext cx="1859936" cy="1751212"/>
            <a:chOff x="5309419" y="1417080"/>
            <a:chExt cx="1859936" cy="1751212"/>
          </a:xfrm>
        </p:grpSpPr>
        <p:pic>
          <p:nvPicPr>
            <p:cNvPr id="40" name="Picture 39" descr="A person holding a cat&#10;&#10;Description automatically generated">
              <a:extLst>
                <a:ext uri="{FF2B5EF4-FFF2-40B4-BE49-F238E27FC236}">
                  <a16:creationId xmlns:a16="http://schemas.microsoft.com/office/drawing/2014/main" id="{C6781C13-CECD-E22D-0645-41E49E4F1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9419" y="1417080"/>
              <a:ext cx="1859936" cy="1242131"/>
            </a:xfrm>
            <a:prstGeom prst="rect">
              <a:avLst/>
            </a:prstGeom>
          </p:spPr>
        </p:pic>
        <p:sp>
          <p:nvSpPr>
            <p:cNvPr id="7" name="TextBox 6">
              <a:extLst>
                <a:ext uri="{FF2B5EF4-FFF2-40B4-BE49-F238E27FC236}">
                  <a16:creationId xmlns:a16="http://schemas.microsoft.com/office/drawing/2014/main" id="{AEE230B4-5197-7607-9BE5-0A8E56C99FC7}"/>
                </a:ext>
              </a:extLst>
            </p:cNvPr>
            <p:cNvSpPr txBox="1"/>
            <p:nvPr/>
          </p:nvSpPr>
          <p:spPr>
            <a:xfrm>
              <a:off x="5316275" y="2645072"/>
              <a:ext cx="14486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cuddles with a pet </a:t>
              </a:r>
              <a:endParaRPr lang="en-US" sz="1400">
                <a:latin typeface="Arial"/>
                <a:cs typeface="Arial"/>
              </a:endParaRPr>
            </a:p>
          </p:txBody>
        </p:sp>
      </p:grpSp>
      <p:pic>
        <p:nvPicPr>
          <p:cNvPr id="42" name="Picture 41" descr="A person with her eyes closed sitting at a table with other people&#10;&#10;Description automatically generated">
            <a:extLst>
              <a:ext uri="{FF2B5EF4-FFF2-40B4-BE49-F238E27FC236}">
                <a16:creationId xmlns:a16="http://schemas.microsoft.com/office/drawing/2014/main" id="{15A5F6E4-54BF-0304-ADC7-8BD68FDABD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8710" y="3195102"/>
            <a:ext cx="1851743" cy="1242091"/>
          </a:xfrm>
          <a:prstGeom prst="rect">
            <a:avLst/>
          </a:prstGeom>
        </p:spPr>
      </p:pic>
      <p:pic>
        <p:nvPicPr>
          <p:cNvPr id="34" name="Picture 33" descr="A group of people sitting at a table with food and drinks&#10;&#10;Description automatically generated">
            <a:extLst>
              <a:ext uri="{FF2B5EF4-FFF2-40B4-BE49-F238E27FC236}">
                <a16:creationId xmlns:a16="http://schemas.microsoft.com/office/drawing/2014/main" id="{BCD90FCE-C305-FCFC-64D8-BF76C71385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2452" y="3193065"/>
            <a:ext cx="1868131" cy="1237964"/>
          </a:xfrm>
          <a:prstGeom prst="rect">
            <a:avLst/>
          </a:prstGeom>
        </p:spPr>
      </p:pic>
      <p:pic>
        <p:nvPicPr>
          <p:cNvPr id="36" name="Picture 35" descr="A person with eyes closed standing near water&#10;&#10;Description automatically generated">
            <a:extLst>
              <a:ext uri="{FF2B5EF4-FFF2-40B4-BE49-F238E27FC236}">
                <a16:creationId xmlns:a16="http://schemas.microsoft.com/office/drawing/2014/main" id="{EEC63CF4-718B-7DA4-CC50-DBA414EC64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43109" y="4985772"/>
            <a:ext cx="1848996" cy="1250813"/>
          </a:xfrm>
          <a:prstGeom prst="rect">
            <a:avLst/>
          </a:prstGeom>
        </p:spPr>
      </p:pic>
      <p:pic>
        <p:nvPicPr>
          <p:cNvPr id="44" name="Picture 43" descr="A group of people pointing at something&#10;&#10;Description automatically generated">
            <a:extLst>
              <a:ext uri="{FF2B5EF4-FFF2-40B4-BE49-F238E27FC236}">
                <a16:creationId xmlns:a16="http://schemas.microsoft.com/office/drawing/2014/main" id="{894A1E50-9D41-44E5-26F6-27CF6328B5B3}"/>
              </a:ext>
            </a:extLst>
          </p:cNvPr>
          <p:cNvPicPr>
            <a:picLocks noChangeAspect="1"/>
          </p:cNvPicPr>
          <p:nvPr/>
        </p:nvPicPr>
        <p:blipFill>
          <a:blip r:embed="rId9" cstate="screen">
            <a:extLst>
              <a:ext uri="{28A0092B-C50C-407E-A947-70E740481C1C}">
                <a14:useLocalDpi xmlns:a14="http://schemas.microsoft.com/office/drawing/2010/main"/>
              </a:ext>
            </a:extLst>
          </a:blip>
          <a:srcRect l="-54" r="-61"/>
          <a:stretch/>
        </p:blipFill>
        <p:spPr>
          <a:xfrm>
            <a:off x="7752711" y="4969667"/>
            <a:ext cx="1883214" cy="1307222"/>
          </a:xfrm>
          <a:prstGeom prst="rect">
            <a:avLst/>
          </a:prstGeom>
        </p:spPr>
      </p:pic>
      <p:pic>
        <p:nvPicPr>
          <p:cNvPr id="49" name="Picture 48" descr="A couple of women stretching in a room&#10;&#10;Description automatically generated">
            <a:extLst>
              <a:ext uri="{FF2B5EF4-FFF2-40B4-BE49-F238E27FC236}">
                <a16:creationId xmlns:a16="http://schemas.microsoft.com/office/drawing/2014/main" id="{B99A4F29-1F63-E7DF-2AA8-1CE17102994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81192" y="3158105"/>
            <a:ext cx="1918638" cy="1257710"/>
          </a:xfrm>
          <a:prstGeom prst="rect">
            <a:avLst/>
          </a:prstGeom>
        </p:spPr>
      </p:pic>
      <p:pic>
        <p:nvPicPr>
          <p:cNvPr id="59" name="Picture 58" descr="A person holding a camera&#10;&#10;Description automatically generated">
            <a:extLst>
              <a:ext uri="{FF2B5EF4-FFF2-40B4-BE49-F238E27FC236}">
                <a16:creationId xmlns:a16="http://schemas.microsoft.com/office/drawing/2014/main" id="{28634FF5-ED88-749A-5235-F49254997A5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2908710" y="4990065"/>
            <a:ext cx="1937774" cy="1266225"/>
          </a:xfrm>
          <a:prstGeom prst="rect">
            <a:avLst/>
          </a:prstGeom>
        </p:spPr>
      </p:pic>
      <p:pic>
        <p:nvPicPr>
          <p:cNvPr id="64" name="Picture 63" descr="A group of women cooking in a kitchen&#10;&#10;Description automatically generated">
            <a:extLst>
              <a:ext uri="{FF2B5EF4-FFF2-40B4-BE49-F238E27FC236}">
                <a16:creationId xmlns:a16="http://schemas.microsoft.com/office/drawing/2014/main" id="{596590F6-9402-A374-711A-A13E527E22D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0403" y="4983581"/>
            <a:ext cx="1864034" cy="1265904"/>
          </a:xfrm>
          <a:prstGeom prst="rect">
            <a:avLst/>
          </a:prstGeom>
        </p:spPr>
      </p:pic>
      <p:pic>
        <p:nvPicPr>
          <p:cNvPr id="70" name="Picture 69" descr="A person wearing headphones leaning against a wall&#10;&#10;Description automatically generated">
            <a:extLst>
              <a:ext uri="{FF2B5EF4-FFF2-40B4-BE49-F238E27FC236}">
                <a16:creationId xmlns:a16="http://schemas.microsoft.com/office/drawing/2014/main" id="{8B87EBD9-6B1A-8A50-A94C-9AA8F28A73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082161" y="1417483"/>
            <a:ext cx="1925484" cy="1249517"/>
          </a:xfrm>
          <a:prstGeom prst="rect">
            <a:avLst/>
          </a:prstGeom>
        </p:spPr>
      </p:pic>
      <p:pic>
        <p:nvPicPr>
          <p:cNvPr id="71" name="Picture 70" descr="A bathtub with soap bubbles and a candle&#10;&#10;Description automatically generated">
            <a:extLst>
              <a:ext uri="{FF2B5EF4-FFF2-40B4-BE49-F238E27FC236}">
                <a16:creationId xmlns:a16="http://schemas.microsoft.com/office/drawing/2014/main" id="{C357FEC9-2AC4-7F55-E280-7B70E701CE7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85548" y="1405193"/>
            <a:ext cx="1864034" cy="1241324"/>
          </a:xfrm>
          <a:prstGeom prst="rect">
            <a:avLst/>
          </a:prstGeom>
        </p:spPr>
      </p:pic>
      <p:pic>
        <p:nvPicPr>
          <p:cNvPr id="23" name="Picture 22" descr="A group of paint brushes&#10;&#10;Description automatically generated">
            <a:extLst>
              <a:ext uri="{FF2B5EF4-FFF2-40B4-BE49-F238E27FC236}">
                <a16:creationId xmlns:a16="http://schemas.microsoft.com/office/drawing/2014/main" id="{EF8C0882-A7C4-4025-8DC3-B40F8D73C4F5}"/>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2908437" y="1399188"/>
            <a:ext cx="1862072" cy="1254698"/>
          </a:xfrm>
          <a:prstGeom prst="rect">
            <a:avLst/>
          </a:prstGeom>
        </p:spPr>
      </p:pic>
      <p:pic>
        <p:nvPicPr>
          <p:cNvPr id="24" name="Picture 23" descr="A person wearing boxing gloves and standing next to a punching bag&#10;&#10;Description automatically generated">
            <a:extLst>
              <a:ext uri="{FF2B5EF4-FFF2-40B4-BE49-F238E27FC236}">
                <a16:creationId xmlns:a16="http://schemas.microsoft.com/office/drawing/2014/main" id="{87010447-F267-0958-DEF6-E4A466472AA7}"/>
              </a:ext>
            </a:extLst>
          </p:cNvPr>
          <p:cNvPicPr>
            <a:picLocks noChangeAspect="1"/>
          </p:cNvPicPr>
          <p:nvPr/>
        </p:nvPicPr>
        <p:blipFill>
          <a:blip r:embed="rId16" cstate="screen">
            <a:extLst>
              <a:ext uri="{28A0092B-C50C-407E-A947-70E740481C1C}">
                <a14:useLocalDpi xmlns:a14="http://schemas.microsoft.com/office/drawing/2010/main"/>
              </a:ext>
            </a:extLst>
          </a:blip>
          <a:srcRect t="-108"/>
          <a:stretch/>
        </p:blipFill>
        <p:spPr>
          <a:xfrm>
            <a:off x="10074509" y="4967116"/>
            <a:ext cx="1984326" cy="1312792"/>
          </a:xfrm>
          <a:prstGeom prst="rect">
            <a:avLst/>
          </a:prstGeom>
        </p:spPr>
      </p:pic>
      <p:sp>
        <p:nvSpPr>
          <p:cNvPr id="37" name="Speech Bubble: Oval 4">
            <a:extLst>
              <a:ext uri="{FF2B5EF4-FFF2-40B4-BE49-F238E27FC236}">
                <a16:creationId xmlns:a16="http://schemas.microsoft.com/office/drawing/2014/main" id="{9FC02CD5-FB97-9E16-EB7C-AF0B366C6E23}"/>
              </a:ext>
            </a:extLst>
          </p:cNvPr>
          <p:cNvSpPr/>
          <p:nvPr/>
        </p:nvSpPr>
        <p:spPr>
          <a:xfrm rot="10800000">
            <a:off x="303072" y="1406458"/>
            <a:ext cx="2181229" cy="1325907"/>
          </a:xfrm>
          <a:prstGeom prst="wedgeEllipseCallout">
            <a:avLst/>
          </a:prstGeom>
          <a:solidFill>
            <a:schemeClr val="bg1"/>
          </a:solidFill>
          <a:ln w="28575">
            <a:solidFill>
              <a:srgbClr val="D512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sp>
        <p:nvSpPr>
          <p:cNvPr id="35" name="Rectangle 34">
            <a:extLst>
              <a:ext uri="{FF2B5EF4-FFF2-40B4-BE49-F238E27FC236}">
                <a16:creationId xmlns:a16="http://schemas.microsoft.com/office/drawing/2014/main" id="{A5687C55-6A6F-35E7-EE70-7454DB0BA629}"/>
              </a:ext>
            </a:extLst>
          </p:cNvPr>
          <p:cNvSpPr/>
          <p:nvPr/>
        </p:nvSpPr>
        <p:spPr>
          <a:xfrm>
            <a:off x="0" y="0"/>
            <a:ext cx="12192000" cy="1054073"/>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9B285E"/>
              </a:solidFill>
              <a:latin typeface="Arial" panose="020B0604020202020204" pitchFamily="34" charset="0"/>
            </a:endParaRPr>
          </a:p>
        </p:txBody>
      </p:sp>
      <p:sp>
        <p:nvSpPr>
          <p:cNvPr id="2" name="Title 1">
            <a:extLst>
              <a:ext uri="{FF2B5EF4-FFF2-40B4-BE49-F238E27FC236}">
                <a16:creationId xmlns:a16="http://schemas.microsoft.com/office/drawing/2014/main" id="{8F860D24-43E7-4B2E-B795-471FAFD1A107}"/>
              </a:ext>
            </a:extLst>
          </p:cNvPr>
          <p:cNvSpPr>
            <a:spLocks noGrp="1"/>
          </p:cNvSpPr>
          <p:nvPr>
            <p:ph type="title"/>
          </p:nvPr>
        </p:nvSpPr>
        <p:spPr>
          <a:xfrm>
            <a:off x="207850" y="-49779"/>
            <a:ext cx="11854145" cy="1249674"/>
          </a:xfrm>
        </p:spPr>
        <p:txBody>
          <a:bodyPr>
            <a:normAutofit/>
          </a:bodyPr>
          <a:lstStyle/>
          <a:p>
            <a:pPr algn="ctr"/>
            <a:r>
              <a:rPr lang="en-GB" sz="3200" b="1">
                <a:solidFill>
                  <a:schemeClr val="bg1"/>
                </a:solidFill>
                <a:latin typeface="Arial"/>
                <a:cs typeface="Arial"/>
              </a:rPr>
              <a:t>How we ensure we get a natural dopamine high?</a:t>
            </a:r>
            <a:endParaRPr lang="en-GB" sz="3200" b="1">
              <a:solidFill>
                <a:schemeClr val="bg1"/>
              </a:solidFill>
              <a:latin typeface="Arial"/>
            </a:endParaRPr>
          </a:p>
        </p:txBody>
      </p:sp>
      <p:sp>
        <p:nvSpPr>
          <p:cNvPr id="4" name="TextBox 3">
            <a:extLst>
              <a:ext uri="{FF2B5EF4-FFF2-40B4-BE49-F238E27FC236}">
                <a16:creationId xmlns:a16="http://schemas.microsoft.com/office/drawing/2014/main" id="{436EF087-1815-72A1-AF9A-A23E798D4491}"/>
              </a:ext>
            </a:extLst>
          </p:cNvPr>
          <p:cNvSpPr txBox="1"/>
          <p:nvPr/>
        </p:nvSpPr>
        <p:spPr>
          <a:xfrm>
            <a:off x="443272" y="1655915"/>
            <a:ext cx="277597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Arial"/>
                <a:cs typeface="Arial"/>
              </a:rPr>
              <a:t>Any ideas?</a:t>
            </a:r>
            <a:r>
              <a:rPr lang="en-GB" sz="4000" b="1">
                <a:latin typeface="Arial"/>
                <a:cs typeface="Arial"/>
              </a:rPr>
              <a:t> </a:t>
            </a:r>
            <a:r>
              <a:rPr lang="en-US" sz="4000" b="1">
                <a:latin typeface="Arial"/>
                <a:cs typeface="Arial"/>
              </a:rPr>
              <a:t>​</a:t>
            </a:r>
            <a:br>
              <a:rPr lang="en-US" sz="4000">
                <a:latin typeface="Arial"/>
                <a:cs typeface="Arial"/>
              </a:rPr>
            </a:br>
            <a:endParaRPr lang="en-GB" sz="4000">
              <a:latin typeface="Arial"/>
              <a:cs typeface="Arial"/>
            </a:endParaRPr>
          </a:p>
        </p:txBody>
      </p:sp>
      <p:sp>
        <p:nvSpPr>
          <p:cNvPr id="5" name="TextBox 4">
            <a:extLst>
              <a:ext uri="{FF2B5EF4-FFF2-40B4-BE49-F238E27FC236}">
                <a16:creationId xmlns:a16="http://schemas.microsoft.com/office/drawing/2014/main" id="{BDCD776C-1E04-FE70-2F9C-778D3AFD29A6}"/>
              </a:ext>
            </a:extLst>
          </p:cNvPr>
          <p:cNvSpPr txBox="1"/>
          <p:nvPr/>
        </p:nvSpPr>
        <p:spPr>
          <a:xfrm>
            <a:off x="10132142" y="442123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dancing</a:t>
            </a:r>
            <a:r>
              <a:rPr lang="en-US" sz="1400">
                <a:latin typeface="Arial"/>
              </a:rPr>
              <a:t>​</a:t>
            </a:r>
            <a:r>
              <a:rPr lang="en-GB" sz="1400">
                <a:latin typeface="Arial"/>
              </a:rPr>
              <a:t>​</a:t>
            </a:r>
            <a:br>
              <a:rPr lang="en-GB">
                <a:latin typeface="Arial"/>
              </a:rPr>
            </a:br>
            <a:endParaRPr lang="en-GB">
              <a:latin typeface="Arial"/>
              <a:cs typeface="Arial"/>
            </a:endParaRPr>
          </a:p>
        </p:txBody>
      </p:sp>
      <p:sp>
        <p:nvSpPr>
          <p:cNvPr id="6" name="TextBox 5">
            <a:extLst>
              <a:ext uri="{FF2B5EF4-FFF2-40B4-BE49-F238E27FC236}">
                <a16:creationId xmlns:a16="http://schemas.microsoft.com/office/drawing/2014/main" id="{F99F5DA8-DC3C-2226-E0CA-DEEB8C420FF5}"/>
              </a:ext>
            </a:extLst>
          </p:cNvPr>
          <p:cNvSpPr txBox="1"/>
          <p:nvPr/>
        </p:nvSpPr>
        <p:spPr>
          <a:xfrm>
            <a:off x="7641303" y="2610465"/>
            <a:ext cx="19975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relaxing bath with candles</a:t>
            </a:r>
            <a:endParaRPr lang="en-US" sz="1400">
              <a:latin typeface="Arial"/>
              <a:cs typeface="Arial"/>
            </a:endParaRPr>
          </a:p>
        </p:txBody>
      </p:sp>
      <p:sp>
        <p:nvSpPr>
          <p:cNvPr id="8" name="TextBox 7">
            <a:extLst>
              <a:ext uri="{FF2B5EF4-FFF2-40B4-BE49-F238E27FC236}">
                <a16:creationId xmlns:a16="http://schemas.microsoft.com/office/drawing/2014/main" id="{BAFDA124-B33B-B659-35C6-E4A41370B6C7}"/>
              </a:ext>
            </a:extLst>
          </p:cNvPr>
          <p:cNvSpPr txBox="1"/>
          <p:nvPr/>
        </p:nvSpPr>
        <p:spPr>
          <a:xfrm>
            <a:off x="455561" y="4433529"/>
            <a:ext cx="200987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relaxing with friends or family</a:t>
            </a:r>
            <a:r>
              <a:rPr lang="en-GB" sz="1600">
                <a:latin typeface="Arial"/>
              </a:rPr>
              <a:t> </a:t>
            </a:r>
            <a:endParaRPr lang="en-GB" sz="1600">
              <a:latin typeface="Arial"/>
              <a:cs typeface="Arial"/>
            </a:endParaRPr>
          </a:p>
        </p:txBody>
      </p:sp>
      <p:sp>
        <p:nvSpPr>
          <p:cNvPr id="9" name="TextBox 8">
            <a:extLst>
              <a:ext uri="{FF2B5EF4-FFF2-40B4-BE49-F238E27FC236}">
                <a16:creationId xmlns:a16="http://schemas.microsoft.com/office/drawing/2014/main" id="{C8DDC529-3A35-2A84-7CFF-53E32644DE56}"/>
              </a:ext>
            </a:extLst>
          </p:cNvPr>
          <p:cNvSpPr txBox="1"/>
          <p:nvPr/>
        </p:nvSpPr>
        <p:spPr>
          <a:xfrm>
            <a:off x="5347112" y="6293465"/>
            <a:ext cx="17845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get out in nature</a:t>
            </a:r>
            <a:endParaRPr lang="en-US" sz="1400">
              <a:latin typeface="Arial"/>
              <a:cs typeface="Arial"/>
            </a:endParaRPr>
          </a:p>
        </p:txBody>
      </p:sp>
      <p:sp>
        <p:nvSpPr>
          <p:cNvPr id="10" name="TextBox 9">
            <a:extLst>
              <a:ext uri="{FF2B5EF4-FFF2-40B4-BE49-F238E27FC236}">
                <a16:creationId xmlns:a16="http://schemas.microsoft.com/office/drawing/2014/main" id="{FE71C3E0-8C8A-B5A7-9770-4B354ECA8FA8}"/>
              </a:ext>
            </a:extLst>
          </p:cNvPr>
          <p:cNvSpPr txBox="1"/>
          <p:nvPr/>
        </p:nvSpPr>
        <p:spPr>
          <a:xfrm>
            <a:off x="5343014" y="4449917"/>
            <a:ext cx="1579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exercise -  like running</a:t>
            </a:r>
            <a:endParaRPr lang="en-US" sz="1400">
              <a:latin typeface="Arial"/>
              <a:cs typeface="Arial"/>
            </a:endParaRPr>
          </a:p>
        </p:txBody>
      </p:sp>
      <p:sp>
        <p:nvSpPr>
          <p:cNvPr id="11" name="TextBox 10">
            <a:extLst>
              <a:ext uri="{FF2B5EF4-FFF2-40B4-BE49-F238E27FC236}">
                <a16:creationId xmlns:a16="http://schemas.microsoft.com/office/drawing/2014/main" id="{44D865B6-A14E-FBF4-D3B9-663FF1255C58}"/>
              </a:ext>
            </a:extLst>
          </p:cNvPr>
          <p:cNvSpPr txBox="1"/>
          <p:nvPr/>
        </p:nvSpPr>
        <p:spPr>
          <a:xfrm>
            <a:off x="10091984" y="629675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punch bag </a:t>
            </a:r>
            <a:endParaRPr lang="en-US">
              <a:latin typeface="Arial"/>
              <a:cs typeface="Arial"/>
            </a:endParaRPr>
          </a:p>
        </p:txBody>
      </p:sp>
      <p:sp>
        <p:nvSpPr>
          <p:cNvPr id="12" name="TextBox 11">
            <a:extLst>
              <a:ext uri="{FF2B5EF4-FFF2-40B4-BE49-F238E27FC236}">
                <a16:creationId xmlns:a16="http://schemas.microsoft.com/office/drawing/2014/main" id="{7D861786-C612-9A84-E44B-7FA98C3B6C21}"/>
              </a:ext>
            </a:extLst>
          </p:cNvPr>
          <p:cNvSpPr txBox="1"/>
          <p:nvPr/>
        </p:nvSpPr>
        <p:spPr>
          <a:xfrm>
            <a:off x="7764205" y="4417142"/>
            <a:ext cx="18746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football or the gym</a:t>
            </a:r>
            <a:endParaRPr lang="en-US" sz="1400">
              <a:latin typeface="Arial"/>
              <a:cs typeface="Arial"/>
            </a:endParaRPr>
          </a:p>
        </p:txBody>
      </p:sp>
      <p:sp>
        <p:nvSpPr>
          <p:cNvPr id="13" name="TextBox 12">
            <a:extLst>
              <a:ext uri="{FF2B5EF4-FFF2-40B4-BE49-F238E27FC236}">
                <a16:creationId xmlns:a16="http://schemas.microsoft.com/office/drawing/2014/main" id="{00D5F466-60B9-D32A-10DF-690745894BDE}"/>
              </a:ext>
            </a:extLst>
          </p:cNvPr>
          <p:cNvSpPr txBox="1"/>
          <p:nvPr/>
        </p:nvSpPr>
        <p:spPr>
          <a:xfrm>
            <a:off x="2905432" y="4441723"/>
            <a:ext cx="18501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delicious cup of coffee </a:t>
            </a:r>
            <a:endParaRPr lang="en-US" sz="1400">
              <a:latin typeface="Arial"/>
              <a:cs typeface="Arial"/>
            </a:endParaRPr>
          </a:p>
        </p:txBody>
      </p:sp>
      <p:sp>
        <p:nvSpPr>
          <p:cNvPr id="14" name="TextBox 13">
            <a:extLst>
              <a:ext uri="{FF2B5EF4-FFF2-40B4-BE49-F238E27FC236}">
                <a16:creationId xmlns:a16="http://schemas.microsoft.com/office/drawing/2014/main" id="{71958C09-70F3-FA5F-F03C-6B6DA3FC0297}"/>
              </a:ext>
            </a:extLst>
          </p:cNvPr>
          <p:cNvSpPr txBox="1"/>
          <p:nvPr/>
        </p:nvSpPr>
        <p:spPr>
          <a:xfrm>
            <a:off x="369529" y="6281173"/>
            <a:ext cx="20221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cooking together</a:t>
            </a:r>
            <a:endParaRPr lang="en-US" sz="1400">
              <a:latin typeface="Arial"/>
              <a:cs typeface="Arial"/>
            </a:endParaRPr>
          </a:p>
        </p:txBody>
      </p:sp>
      <p:sp>
        <p:nvSpPr>
          <p:cNvPr id="15" name="TextBox 14">
            <a:extLst>
              <a:ext uri="{FF2B5EF4-FFF2-40B4-BE49-F238E27FC236}">
                <a16:creationId xmlns:a16="http://schemas.microsoft.com/office/drawing/2014/main" id="{E6478EBE-2AA3-BA70-01B5-3A4CCB99ED52}"/>
              </a:ext>
            </a:extLst>
          </p:cNvPr>
          <p:cNvSpPr txBox="1"/>
          <p:nvPr/>
        </p:nvSpPr>
        <p:spPr>
          <a:xfrm>
            <a:off x="7750998" y="6277455"/>
            <a:ext cx="19740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doing things for others like volunteering</a:t>
            </a:r>
            <a:endParaRPr lang="en-US" sz="1400">
              <a:latin typeface="Arial"/>
              <a:cs typeface="Arial"/>
            </a:endParaRPr>
          </a:p>
        </p:txBody>
      </p:sp>
      <p:sp>
        <p:nvSpPr>
          <p:cNvPr id="16" name="TextBox 15">
            <a:extLst>
              <a:ext uri="{FF2B5EF4-FFF2-40B4-BE49-F238E27FC236}">
                <a16:creationId xmlns:a16="http://schemas.microsoft.com/office/drawing/2014/main" id="{3A0E9B76-D39A-98DC-595F-B0BA6B3D9FA0}"/>
              </a:ext>
            </a:extLst>
          </p:cNvPr>
          <p:cNvSpPr txBox="1"/>
          <p:nvPr/>
        </p:nvSpPr>
        <p:spPr>
          <a:xfrm>
            <a:off x="2908236" y="6259775"/>
            <a:ext cx="13789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hobbies</a:t>
            </a:r>
            <a:endParaRPr lang="en-GB" sz="1600">
              <a:latin typeface="Arial"/>
              <a:cs typeface="Arial"/>
            </a:endParaRPr>
          </a:p>
        </p:txBody>
      </p:sp>
      <p:sp>
        <p:nvSpPr>
          <p:cNvPr id="17" name="TextBox 16">
            <a:extLst>
              <a:ext uri="{FF2B5EF4-FFF2-40B4-BE49-F238E27FC236}">
                <a16:creationId xmlns:a16="http://schemas.microsoft.com/office/drawing/2014/main" id="{992BAC5A-56C2-9DB8-43CB-4F27836A12AD}"/>
              </a:ext>
            </a:extLst>
          </p:cNvPr>
          <p:cNvSpPr txBox="1"/>
          <p:nvPr/>
        </p:nvSpPr>
        <p:spPr>
          <a:xfrm>
            <a:off x="2864465" y="2635046"/>
            <a:ext cx="191974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cs typeface="Arial"/>
              </a:rPr>
              <a:t>things to chill out like colouring or drawing​</a:t>
            </a:r>
            <a:r>
              <a:rPr lang="en-US" sz="1400">
                <a:latin typeface="Arial"/>
                <a:cs typeface="Arial"/>
              </a:rPr>
              <a:t>​​</a:t>
            </a:r>
            <a:r>
              <a:rPr lang="en-GB" sz="1400">
                <a:latin typeface="Arial"/>
                <a:cs typeface="Arial"/>
              </a:rPr>
              <a:t>​</a:t>
            </a:r>
            <a:r>
              <a:rPr lang="en-US" sz="1400">
                <a:latin typeface="Arial"/>
                <a:cs typeface="Arial"/>
              </a:rPr>
              <a:t>​​​​​​</a:t>
            </a:r>
            <a:r>
              <a:rPr lang="en-GB" sz="1400">
                <a:latin typeface="Arial"/>
                <a:cs typeface="Arial"/>
              </a:rPr>
              <a:t>​</a:t>
            </a:r>
            <a:endParaRPr lang="en-US" sz="1400"/>
          </a:p>
        </p:txBody>
      </p:sp>
      <p:sp>
        <p:nvSpPr>
          <p:cNvPr id="3" name="TextBox 2">
            <a:extLst>
              <a:ext uri="{FF2B5EF4-FFF2-40B4-BE49-F238E27FC236}">
                <a16:creationId xmlns:a16="http://schemas.microsoft.com/office/drawing/2014/main" id="{8B5A8580-3618-3EC6-5730-A81C8FA7BB00}"/>
              </a:ext>
            </a:extLst>
          </p:cNvPr>
          <p:cNvSpPr txBox="1"/>
          <p:nvPr/>
        </p:nvSpPr>
        <p:spPr>
          <a:xfrm>
            <a:off x="10066593" y="2671916"/>
            <a:ext cx="19975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a:rPr>
              <a:t>a favourite playlist</a:t>
            </a:r>
            <a:endParaRPr lang="en-GB" sz="1400">
              <a:latin typeface="Arial"/>
              <a:cs typeface="Arial"/>
            </a:endParaRPr>
          </a:p>
        </p:txBody>
      </p:sp>
    </p:spTree>
    <p:extLst>
      <p:ext uri="{BB962C8B-B14F-4D97-AF65-F5344CB8AC3E}">
        <p14:creationId xmlns:p14="http://schemas.microsoft.com/office/powerpoint/2010/main" val="1637142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et's Talk - Riverside">
            <a:extLst>
              <a:ext uri="{FF2B5EF4-FFF2-40B4-BE49-F238E27FC236}">
                <a16:creationId xmlns:a16="http://schemas.microsoft.com/office/drawing/2014/main" id="{9F40165C-FD42-FBF0-E8B5-0CB7491795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17" y="-4056"/>
            <a:ext cx="1566968" cy="124801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a:extLst>
              <a:ext uri="{FF2B5EF4-FFF2-40B4-BE49-F238E27FC236}">
                <a16:creationId xmlns:a16="http://schemas.microsoft.com/office/drawing/2014/main" id="{762C40C5-6D58-8AEA-7E48-2E3D0A268DA5}"/>
              </a:ext>
            </a:extLst>
          </p:cNvPr>
          <p:cNvSpPr txBox="1">
            <a:spLocks/>
          </p:cNvSpPr>
          <p:nvPr/>
        </p:nvSpPr>
        <p:spPr>
          <a:xfrm>
            <a:off x="0" y="-3791"/>
            <a:ext cx="3695153" cy="6902862"/>
          </a:xfrm>
          <a:prstGeom prst="rect">
            <a:avLst/>
          </a:prstGeom>
          <a:solidFill>
            <a:srgbClr val="F894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E5B82001-9F0F-F1AF-4420-CDB53AC7350D}"/>
              </a:ext>
            </a:extLst>
          </p:cNvPr>
          <p:cNvSpPr txBox="1"/>
          <p:nvPr/>
        </p:nvSpPr>
        <p:spPr>
          <a:xfrm>
            <a:off x="425356" y="1001594"/>
            <a:ext cx="27432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dirty="0">
                <a:solidFill>
                  <a:schemeClr val="bg1"/>
                </a:solidFill>
                <a:latin typeface="Segoe UI"/>
                <a:cs typeface="Arial"/>
              </a:rPr>
              <a:t>Some people say they use cannabis to self-medicate to help with sleep or poor mental health</a:t>
            </a:r>
            <a:r>
              <a:rPr lang="en-US" sz="2800" b="1" dirty="0">
                <a:solidFill>
                  <a:schemeClr val="bg1"/>
                </a:solidFill>
                <a:latin typeface="Segoe UI"/>
                <a:cs typeface="Arial"/>
              </a:rPr>
              <a:t>​</a:t>
            </a:r>
          </a:p>
        </p:txBody>
      </p:sp>
      <p:pic>
        <p:nvPicPr>
          <p:cNvPr id="12" name="Picture 11" descr="A pink and white oval object&#10;&#10;AI-generated content may be incorrect.">
            <a:extLst>
              <a:ext uri="{FF2B5EF4-FFF2-40B4-BE49-F238E27FC236}">
                <a16:creationId xmlns:a16="http://schemas.microsoft.com/office/drawing/2014/main" id="{2AABBA3B-B779-45F5-C817-7C8976E1F80D}"/>
              </a:ext>
            </a:extLst>
          </p:cNvPr>
          <p:cNvPicPr>
            <a:picLocks noChangeAspect="1"/>
          </p:cNvPicPr>
          <p:nvPr/>
        </p:nvPicPr>
        <p:blipFill>
          <a:blip r:embed="rId4"/>
          <a:stretch>
            <a:fillRect/>
          </a:stretch>
        </p:blipFill>
        <p:spPr>
          <a:xfrm>
            <a:off x="253409" y="4326264"/>
            <a:ext cx="2915603" cy="1514830"/>
          </a:xfrm>
          <a:prstGeom prst="rect">
            <a:avLst/>
          </a:prstGeom>
        </p:spPr>
      </p:pic>
      <p:sp>
        <p:nvSpPr>
          <p:cNvPr id="13" name="TextBox 12">
            <a:extLst>
              <a:ext uri="{FF2B5EF4-FFF2-40B4-BE49-F238E27FC236}">
                <a16:creationId xmlns:a16="http://schemas.microsoft.com/office/drawing/2014/main" id="{76811DE3-628C-4F0D-6DD5-EA1B8CE7B4EF}"/>
              </a:ext>
            </a:extLst>
          </p:cNvPr>
          <p:cNvSpPr txBox="1"/>
          <p:nvPr/>
        </p:nvSpPr>
        <p:spPr>
          <a:xfrm>
            <a:off x="817728" y="4531057"/>
            <a:ext cx="206081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latin typeface="Arial"/>
                <a:cs typeface="Arial"/>
              </a:rPr>
              <a:t>What are more effective ways of REALLY helping with sleep or anxiety?</a:t>
            </a:r>
            <a:r>
              <a:rPr lang="en-US" sz="1400" dirty="0">
                <a:latin typeface="Arial"/>
                <a:cs typeface="Arial"/>
              </a:rPr>
              <a:t>​</a:t>
            </a:r>
          </a:p>
        </p:txBody>
      </p:sp>
      <p:pic>
        <p:nvPicPr>
          <p:cNvPr id="15" name="Picture 14" descr="A person holding a phone&#10;&#10;AI-generated content may be incorrect.">
            <a:extLst>
              <a:ext uri="{FF2B5EF4-FFF2-40B4-BE49-F238E27FC236}">
                <a16:creationId xmlns:a16="http://schemas.microsoft.com/office/drawing/2014/main" id="{345F1AD5-BB10-110A-79D7-F3B17F7C5C0E}"/>
              </a:ext>
            </a:extLst>
          </p:cNvPr>
          <p:cNvPicPr>
            <a:picLocks noChangeAspect="1"/>
          </p:cNvPicPr>
          <p:nvPr/>
        </p:nvPicPr>
        <p:blipFill>
          <a:blip r:embed="rId5"/>
          <a:stretch>
            <a:fillRect/>
          </a:stretch>
        </p:blipFill>
        <p:spPr>
          <a:xfrm>
            <a:off x="4035804" y="298165"/>
            <a:ext cx="2194542" cy="1499927"/>
          </a:xfrm>
          <a:prstGeom prst="rect">
            <a:avLst/>
          </a:prstGeom>
        </p:spPr>
      </p:pic>
      <p:pic>
        <p:nvPicPr>
          <p:cNvPr id="17" name="Picture 16" descr="A glass of ice water&#10;&#10;AI-generated content may be incorrect.">
            <a:extLst>
              <a:ext uri="{FF2B5EF4-FFF2-40B4-BE49-F238E27FC236}">
                <a16:creationId xmlns:a16="http://schemas.microsoft.com/office/drawing/2014/main" id="{DB92AEBB-B5B4-24E1-FF87-FEE8C89CD3BF}"/>
              </a:ext>
            </a:extLst>
          </p:cNvPr>
          <p:cNvPicPr>
            <a:picLocks noChangeAspect="1"/>
          </p:cNvPicPr>
          <p:nvPr/>
        </p:nvPicPr>
        <p:blipFill>
          <a:blip r:embed="rId6"/>
          <a:stretch>
            <a:fillRect/>
          </a:stretch>
        </p:blipFill>
        <p:spPr>
          <a:xfrm>
            <a:off x="4045329" y="1874662"/>
            <a:ext cx="2194359" cy="1512217"/>
          </a:xfrm>
          <a:prstGeom prst="rect">
            <a:avLst/>
          </a:prstGeom>
        </p:spPr>
      </p:pic>
      <p:pic>
        <p:nvPicPr>
          <p:cNvPr id="18" name="Picture 17" descr="A person holding a bowl of food&#10;&#10;AI-generated content may be incorrect.">
            <a:extLst>
              <a:ext uri="{FF2B5EF4-FFF2-40B4-BE49-F238E27FC236}">
                <a16:creationId xmlns:a16="http://schemas.microsoft.com/office/drawing/2014/main" id="{BB642F19-89A4-43B7-6DA4-A34C7D851556}"/>
              </a:ext>
            </a:extLst>
          </p:cNvPr>
          <p:cNvPicPr>
            <a:picLocks noChangeAspect="1"/>
          </p:cNvPicPr>
          <p:nvPr/>
        </p:nvPicPr>
        <p:blipFill>
          <a:blip r:embed="rId7"/>
          <a:stretch>
            <a:fillRect/>
          </a:stretch>
        </p:blipFill>
        <p:spPr>
          <a:xfrm>
            <a:off x="4047177" y="3469455"/>
            <a:ext cx="2194542" cy="1488459"/>
          </a:xfrm>
          <a:prstGeom prst="rect">
            <a:avLst/>
          </a:prstGeom>
        </p:spPr>
      </p:pic>
      <p:pic>
        <p:nvPicPr>
          <p:cNvPr id="19" name="Picture 18" descr="A person sitting in a chair&#10;&#10;AI-generated content may be incorrect.">
            <a:extLst>
              <a:ext uri="{FF2B5EF4-FFF2-40B4-BE49-F238E27FC236}">
                <a16:creationId xmlns:a16="http://schemas.microsoft.com/office/drawing/2014/main" id="{2B635902-884E-ED37-B070-C0C0928166D4}"/>
              </a:ext>
            </a:extLst>
          </p:cNvPr>
          <p:cNvPicPr>
            <a:picLocks noChangeAspect="1"/>
          </p:cNvPicPr>
          <p:nvPr/>
        </p:nvPicPr>
        <p:blipFill>
          <a:blip r:embed="rId8"/>
          <a:stretch>
            <a:fillRect/>
          </a:stretch>
        </p:blipFill>
        <p:spPr>
          <a:xfrm>
            <a:off x="7922740" y="311529"/>
            <a:ext cx="2192926" cy="1499622"/>
          </a:xfrm>
          <a:prstGeom prst="rect">
            <a:avLst/>
          </a:prstGeom>
        </p:spPr>
      </p:pic>
      <p:pic>
        <p:nvPicPr>
          <p:cNvPr id="20" name="Picture 19" descr="A person in a coat&#10;&#10;AI-generated content may be incorrect.">
            <a:extLst>
              <a:ext uri="{FF2B5EF4-FFF2-40B4-BE49-F238E27FC236}">
                <a16:creationId xmlns:a16="http://schemas.microsoft.com/office/drawing/2014/main" id="{9D6E363D-50AC-3A1D-37FF-0541E3E73382}"/>
              </a:ext>
            </a:extLst>
          </p:cNvPr>
          <p:cNvPicPr>
            <a:picLocks noChangeAspect="1"/>
          </p:cNvPicPr>
          <p:nvPr/>
        </p:nvPicPr>
        <p:blipFill>
          <a:blip r:embed="rId9" cstate="screen">
            <a:extLst>
              <a:ext uri="{28A0092B-C50C-407E-A947-70E740481C1C}">
                <a14:useLocalDpi xmlns:a14="http://schemas.microsoft.com/office/drawing/2010/main"/>
              </a:ext>
            </a:extLst>
          </a:blip>
          <a:srcRect t="-32" r="-571"/>
          <a:stretch/>
        </p:blipFill>
        <p:spPr>
          <a:xfrm>
            <a:off x="7922740" y="1876130"/>
            <a:ext cx="2193092" cy="1495526"/>
          </a:xfrm>
          <a:prstGeom prst="rect">
            <a:avLst/>
          </a:prstGeom>
        </p:spPr>
      </p:pic>
      <p:pic>
        <p:nvPicPr>
          <p:cNvPr id="21" name="Picture 20" descr="A pair of hands holding cups of coffee&#10;&#10;AI-generated content may be incorrect.">
            <a:extLst>
              <a:ext uri="{FF2B5EF4-FFF2-40B4-BE49-F238E27FC236}">
                <a16:creationId xmlns:a16="http://schemas.microsoft.com/office/drawing/2014/main" id="{0CF05C26-3E47-5B5E-A3ED-88CD2077F918}"/>
              </a:ext>
            </a:extLst>
          </p:cNvPr>
          <p:cNvPicPr>
            <a:picLocks noChangeAspect="1"/>
          </p:cNvPicPr>
          <p:nvPr/>
        </p:nvPicPr>
        <p:blipFill>
          <a:blip r:embed="rId10" cstate="screen">
            <a:extLst>
              <a:ext uri="{28A0092B-C50C-407E-A947-70E740481C1C}">
                <a14:useLocalDpi xmlns:a14="http://schemas.microsoft.com/office/drawing/2010/main"/>
              </a:ext>
            </a:extLst>
          </a:blip>
          <a:srcRect b="-387"/>
          <a:stretch/>
        </p:blipFill>
        <p:spPr>
          <a:xfrm>
            <a:off x="7922328" y="3447087"/>
            <a:ext cx="2192976" cy="1556180"/>
          </a:xfrm>
          <a:prstGeom prst="rect">
            <a:avLst/>
          </a:prstGeom>
        </p:spPr>
      </p:pic>
      <p:pic>
        <p:nvPicPr>
          <p:cNvPr id="22" name="Picture 21" descr="A person wearing headphones&#10;&#10;AI-generated content may be incorrect.">
            <a:extLst>
              <a:ext uri="{FF2B5EF4-FFF2-40B4-BE49-F238E27FC236}">
                <a16:creationId xmlns:a16="http://schemas.microsoft.com/office/drawing/2014/main" id="{4FB11367-EC2F-2EAA-1E0F-ECB6A09DF710}"/>
              </a:ext>
            </a:extLst>
          </p:cNvPr>
          <p:cNvPicPr>
            <a:picLocks noChangeAspect="1"/>
          </p:cNvPicPr>
          <p:nvPr/>
        </p:nvPicPr>
        <p:blipFill>
          <a:blip r:embed="rId11"/>
          <a:stretch>
            <a:fillRect/>
          </a:stretch>
        </p:blipFill>
        <p:spPr>
          <a:xfrm>
            <a:off x="7920892" y="5070513"/>
            <a:ext cx="2194053" cy="1511911"/>
          </a:xfrm>
          <a:prstGeom prst="rect">
            <a:avLst/>
          </a:prstGeom>
        </p:spPr>
      </p:pic>
      <p:sp>
        <p:nvSpPr>
          <p:cNvPr id="23" name="TextBox 22">
            <a:extLst>
              <a:ext uri="{FF2B5EF4-FFF2-40B4-BE49-F238E27FC236}">
                <a16:creationId xmlns:a16="http://schemas.microsoft.com/office/drawing/2014/main" id="{F71FBE24-8CF3-F1F7-8270-0BE5B075E22B}"/>
              </a:ext>
            </a:extLst>
          </p:cNvPr>
          <p:cNvSpPr txBox="1"/>
          <p:nvPr/>
        </p:nvSpPr>
        <p:spPr>
          <a:xfrm>
            <a:off x="6224446" y="737682"/>
            <a:ext cx="159830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Phone and device routine</a:t>
            </a:r>
          </a:p>
        </p:txBody>
      </p:sp>
      <p:sp>
        <p:nvSpPr>
          <p:cNvPr id="24" name="TextBox 23">
            <a:extLst>
              <a:ext uri="{FF2B5EF4-FFF2-40B4-BE49-F238E27FC236}">
                <a16:creationId xmlns:a16="http://schemas.microsoft.com/office/drawing/2014/main" id="{C1171C75-8B48-F040-C9E6-7DFB1D284D57}"/>
              </a:ext>
            </a:extLst>
          </p:cNvPr>
          <p:cNvSpPr txBox="1"/>
          <p:nvPr/>
        </p:nvSpPr>
        <p:spPr>
          <a:xfrm>
            <a:off x="6224574" y="2370437"/>
            <a:ext cx="13556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Stay hydrated</a:t>
            </a:r>
          </a:p>
        </p:txBody>
      </p:sp>
      <p:sp>
        <p:nvSpPr>
          <p:cNvPr id="25" name="TextBox 24">
            <a:extLst>
              <a:ext uri="{FF2B5EF4-FFF2-40B4-BE49-F238E27FC236}">
                <a16:creationId xmlns:a16="http://schemas.microsoft.com/office/drawing/2014/main" id="{99BE43E0-D305-1B0E-E9DD-B4038AE85E60}"/>
              </a:ext>
            </a:extLst>
          </p:cNvPr>
          <p:cNvSpPr txBox="1"/>
          <p:nvPr/>
        </p:nvSpPr>
        <p:spPr>
          <a:xfrm>
            <a:off x="6241474" y="3875799"/>
            <a:ext cx="10489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Eat well</a:t>
            </a:r>
          </a:p>
        </p:txBody>
      </p:sp>
      <p:sp>
        <p:nvSpPr>
          <p:cNvPr id="26" name="TextBox 25">
            <a:extLst>
              <a:ext uri="{FF2B5EF4-FFF2-40B4-BE49-F238E27FC236}">
                <a16:creationId xmlns:a16="http://schemas.microsoft.com/office/drawing/2014/main" id="{60DFADA1-4A32-719E-9258-F41A31C26B48}"/>
              </a:ext>
            </a:extLst>
          </p:cNvPr>
          <p:cNvSpPr txBox="1"/>
          <p:nvPr/>
        </p:nvSpPr>
        <p:spPr>
          <a:xfrm>
            <a:off x="10125593" y="481378"/>
            <a:ext cx="159381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ea typeface="+mj-ea"/>
                <a:cs typeface="Arial"/>
              </a:rPr>
              <a:t>Breathing tools –</a:t>
            </a:r>
            <a:br>
              <a:rPr lang="en-GB" sz="1400" dirty="0">
                <a:latin typeface="Segoe UI"/>
                <a:ea typeface="+mj-ea"/>
                <a:cs typeface="Arial"/>
              </a:rPr>
            </a:br>
            <a:r>
              <a:rPr lang="en-GB" sz="1400" dirty="0">
                <a:latin typeface="Segoe UI"/>
                <a:ea typeface="+mj-ea"/>
                <a:cs typeface="Arial"/>
              </a:rPr>
              <a:t>In for 7, out for 11/ or Box Breathing – empties mind.</a:t>
            </a:r>
            <a:endParaRPr lang="en-US" dirty="0">
              <a:latin typeface="Segoe UI"/>
            </a:endParaRPr>
          </a:p>
        </p:txBody>
      </p:sp>
      <p:sp>
        <p:nvSpPr>
          <p:cNvPr id="27" name="TextBox 26">
            <a:extLst>
              <a:ext uri="{FF2B5EF4-FFF2-40B4-BE49-F238E27FC236}">
                <a16:creationId xmlns:a16="http://schemas.microsoft.com/office/drawing/2014/main" id="{355DEE97-654F-2141-F995-4C5D946E9F0A}"/>
              </a:ext>
            </a:extLst>
          </p:cNvPr>
          <p:cNvSpPr txBox="1"/>
          <p:nvPr/>
        </p:nvSpPr>
        <p:spPr>
          <a:xfrm>
            <a:off x="10125593" y="2263864"/>
            <a:ext cx="14916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Go out every day – walk</a:t>
            </a:r>
          </a:p>
        </p:txBody>
      </p:sp>
      <p:sp>
        <p:nvSpPr>
          <p:cNvPr id="28" name="TextBox 27">
            <a:extLst>
              <a:ext uri="{FF2B5EF4-FFF2-40B4-BE49-F238E27FC236}">
                <a16:creationId xmlns:a16="http://schemas.microsoft.com/office/drawing/2014/main" id="{EE7822C0-5552-BAE8-6548-0364CE254392}"/>
              </a:ext>
            </a:extLst>
          </p:cNvPr>
          <p:cNvSpPr txBox="1"/>
          <p:nvPr/>
        </p:nvSpPr>
        <p:spPr>
          <a:xfrm>
            <a:off x="10125593" y="3770836"/>
            <a:ext cx="14448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Avoid too much caffeine</a:t>
            </a:r>
          </a:p>
        </p:txBody>
      </p:sp>
      <p:sp>
        <p:nvSpPr>
          <p:cNvPr id="29" name="TextBox 28">
            <a:extLst>
              <a:ext uri="{FF2B5EF4-FFF2-40B4-BE49-F238E27FC236}">
                <a16:creationId xmlns:a16="http://schemas.microsoft.com/office/drawing/2014/main" id="{24B795D2-5577-0333-6131-99BF98FAFA76}"/>
              </a:ext>
            </a:extLst>
          </p:cNvPr>
          <p:cNvSpPr txBox="1"/>
          <p:nvPr/>
        </p:nvSpPr>
        <p:spPr>
          <a:xfrm>
            <a:off x="10129690" y="5371004"/>
            <a:ext cx="173855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Segoe UI"/>
                <a:cs typeface="Arial"/>
              </a:rPr>
              <a:t>Listen to a podcast, </a:t>
            </a:r>
          </a:p>
          <a:p>
            <a:r>
              <a:rPr lang="en-GB" sz="1400" dirty="0">
                <a:latin typeface="Segoe UI"/>
                <a:cs typeface="Arial"/>
              </a:rPr>
              <a:t>book or favourite play music play list</a:t>
            </a:r>
          </a:p>
        </p:txBody>
      </p:sp>
      <p:pic>
        <p:nvPicPr>
          <p:cNvPr id="6" name="Picture 5" descr="A purple and white sign&#10;&#10;Description automatically generated">
            <a:extLst>
              <a:ext uri="{FF2B5EF4-FFF2-40B4-BE49-F238E27FC236}">
                <a16:creationId xmlns:a16="http://schemas.microsoft.com/office/drawing/2014/main" id="{A9F14DBD-AF4A-B629-B232-EB049CE47A5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93291" y="6067106"/>
            <a:ext cx="1097221" cy="687700"/>
          </a:xfrm>
          <a:prstGeom prst="rect">
            <a:avLst/>
          </a:prstGeom>
          <a:ln>
            <a:noFill/>
          </a:ln>
        </p:spPr>
      </p:pic>
      <p:sp>
        <p:nvSpPr>
          <p:cNvPr id="8" name="Rectangle 7">
            <a:extLst>
              <a:ext uri="{FF2B5EF4-FFF2-40B4-BE49-F238E27FC236}">
                <a16:creationId xmlns:a16="http://schemas.microsoft.com/office/drawing/2014/main" id="{7C791FB6-E4D7-7CA8-EC5B-C8120628C186}"/>
              </a:ext>
            </a:extLst>
          </p:cNvPr>
          <p:cNvSpPr/>
          <p:nvPr/>
        </p:nvSpPr>
        <p:spPr>
          <a:xfrm>
            <a:off x="96037" y="5984623"/>
            <a:ext cx="2154256" cy="693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7" descr="A close up of a sign&#10;&#10;Description automatically generated">
            <a:extLst>
              <a:ext uri="{FF2B5EF4-FFF2-40B4-BE49-F238E27FC236}">
                <a16:creationId xmlns:a16="http://schemas.microsoft.com/office/drawing/2014/main" id="{9DD7EFF3-A27B-E964-EC82-BCC4A46588D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0038" y="6069013"/>
            <a:ext cx="18351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971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2035</Words>
  <Application>Microsoft Macintosh PowerPoint</Application>
  <PresentationFormat>Widescreen</PresentationFormat>
  <Paragraphs>187</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Aller</vt:lpstr>
      <vt:lpstr>Aptos</vt:lpstr>
      <vt:lpstr>Arial</vt:lpstr>
      <vt:lpstr>Calibri</vt:lpstr>
      <vt:lpstr>Calibri Light</vt:lpstr>
      <vt:lpstr>Gotham Bold</vt:lpstr>
      <vt:lpstr>Noto Sans</vt:lpstr>
      <vt:lpstr>Segoe UI</vt:lpstr>
      <vt:lpstr>Office Theme</vt:lpstr>
      <vt:lpstr>PowerPoint Presentation</vt:lpstr>
      <vt:lpstr>PowerPoint Presentation</vt:lpstr>
      <vt:lpstr>PowerPoint Presentation</vt:lpstr>
      <vt:lpstr>Did any of the words chosen use blame or stigmatising language?</vt:lpstr>
      <vt:lpstr>Empathy map activity </vt:lpstr>
      <vt:lpstr>PowerPoint Presentation</vt:lpstr>
      <vt:lpstr>PowerPoint Presentation</vt:lpstr>
      <vt:lpstr>How we ensure we get a natural dopamine high?</vt:lpstr>
      <vt:lpstr>PowerPoint Presentation</vt:lpstr>
      <vt:lpstr>PowerPoint Presentation</vt:lpstr>
      <vt:lpstr>talk about |Helping someone to quit/ cut down nicotine use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Conibear</dc:creator>
  <cp:lastModifiedBy>Alison Rees</cp:lastModifiedBy>
  <cp:revision>192</cp:revision>
  <dcterms:created xsi:type="dcterms:W3CDTF">2024-07-31T12:28:48Z</dcterms:created>
  <dcterms:modified xsi:type="dcterms:W3CDTF">2026-03-25T11:17:01Z</dcterms:modified>
</cp:coreProperties>
</file>