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comments/modernComment_4E3_B8869350.xml" ContentType="application/vnd.ms-powerpoint.comments+xml"/>
  <Override PartName="/ppt/comments/modernComment_4E5_F480D5F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1208" r:id="rId6"/>
    <p:sldId id="1227" r:id="rId7"/>
    <p:sldId id="1237" r:id="rId8"/>
    <p:sldId id="1209" r:id="rId9"/>
    <p:sldId id="1210" r:id="rId10"/>
    <p:sldId id="1243" r:id="rId11"/>
    <p:sldId id="1244" r:id="rId12"/>
    <p:sldId id="1245" r:id="rId13"/>
    <p:sldId id="1246" r:id="rId14"/>
    <p:sldId id="1247" r:id="rId15"/>
    <p:sldId id="1249" r:id="rId16"/>
    <p:sldId id="1200" r:id="rId17"/>
    <p:sldId id="1217" r:id="rId18"/>
    <p:sldId id="1220" r:id="rId19"/>
    <p:sldId id="1242" r:id="rId20"/>
    <p:sldId id="1259" r:id="rId21"/>
    <p:sldId id="1254" r:id="rId22"/>
    <p:sldId id="1256" r:id="rId23"/>
    <p:sldId id="1257" r:id="rId24"/>
    <p:sldId id="1235" r:id="rId25"/>
    <p:sldId id="1255" r:id="rId26"/>
    <p:sldId id="1198" r:id="rId27"/>
    <p:sldId id="1260" r:id="rId28"/>
    <p:sldId id="1252" r:id="rId29"/>
    <p:sldId id="1251" r:id="rId30"/>
    <p:sldId id="125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7" userDrawn="1">
          <p15:clr>
            <a:srgbClr val="A4A3A4"/>
          </p15:clr>
        </p15:guide>
        <p15:guide id="2" pos="3046" userDrawn="1">
          <p15:clr>
            <a:srgbClr val="A4A3A4"/>
          </p15:clr>
        </p15:guide>
        <p15:guide id="3" orient="horz" pos="318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469652-D286-ED90-5940-A4900D318B82}" name="Helena Conibear" initials="HC" userId="S::helena@alcoholeducationtrust.org::14702610-6db2-485a-bfee-48fdd19d9556" providerId="AD"/>
  <p188:author id="{43D5E991-F6D5-0ECE-6CB6-F9ABF44FF63E}" name="Helena Conibear" initials="HC" userId="S::helena@talkabouttrust.org::14702610-6db2-485a-bfee-48fdd19d9556" providerId="AD"/>
  <p188:author id="{7C6ABD95-E4CD-47E1-5598-A5FE86D34327}" name="Alison Rees" initials="AR" userId="S::alison@alcoholeducationtrust.org::643807b7-95c8-4d06-bfbd-2c8a4c2b8f9b" providerId="AD"/>
  <p188:author id="{A307CEC3-763B-E53B-255E-257AB989E2D1}" name="Alison Rees" initials="AR" userId="S::alison@talkabouttrust.org::643807b7-95c8-4d06-bfbd-2c8a4c2b8f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B2D"/>
    <a:srgbClr val="8D2456"/>
    <a:srgbClr val="D8117D"/>
    <a:srgbClr val="99275E"/>
    <a:srgbClr val="9B285E"/>
    <a:srgbClr val="EA952D"/>
    <a:srgbClr val="8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DEDE60-E452-BE2F-55BC-05B9FE3F10D5}" v="31" dt="2025-05-19T14:49:57.635"/>
    <p1510:client id="{E3B9CBAD-199A-FC3C-1EFC-0CCBF119FA83}" v="6" dt="2025-05-19T14:59:54.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3"/>
    <p:restoredTop sz="94626"/>
  </p:normalViewPr>
  <p:slideViewPr>
    <p:cSldViewPr snapToGrid="0">
      <p:cViewPr varScale="1">
        <p:scale>
          <a:sx n="97" d="100"/>
          <a:sy n="97" d="100"/>
        </p:scale>
        <p:origin x="224" y="608"/>
      </p:cViewPr>
      <p:guideLst>
        <p:guide orient="horz" pos="867"/>
        <p:guide pos="3046"/>
        <p:guide orient="horz" pos="318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Rees" userId="S::alison@talkabouttrust.org::643807b7-95c8-4d06-bfbd-2c8a4c2b8f9b" providerId="AD" clId="Web-{85378D2E-FF35-81C1-9515-6C907DDAB38A}"/>
    <pc:docChg chg="modSld">
      <pc:chgData name="Alison Rees" userId="S::alison@talkabouttrust.org::643807b7-95c8-4d06-bfbd-2c8a4c2b8f9b" providerId="AD" clId="Web-{85378D2E-FF35-81C1-9515-6C907DDAB38A}" dt="2024-10-22T13:41:55.128" v="3" actId="14100"/>
      <pc:docMkLst>
        <pc:docMk/>
      </pc:docMkLst>
      <pc:sldChg chg="modSp">
        <pc:chgData name="Alison Rees" userId="S::alison@talkabouttrust.org::643807b7-95c8-4d06-bfbd-2c8a4c2b8f9b" providerId="AD" clId="Web-{85378D2E-FF35-81C1-9515-6C907DDAB38A}" dt="2024-10-22T13:41:55.128" v="3" actId="14100"/>
        <pc:sldMkLst>
          <pc:docMk/>
          <pc:sldMk cId="2501846162" sldId="1259"/>
        </pc:sldMkLst>
        <pc:spChg chg="mod">
          <ac:chgData name="Alison Rees" userId="S::alison@talkabouttrust.org::643807b7-95c8-4d06-bfbd-2c8a4c2b8f9b" providerId="AD" clId="Web-{85378D2E-FF35-81C1-9515-6C907DDAB38A}" dt="2024-10-22T13:41:55.128" v="3" actId="14100"/>
          <ac:spMkLst>
            <pc:docMk/>
            <pc:sldMk cId="2501846162" sldId="1259"/>
            <ac:spMk id="3" creationId="{0DD5F827-704C-087F-F553-BA51D59ADFE1}"/>
          </ac:spMkLst>
        </pc:spChg>
        <pc:spChg chg="mod">
          <ac:chgData name="Alison Rees" userId="S::alison@talkabouttrust.org::643807b7-95c8-4d06-bfbd-2c8a4c2b8f9b" providerId="AD" clId="Web-{85378D2E-FF35-81C1-9515-6C907DDAB38A}" dt="2024-10-22T13:41:53.831" v="2"/>
          <ac:spMkLst>
            <pc:docMk/>
            <pc:sldMk cId="2501846162" sldId="1259"/>
            <ac:spMk id="4" creationId="{C23DBE8E-36D6-A74D-9885-C5FFC565C281}"/>
          </ac:spMkLst>
        </pc:spChg>
        <pc:spChg chg="mod">
          <ac:chgData name="Alison Rees" userId="S::alison@talkabouttrust.org::643807b7-95c8-4d06-bfbd-2c8a4c2b8f9b" providerId="AD" clId="Web-{85378D2E-FF35-81C1-9515-6C907DDAB38A}" dt="2024-10-22T13:40:59.783" v="0"/>
          <ac:spMkLst>
            <pc:docMk/>
            <pc:sldMk cId="2501846162" sldId="1259"/>
            <ac:spMk id="42" creationId="{68CFFC2F-D5C8-65FE-C009-A88C795CC7B2}"/>
          </ac:spMkLst>
        </pc:spChg>
        <pc:spChg chg="mod">
          <ac:chgData name="Alison Rees" userId="S::alison@talkabouttrust.org::643807b7-95c8-4d06-bfbd-2c8a4c2b8f9b" providerId="AD" clId="Web-{85378D2E-FF35-81C1-9515-6C907DDAB38A}" dt="2024-10-22T13:41:06.580" v="1"/>
          <ac:spMkLst>
            <pc:docMk/>
            <pc:sldMk cId="2501846162" sldId="1259"/>
            <ac:spMk id="44" creationId="{AC67B12E-7AA8-34F7-5BE1-E163FFFDC47D}"/>
          </ac:spMkLst>
        </pc:spChg>
      </pc:sldChg>
    </pc:docChg>
  </pc:docChgLst>
  <pc:docChgLst>
    <pc:chgData name="Alison Rees" userId="S::alison@talkabouttrust.org::643807b7-95c8-4d06-bfbd-2c8a4c2b8f9b" providerId="AD" clId="Web-{3F07F4E2-F6C8-7B97-4C73-CEF07DD3BB69}"/>
    <pc:docChg chg="delSld modSld">
      <pc:chgData name="Alison Rees" userId="S::alison@talkabouttrust.org::643807b7-95c8-4d06-bfbd-2c8a4c2b8f9b" providerId="AD" clId="Web-{3F07F4E2-F6C8-7B97-4C73-CEF07DD3BB69}" dt="2024-10-18T11:39:11.349" v="9" actId="20577"/>
      <pc:docMkLst>
        <pc:docMk/>
      </pc:docMkLst>
      <pc:sldChg chg="del">
        <pc:chgData name="Alison Rees" userId="S::alison@talkabouttrust.org::643807b7-95c8-4d06-bfbd-2c8a4c2b8f9b" providerId="AD" clId="Web-{3F07F4E2-F6C8-7B97-4C73-CEF07DD3BB69}" dt="2024-10-18T11:22:41.373" v="2"/>
        <pc:sldMkLst>
          <pc:docMk/>
          <pc:sldMk cId="3063053043" sldId="537"/>
        </pc:sldMkLst>
      </pc:sldChg>
      <pc:sldChg chg="del">
        <pc:chgData name="Alison Rees" userId="S::alison@talkabouttrust.org::643807b7-95c8-4d06-bfbd-2c8a4c2b8f9b" providerId="AD" clId="Web-{3F07F4E2-F6C8-7B97-4C73-CEF07DD3BB69}" dt="2024-10-18T11:22:41.373" v="1"/>
        <pc:sldMkLst>
          <pc:docMk/>
          <pc:sldMk cId="3902823335" sldId="557"/>
        </pc:sldMkLst>
      </pc:sldChg>
      <pc:sldChg chg="del">
        <pc:chgData name="Alison Rees" userId="S::alison@talkabouttrust.org::643807b7-95c8-4d06-bfbd-2c8a4c2b8f9b" providerId="AD" clId="Web-{3F07F4E2-F6C8-7B97-4C73-CEF07DD3BB69}" dt="2024-10-18T11:22:41.358" v="0"/>
        <pc:sldMkLst>
          <pc:docMk/>
          <pc:sldMk cId="1205162445" sldId="1239"/>
        </pc:sldMkLst>
      </pc:sldChg>
      <pc:sldChg chg="modSp">
        <pc:chgData name="Alison Rees" userId="S::alison@talkabouttrust.org::643807b7-95c8-4d06-bfbd-2c8a4c2b8f9b" providerId="AD" clId="Web-{3F07F4E2-F6C8-7B97-4C73-CEF07DD3BB69}" dt="2024-10-18T11:39:11.349" v="9" actId="20577"/>
        <pc:sldMkLst>
          <pc:docMk/>
          <pc:sldMk cId="4102084095" sldId="1253"/>
        </pc:sldMkLst>
        <pc:spChg chg="mod">
          <ac:chgData name="Alison Rees" userId="S::alison@talkabouttrust.org::643807b7-95c8-4d06-bfbd-2c8a4c2b8f9b" providerId="AD" clId="Web-{3F07F4E2-F6C8-7B97-4C73-CEF07DD3BB69}" dt="2024-10-18T11:39:11.349" v="9" actId="20577"/>
          <ac:spMkLst>
            <pc:docMk/>
            <pc:sldMk cId="4102084095" sldId="1253"/>
            <ac:spMk id="4" creationId="{F9B2FAC0-54FC-4FCB-A8EB-33F7DBE6062F}"/>
          </ac:spMkLst>
        </pc:spChg>
        <pc:spChg chg="mod">
          <ac:chgData name="Alison Rees" userId="S::alison@talkabouttrust.org::643807b7-95c8-4d06-bfbd-2c8a4c2b8f9b" providerId="AD" clId="Web-{3F07F4E2-F6C8-7B97-4C73-CEF07DD3BB69}" dt="2024-10-18T11:38:35.035" v="6" actId="20577"/>
          <ac:spMkLst>
            <pc:docMk/>
            <pc:sldMk cId="4102084095" sldId="1253"/>
            <ac:spMk id="8" creationId="{0C7B0710-F312-AF5A-6B0F-D13A2BA244B5}"/>
          </ac:spMkLst>
        </pc:spChg>
      </pc:sldChg>
      <pc:sldChg chg="del">
        <pc:chgData name="Alison Rees" userId="S::alison@talkabouttrust.org::643807b7-95c8-4d06-bfbd-2c8a4c2b8f9b" providerId="AD" clId="Web-{3F07F4E2-F6C8-7B97-4C73-CEF07DD3BB69}" dt="2024-10-18T11:22:41.373" v="3"/>
        <pc:sldMkLst>
          <pc:docMk/>
          <pc:sldMk cId="268071293" sldId="1260"/>
        </pc:sldMkLst>
      </pc:sldChg>
    </pc:docChg>
  </pc:docChgLst>
  <pc:docChgLst>
    <pc:chgData name="Alison Rees" userId="S::alison@talkabouttrust.org::643807b7-95c8-4d06-bfbd-2c8a4c2b8f9b" providerId="AD" clId="Web-{EF827388-159F-CFDC-1260-465AA5A1C4D0}"/>
    <pc:docChg chg="modSld">
      <pc:chgData name="Alison Rees" userId="S::alison@talkabouttrust.org::643807b7-95c8-4d06-bfbd-2c8a4c2b8f9b" providerId="AD" clId="Web-{EF827388-159F-CFDC-1260-465AA5A1C4D0}" dt="2024-09-10T13:20:54.991" v="143"/>
      <pc:docMkLst>
        <pc:docMk/>
      </pc:docMkLst>
      <pc:sldChg chg="modNotes">
        <pc:chgData name="Alison Rees" userId="S::alison@talkabouttrust.org::643807b7-95c8-4d06-bfbd-2c8a4c2b8f9b" providerId="AD" clId="Web-{EF827388-159F-CFDC-1260-465AA5A1C4D0}" dt="2024-09-10T13:11:58.016" v="21"/>
        <pc:sldMkLst>
          <pc:docMk/>
          <pc:sldMk cId="3560154075" sldId="1254"/>
        </pc:sldMkLst>
      </pc:sldChg>
      <pc:sldChg chg="addSp modSp addAnim delAnim">
        <pc:chgData name="Alison Rees" userId="S::alison@talkabouttrust.org::643807b7-95c8-4d06-bfbd-2c8a4c2b8f9b" providerId="AD" clId="Web-{EF827388-159F-CFDC-1260-465AA5A1C4D0}" dt="2024-09-10T13:20:48.975" v="140"/>
        <pc:sldMkLst>
          <pc:docMk/>
          <pc:sldMk cId="3791087671" sldId="1256"/>
        </pc:sldMkLst>
        <pc:graphicFrameChg chg="add mod ord modGraphic">
          <ac:chgData name="Alison Rees" userId="S::alison@talkabouttrust.org::643807b7-95c8-4d06-bfbd-2c8a4c2b8f9b" providerId="AD" clId="Web-{EF827388-159F-CFDC-1260-465AA5A1C4D0}" dt="2024-09-10T13:19:18.596" v="130"/>
          <ac:graphicFrameMkLst>
            <pc:docMk/>
            <pc:sldMk cId="3791087671" sldId="1256"/>
            <ac:graphicFrameMk id="3" creationId="{F0EA8759-FCE7-9CD7-0BD9-42CA1E29F13B}"/>
          </ac:graphicFrameMkLst>
        </pc:graphicFrameChg>
        <pc:graphicFrameChg chg="add mod ord modGraphic">
          <ac:chgData name="Alison Rees" userId="S::alison@talkabouttrust.org::643807b7-95c8-4d06-bfbd-2c8a4c2b8f9b" providerId="AD" clId="Web-{EF827388-159F-CFDC-1260-465AA5A1C4D0}" dt="2024-09-10T13:19:14.752" v="129"/>
          <ac:graphicFrameMkLst>
            <pc:docMk/>
            <pc:sldMk cId="3791087671" sldId="1256"/>
            <ac:graphicFrameMk id="5" creationId="{026F88E7-E75B-5FB0-A9D8-3F6F90B6C763}"/>
          </ac:graphicFrameMkLst>
        </pc:graphicFrameChg>
        <pc:graphicFrameChg chg="add mod ord modGraphic">
          <ac:chgData name="Alison Rees" userId="S::alison@talkabouttrust.org::643807b7-95c8-4d06-bfbd-2c8a4c2b8f9b" providerId="AD" clId="Web-{EF827388-159F-CFDC-1260-465AA5A1C4D0}" dt="2024-09-10T13:19:10.893" v="128"/>
          <ac:graphicFrameMkLst>
            <pc:docMk/>
            <pc:sldMk cId="3791087671" sldId="1256"/>
            <ac:graphicFrameMk id="6" creationId="{2DDAEDF7-BD48-B875-0321-6C8A1412D2F8}"/>
          </ac:graphicFrameMkLst>
        </pc:graphicFrameChg>
        <pc:graphicFrameChg chg="mod modGraphic">
          <ac:chgData name="Alison Rees" userId="S::alison@talkabouttrust.org::643807b7-95c8-4d06-bfbd-2c8a4c2b8f9b" providerId="AD" clId="Web-{EF827388-159F-CFDC-1260-465AA5A1C4D0}" dt="2024-09-10T13:19:29.846" v="131"/>
          <ac:graphicFrameMkLst>
            <pc:docMk/>
            <pc:sldMk cId="3791087671" sldId="1256"/>
            <ac:graphicFrameMk id="11" creationId="{3C272803-7B5C-1E3C-B7C4-73AC1A36E38C}"/>
          </ac:graphicFrameMkLst>
        </pc:graphicFrameChg>
      </pc:sldChg>
      <pc:sldChg chg="delSp modSp delAnim">
        <pc:chgData name="Alison Rees" userId="S::alison@talkabouttrust.org::643807b7-95c8-4d06-bfbd-2c8a4c2b8f9b" providerId="AD" clId="Web-{EF827388-159F-CFDC-1260-465AA5A1C4D0}" dt="2024-09-10T13:20:54.991" v="143"/>
        <pc:sldMkLst>
          <pc:docMk/>
          <pc:sldMk cId="2441595605" sldId="1257"/>
        </pc:sldMkLst>
        <pc:graphicFrameChg chg="mod modGraphic">
          <ac:chgData name="Alison Rees" userId="S::alison@talkabouttrust.org::643807b7-95c8-4d06-bfbd-2c8a4c2b8f9b" providerId="AD" clId="Web-{EF827388-159F-CFDC-1260-465AA5A1C4D0}" dt="2024-09-10T13:14:14.803" v="58"/>
          <ac:graphicFrameMkLst>
            <pc:docMk/>
            <pc:sldMk cId="2441595605" sldId="1257"/>
            <ac:graphicFrameMk id="5" creationId="{CC466DA9-C360-FE45-5C48-68D345D05AA2}"/>
          </ac:graphicFrameMkLst>
        </pc:graphicFrameChg>
      </pc:sldChg>
    </pc:docChg>
  </pc:docChgLst>
  <pc:docChgLst>
    <pc:chgData name="Alison Rees" userId="S::alison@talkabouttrust.org::643807b7-95c8-4d06-bfbd-2c8a4c2b8f9b" providerId="AD" clId="Web-{041AFEC7-A38F-B6E9-006F-B630A21DA14C}"/>
    <pc:docChg chg="addSld delSld modSld">
      <pc:chgData name="Alison Rees" userId="S::alison@talkabouttrust.org::643807b7-95c8-4d06-bfbd-2c8a4c2b8f9b" providerId="AD" clId="Web-{041AFEC7-A38F-B6E9-006F-B630A21DA14C}" dt="2024-11-29T15:29:09.376" v="221"/>
      <pc:docMkLst>
        <pc:docMk/>
      </pc:docMkLst>
      <pc:sldChg chg="addSp delSp modSp">
        <pc:chgData name="Alison Rees" userId="S::alison@talkabouttrust.org::643807b7-95c8-4d06-bfbd-2c8a4c2b8f9b" providerId="AD" clId="Web-{041AFEC7-A38F-B6E9-006F-B630A21DA14C}" dt="2024-11-29T15:04:00.955" v="62" actId="1076"/>
        <pc:sldMkLst>
          <pc:docMk/>
          <pc:sldMk cId="662270723" sldId="1209"/>
        </pc:sldMkLst>
        <pc:spChg chg="add mod">
          <ac:chgData name="Alison Rees" userId="S::alison@talkabouttrust.org::643807b7-95c8-4d06-bfbd-2c8a4c2b8f9b" providerId="AD" clId="Web-{041AFEC7-A38F-B6E9-006F-B630A21DA14C}" dt="2024-11-29T15:03:20.703" v="52"/>
          <ac:spMkLst>
            <pc:docMk/>
            <pc:sldMk cId="662270723" sldId="1209"/>
            <ac:spMk id="9" creationId="{1CB9B455-D5C0-475E-4031-2DE2AC31EA80}"/>
          </ac:spMkLst>
        </pc:spChg>
        <pc:spChg chg="add mod">
          <ac:chgData name="Alison Rees" userId="S::alison@talkabouttrust.org::643807b7-95c8-4d06-bfbd-2c8a4c2b8f9b" providerId="AD" clId="Web-{041AFEC7-A38F-B6E9-006F-B630A21DA14C}" dt="2024-11-29T15:04:00.955" v="62" actId="1076"/>
          <ac:spMkLst>
            <pc:docMk/>
            <pc:sldMk cId="662270723" sldId="1209"/>
            <ac:spMk id="12" creationId="{E380F891-32D7-AE90-0075-46C5CDFF84FB}"/>
          </ac:spMkLst>
        </pc:spChg>
        <pc:spChg chg="add mod">
          <ac:chgData name="Alison Rees" userId="S::alison@talkabouttrust.org::643807b7-95c8-4d06-bfbd-2c8a4c2b8f9b" providerId="AD" clId="Web-{041AFEC7-A38F-B6E9-006F-B630A21DA14C}" dt="2024-11-29T15:03:57.830" v="61" actId="1076"/>
          <ac:spMkLst>
            <pc:docMk/>
            <pc:sldMk cId="662270723" sldId="1209"/>
            <ac:spMk id="14" creationId="{DAB847D1-825B-3535-1DDC-A27979B8FCB6}"/>
          </ac:spMkLst>
        </pc:spChg>
        <pc:picChg chg="del">
          <ac:chgData name="Alison Rees" userId="S::alison@talkabouttrust.org::643807b7-95c8-4d06-bfbd-2c8a4c2b8f9b" providerId="AD" clId="Web-{041AFEC7-A38F-B6E9-006F-B630A21DA14C}" dt="2024-11-29T15:02:42.468" v="45"/>
          <ac:picMkLst>
            <pc:docMk/>
            <pc:sldMk cId="662270723" sldId="1209"/>
            <ac:picMk id="3" creationId="{79AA8073-F601-6292-7FFF-520E3B204DF0}"/>
          </ac:picMkLst>
        </pc:picChg>
        <pc:picChg chg="add mod modCrop">
          <ac:chgData name="Alison Rees" userId="S::alison@talkabouttrust.org::643807b7-95c8-4d06-bfbd-2c8a4c2b8f9b" providerId="AD" clId="Web-{041AFEC7-A38F-B6E9-006F-B630A21DA14C}" dt="2024-11-29T15:02:59.703" v="49"/>
          <ac:picMkLst>
            <pc:docMk/>
            <pc:sldMk cId="662270723" sldId="1209"/>
            <ac:picMk id="7" creationId="{73F11AF5-DDC2-828C-5E9D-0ECAE7D2DD2C}"/>
          </ac:picMkLst>
        </pc:picChg>
        <pc:picChg chg="add del">
          <ac:chgData name="Alison Rees" userId="S::alison@talkabouttrust.org::643807b7-95c8-4d06-bfbd-2c8a4c2b8f9b" providerId="AD" clId="Web-{041AFEC7-A38F-B6E9-006F-B630A21DA14C}" dt="2024-11-29T15:03:31.876" v="54"/>
          <ac:picMkLst>
            <pc:docMk/>
            <pc:sldMk cId="662270723" sldId="1209"/>
            <ac:picMk id="11" creationId="{E8806177-CF38-58B4-0203-4490FA113A16}"/>
          </ac:picMkLst>
        </pc:picChg>
      </pc:sldChg>
      <pc:sldChg chg="addSp delSp modSp addAnim delAnim modAnim">
        <pc:chgData name="Alison Rees" userId="S::alison@talkabouttrust.org::643807b7-95c8-4d06-bfbd-2c8a4c2b8f9b" providerId="AD" clId="Web-{041AFEC7-A38F-B6E9-006F-B630A21DA14C}" dt="2024-11-29T15:29:09.376" v="221"/>
        <pc:sldMkLst>
          <pc:docMk/>
          <pc:sldMk cId="865201368" sldId="1210"/>
        </pc:sldMkLst>
        <pc:spChg chg="del">
          <ac:chgData name="Alison Rees" userId="S::alison@talkabouttrust.org::643807b7-95c8-4d06-bfbd-2c8a4c2b8f9b" providerId="AD" clId="Web-{041AFEC7-A38F-B6E9-006F-B630A21DA14C}" dt="2024-11-29T15:02:00.389" v="41"/>
          <ac:spMkLst>
            <pc:docMk/>
            <pc:sldMk cId="865201368" sldId="1210"/>
            <ac:spMk id="6" creationId="{DAD37EDB-C622-D741-A618-C8E45F1A2141}"/>
          </ac:spMkLst>
        </pc:spChg>
        <pc:spChg chg="del">
          <ac:chgData name="Alison Rees" userId="S::alison@talkabouttrust.org::643807b7-95c8-4d06-bfbd-2c8a4c2b8f9b" providerId="AD" clId="Web-{041AFEC7-A38F-B6E9-006F-B630A21DA14C}" dt="2024-11-29T15:01:58.764" v="39"/>
          <ac:spMkLst>
            <pc:docMk/>
            <pc:sldMk cId="865201368" sldId="1210"/>
            <ac:spMk id="7" creationId="{1996A07A-BEDF-144F-AD0C-87CAA6E17D42}"/>
          </ac:spMkLst>
        </pc:spChg>
        <pc:spChg chg="del">
          <ac:chgData name="Alison Rees" userId="S::alison@talkabouttrust.org::643807b7-95c8-4d06-bfbd-2c8a4c2b8f9b" providerId="AD" clId="Web-{041AFEC7-A38F-B6E9-006F-B630A21DA14C}" dt="2024-11-29T15:01:38.122" v="30"/>
          <ac:spMkLst>
            <pc:docMk/>
            <pc:sldMk cId="865201368" sldId="1210"/>
            <ac:spMk id="8" creationId="{8706F806-AF5C-4F2D-2BCC-8F406D5148F4}"/>
          </ac:spMkLst>
        </pc:spChg>
        <pc:spChg chg="ord">
          <ac:chgData name="Alison Rees" userId="S::alison@talkabouttrust.org::643807b7-95c8-4d06-bfbd-2c8a4c2b8f9b" providerId="AD" clId="Web-{041AFEC7-A38F-B6E9-006F-B630A21DA14C}" dt="2024-11-29T15:15:56.992" v="174"/>
          <ac:spMkLst>
            <pc:docMk/>
            <pc:sldMk cId="865201368" sldId="1210"/>
            <ac:spMk id="9" creationId="{3065B32E-8FE7-C640-8A97-21133F5BF071}"/>
          </ac:spMkLst>
        </pc:spChg>
        <pc:spChg chg="add mod topLvl">
          <ac:chgData name="Alison Rees" userId="S::alison@talkabouttrust.org::643807b7-95c8-4d06-bfbd-2c8a4c2b8f9b" providerId="AD" clId="Web-{041AFEC7-A38F-B6E9-006F-B630A21DA14C}" dt="2024-11-29T15:16:58.478" v="178"/>
          <ac:spMkLst>
            <pc:docMk/>
            <pc:sldMk cId="865201368" sldId="1210"/>
            <ac:spMk id="11" creationId="{A411DAEC-4438-C081-D0AB-04964A4A1F70}"/>
          </ac:spMkLst>
        </pc:spChg>
        <pc:spChg chg="del">
          <ac:chgData name="Alison Rees" userId="S::alison@talkabouttrust.org::643807b7-95c8-4d06-bfbd-2c8a4c2b8f9b" providerId="AD" clId="Web-{041AFEC7-A38F-B6E9-006F-B630A21DA14C}" dt="2024-11-29T15:01:34.950" v="28"/>
          <ac:spMkLst>
            <pc:docMk/>
            <pc:sldMk cId="865201368" sldId="1210"/>
            <ac:spMk id="12" creationId="{C2E72268-2718-0A19-8F28-0C7F4A8D807C}"/>
          </ac:spMkLst>
        </pc:spChg>
        <pc:spChg chg="del">
          <ac:chgData name="Alison Rees" userId="S::alison@talkabouttrust.org::643807b7-95c8-4d06-bfbd-2c8a4c2b8f9b" providerId="AD" clId="Web-{041AFEC7-A38F-B6E9-006F-B630A21DA14C}" dt="2024-11-29T15:01:41.888" v="32"/>
          <ac:spMkLst>
            <pc:docMk/>
            <pc:sldMk cId="865201368" sldId="1210"/>
            <ac:spMk id="14" creationId="{85331BE4-9BA2-D03A-C672-56A6E10031BC}"/>
          </ac:spMkLst>
        </pc:spChg>
        <pc:spChg chg="del">
          <ac:chgData name="Alison Rees" userId="S::alison@talkabouttrust.org::643807b7-95c8-4d06-bfbd-2c8a4c2b8f9b" providerId="AD" clId="Web-{041AFEC7-A38F-B6E9-006F-B630A21DA14C}" dt="2024-11-29T15:01:59.654" v="40"/>
          <ac:spMkLst>
            <pc:docMk/>
            <pc:sldMk cId="865201368" sldId="1210"/>
            <ac:spMk id="15" creationId="{5D84BFA2-8590-674B-9666-2E27F06B906D}"/>
          </ac:spMkLst>
        </pc:spChg>
        <pc:spChg chg="del">
          <ac:chgData name="Alison Rees" userId="S::alison@talkabouttrust.org::643807b7-95c8-4d06-bfbd-2c8a4c2b8f9b" providerId="AD" clId="Web-{041AFEC7-A38F-B6E9-006F-B630A21DA14C}" dt="2024-11-29T15:01:36.450" v="29"/>
          <ac:spMkLst>
            <pc:docMk/>
            <pc:sldMk cId="865201368" sldId="1210"/>
            <ac:spMk id="16" creationId="{532812C7-EC31-40B2-FD8F-A8B7AD1596E1}"/>
          </ac:spMkLst>
        </pc:spChg>
        <pc:spChg chg="del">
          <ac:chgData name="Alison Rees" userId="S::alison@talkabouttrust.org::643807b7-95c8-4d06-bfbd-2c8a4c2b8f9b" providerId="AD" clId="Web-{041AFEC7-A38F-B6E9-006F-B630A21DA14C}" dt="2024-11-29T15:01:29.513" v="25"/>
          <ac:spMkLst>
            <pc:docMk/>
            <pc:sldMk cId="865201368" sldId="1210"/>
            <ac:spMk id="18" creationId="{C56E83A6-F87E-9ADE-16DF-0E8F2F6572A9}"/>
          </ac:spMkLst>
        </pc:spChg>
        <pc:spChg chg="del">
          <ac:chgData name="Alison Rees" userId="S::alison@talkabouttrust.org::643807b7-95c8-4d06-bfbd-2c8a4c2b8f9b" providerId="AD" clId="Web-{041AFEC7-A38F-B6E9-006F-B630A21DA14C}" dt="2024-11-29T15:01:26.169" v="23"/>
          <ac:spMkLst>
            <pc:docMk/>
            <pc:sldMk cId="865201368" sldId="1210"/>
            <ac:spMk id="19" creationId="{B9E8CC71-F3B3-4B90-9E24-04C779D86A53}"/>
          </ac:spMkLst>
        </pc:spChg>
        <pc:spChg chg="del">
          <ac:chgData name="Alison Rees" userId="S::alison@talkabouttrust.org::643807b7-95c8-4d06-bfbd-2c8a4c2b8f9b" providerId="AD" clId="Web-{041AFEC7-A38F-B6E9-006F-B630A21DA14C}" dt="2024-11-29T15:01:22.028" v="21"/>
          <ac:spMkLst>
            <pc:docMk/>
            <pc:sldMk cId="865201368" sldId="1210"/>
            <ac:spMk id="20" creationId="{CDEBED67-4E28-58E0-9E6B-7A0DE46B1E0B}"/>
          </ac:spMkLst>
        </pc:spChg>
        <pc:spChg chg="del">
          <ac:chgData name="Alison Rees" userId="S::alison@talkabouttrust.org::643807b7-95c8-4d06-bfbd-2c8a4c2b8f9b" providerId="AD" clId="Web-{041AFEC7-A38F-B6E9-006F-B630A21DA14C}" dt="2024-11-29T15:01:24.419" v="22"/>
          <ac:spMkLst>
            <pc:docMk/>
            <pc:sldMk cId="865201368" sldId="1210"/>
            <ac:spMk id="21" creationId="{CE1868F9-36FA-C938-C0F8-CEC89975B6E2}"/>
          </ac:spMkLst>
        </pc:spChg>
        <pc:spChg chg="del">
          <ac:chgData name="Alison Rees" userId="S::alison@talkabouttrust.org::643807b7-95c8-4d06-bfbd-2c8a4c2b8f9b" providerId="AD" clId="Web-{041AFEC7-A38F-B6E9-006F-B630A21DA14C}" dt="2024-11-29T15:01:16.012" v="18"/>
          <ac:spMkLst>
            <pc:docMk/>
            <pc:sldMk cId="865201368" sldId="1210"/>
            <ac:spMk id="22" creationId="{305A7101-7BA1-FE50-0399-D8B00EC50056}"/>
          </ac:spMkLst>
        </pc:spChg>
        <pc:spChg chg="del">
          <ac:chgData name="Alison Rees" userId="S::alison@talkabouttrust.org::643807b7-95c8-4d06-bfbd-2c8a4c2b8f9b" providerId="AD" clId="Web-{041AFEC7-A38F-B6E9-006F-B630A21DA14C}" dt="2024-11-29T15:01:00.168" v="11"/>
          <ac:spMkLst>
            <pc:docMk/>
            <pc:sldMk cId="865201368" sldId="1210"/>
            <ac:spMk id="23" creationId="{00494B50-6AB8-F08F-232C-268FEBDEAAB5}"/>
          </ac:spMkLst>
        </pc:spChg>
        <pc:spChg chg="del">
          <ac:chgData name="Alison Rees" userId="S::alison@talkabouttrust.org::643807b7-95c8-4d06-bfbd-2c8a4c2b8f9b" providerId="AD" clId="Web-{041AFEC7-A38F-B6E9-006F-B630A21DA14C}" dt="2024-11-29T15:00:54.887" v="9"/>
          <ac:spMkLst>
            <pc:docMk/>
            <pc:sldMk cId="865201368" sldId="1210"/>
            <ac:spMk id="24" creationId="{F9C81912-C2F4-1F27-C653-743914C06994}"/>
          </ac:spMkLst>
        </pc:spChg>
        <pc:spChg chg="ord">
          <ac:chgData name="Alison Rees" userId="S::alison@talkabouttrust.org::643807b7-95c8-4d06-bfbd-2c8a4c2b8f9b" providerId="AD" clId="Web-{041AFEC7-A38F-B6E9-006F-B630A21DA14C}" dt="2024-11-29T15:15:48.429" v="173"/>
          <ac:spMkLst>
            <pc:docMk/>
            <pc:sldMk cId="865201368" sldId="1210"/>
            <ac:spMk id="26" creationId="{6BD7CAAA-9BE2-9940-8B00-246F646BA7CE}"/>
          </ac:spMkLst>
        </pc:spChg>
        <pc:spChg chg="del">
          <ac:chgData name="Alison Rees" userId="S::alison@talkabouttrust.org::643807b7-95c8-4d06-bfbd-2c8a4c2b8f9b" providerId="AD" clId="Web-{041AFEC7-A38F-B6E9-006F-B630A21DA14C}" dt="2024-11-29T15:01:14.497" v="17"/>
          <ac:spMkLst>
            <pc:docMk/>
            <pc:sldMk cId="865201368" sldId="1210"/>
            <ac:spMk id="27" creationId="{1608B083-6A00-5787-3371-3CF9E892786A}"/>
          </ac:spMkLst>
        </pc:spChg>
        <pc:spChg chg="del">
          <ac:chgData name="Alison Rees" userId="S::alison@talkabouttrust.org::643807b7-95c8-4d06-bfbd-2c8a4c2b8f9b" providerId="AD" clId="Web-{041AFEC7-A38F-B6E9-006F-B630A21DA14C}" dt="2024-11-29T15:01:12.809" v="16"/>
          <ac:spMkLst>
            <pc:docMk/>
            <pc:sldMk cId="865201368" sldId="1210"/>
            <ac:spMk id="28" creationId="{2C0FC2E3-9E8D-657D-D944-2266958C46A6}"/>
          </ac:spMkLst>
        </pc:spChg>
        <pc:spChg chg="del">
          <ac:chgData name="Alison Rees" userId="S::alison@talkabouttrust.org::643807b7-95c8-4d06-bfbd-2c8a4c2b8f9b" providerId="AD" clId="Web-{041AFEC7-A38F-B6E9-006F-B630A21DA14C}" dt="2024-11-29T15:01:18.137" v="19"/>
          <ac:spMkLst>
            <pc:docMk/>
            <pc:sldMk cId="865201368" sldId="1210"/>
            <ac:spMk id="29" creationId="{EB2083E3-50DA-E739-6A75-A0213CFBDD42}"/>
          </ac:spMkLst>
        </pc:spChg>
        <pc:spChg chg="del mod">
          <ac:chgData name="Alison Rees" userId="S::alison@talkabouttrust.org::643807b7-95c8-4d06-bfbd-2c8a4c2b8f9b" providerId="AD" clId="Web-{041AFEC7-A38F-B6E9-006F-B630A21DA14C}" dt="2024-11-29T15:01:27.825" v="24"/>
          <ac:spMkLst>
            <pc:docMk/>
            <pc:sldMk cId="865201368" sldId="1210"/>
            <ac:spMk id="30" creationId="{8DD783BC-6E06-3BF1-AC2D-4A13D88C0280}"/>
          </ac:spMkLst>
        </pc:spChg>
        <pc:spChg chg="del">
          <ac:chgData name="Alison Rees" userId="S::alison@talkabouttrust.org::643807b7-95c8-4d06-bfbd-2c8a4c2b8f9b" providerId="AD" clId="Web-{041AFEC7-A38F-B6E9-006F-B630A21DA14C}" dt="2024-11-29T15:01:50.341" v="37"/>
          <ac:spMkLst>
            <pc:docMk/>
            <pc:sldMk cId="865201368" sldId="1210"/>
            <ac:spMk id="31" creationId="{034DE8C4-BE16-7B48-78D1-C4CC23B2DD6D}"/>
          </ac:spMkLst>
        </pc:spChg>
        <pc:spChg chg="del">
          <ac:chgData name="Alison Rees" userId="S::alison@talkabouttrust.org::643807b7-95c8-4d06-bfbd-2c8a4c2b8f9b" providerId="AD" clId="Web-{041AFEC7-A38F-B6E9-006F-B630A21DA14C}" dt="2024-11-29T15:01:47.029" v="35"/>
          <ac:spMkLst>
            <pc:docMk/>
            <pc:sldMk cId="865201368" sldId="1210"/>
            <ac:spMk id="32" creationId="{B158676A-C95B-F14C-64F4-B95F6DB613D7}"/>
          </ac:spMkLst>
        </pc:spChg>
        <pc:spChg chg="del">
          <ac:chgData name="Alison Rees" userId="S::alison@talkabouttrust.org::643807b7-95c8-4d06-bfbd-2c8a4c2b8f9b" providerId="AD" clId="Web-{041AFEC7-A38F-B6E9-006F-B630A21DA14C}" dt="2024-11-29T15:01:45.498" v="34"/>
          <ac:spMkLst>
            <pc:docMk/>
            <pc:sldMk cId="865201368" sldId="1210"/>
            <ac:spMk id="33" creationId="{D0DFB880-8C62-BD58-99C7-CB05227F1C0D}"/>
          </ac:spMkLst>
        </pc:spChg>
        <pc:spChg chg="del">
          <ac:chgData name="Alison Rees" userId="S::alison@talkabouttrust.org::643807b7-95c8-4d06-bfbd-2c8a4c2b8f9b" providerId="AD" clId="Web-{041AFEC7-A38F-B6E9-006F-B630A21DA14C}" dt="2024-11-29T15:01:48.576" v="36"/>
          <ac:spMkLst>
            <pc:docMk/>
            <pc:sldMk cId="865201368" sldId="1210"/>
            <ac:spMk id="34" creationId="{2BFCA7CB-BC48-4655-32A8-F0D814779CE5}"/>
          </ac:spMkLst>
        </pc:spChg>
        <pc:spChg chg="del">
          <ac:chgData name="Alison Rees" userId="S::alison@talkabouttrust.org::643807b7-95c8-4d06-bfbd-2c8a4c2b8f9b" providerId="AD" clId="Web-{041AFEC7-A38F-B6E9-006F-B630A21DA14C}" dt="2024-11-29T15:01:31.122" v="26"/>
          <ac:spMkLst>
            <pc:docMk/>
            <pc:sldMk cId="865201368" sldId="1210"/>
            <ac:spMk id="35" creationId="{EE44E64F-4D4E-0A32-B21B-3D293D986A82}"/>
          </ac:spMkLst>
        </pc:spChg>
        <pc:spChg chg="del">
          <ac:chgData name="Alison Rees" userId="S::alison@talkabouttrust.org::643807b7-95c8-4d06-bfbd-2c8a4c2b8f9b" providerId="AD" clId="Web-{041AFEC7-A38F-B6E9-006F-B630A21DA14C}" dt="2024-11-29T15:01:33.185" v="27"/>
          <ac:spMkLst>
            <pc:docMk/>
            <pc:sldMk cId="865201368" sldId="1210"/>
            <ac:spMk id="36" creationId="{91E68028-BCDF-A2B9-D082-7652EC0969F7}"/>
          </ac:spMkLst>
        </pc:spChg>
        <pc:spChg chg="del">
          <ac:chgData name="Alison Rees" userId="S::alison@talkabouttrust.org::643807b7-95c8-4d06-bfbd-2c8a4c2b8f9b" providerId="AD" clId="Web-{041AFEC7-A38F-B6E9-006F-B630A21DA14C}" dt="2024-11-29T15:00:48.949" v="2"/>
          <ac:spMkLst>
            <pc:docMk/>
            <pc:sldMk cId="865201368" sldId="1210"/>
            <ac:spMk id="37" creationId="{4E61E139-14A1-D223-3C6D-2975909C0297}"/>
          </ac:spMkLst>
        </pc:spChg>
        <pc:spChg chg="del mod">
          <ac:chgData name="Alison Rees" userId="S::alison@talkabouttrust.org::643807b7-95c8-4d06-bfbd-2c8a4c2b8f9b" providerId="AD" clId="Web-{041AFEC7-A38F-B6E9-006F-B630A21DA14C}" dt="2024-11-29T15:00:50.933" v="5"/>
          <ac:spMkLst>
            <pc:docMk/>
            <pc:sldMk cId="865201368" sldId="1210"/>
            <ac:spMk id="38" creationId="{DFB56A28-2D23-6220-76FF-2869177E8248}"/>
          </ac:spMkLst>
        </pc:spChg>
        <pc:spChg chg="del mod">
          <ac:chgData name="Alison Rees" userId="S::alison@talkabouttrust.org::643807b7-95c8-4d06-bfbd-2c8a4c2b8f9b" providerId="AD" clId="Web-{041AFEC7-A38F-B6E9-006F-B630A21DA14C}" dt="2024-11-29T15:00:52.152" v="8"/>
          <ac:spMkLst>
            <pc:docMk/>
            <pc:sldMk cId="865201368" sldId="1210"/>
            <ac:spMk id="39" creationId="{62215FD8-6A51-DFE6-D703-E672DF6DAB22}"/>
          </ac:spMkLst>
        </pc:spChg>
        <pc:spChg chg="del">
          <ac:chgData name="Alison Rees" userId="S::alison@talkabouttrust.org::643807b7-95c8-4d06-bfbd-2c8a4c2b8f9b" providerId="AD" clId="Web-{041AFEC7-A38F-B6E9-006F-B630A21DA14C}" dt="2024-11-29T15:00:57.074" v="10"/>
          <ac:spMkLst>
            <pc:docMk/>
            <pc:sldMk cId="865201368" sldId="1210"/>
            <ac:spMk id="40" creationId="{E5354BD0-07DC-E6A2-2ADA-523F69098D82}"/>
          </ac:spMkLst>
        </pc:spChg>
        <pc:spChg chg="add mod topLvl">
          <ac:chgData name="Alison Rees" userId="S::alison@talkabouttrust.org::643807b7-95c8-4d06-bfbd-2c8a4c2b8f9b" providerId="AD" clId="Web-{041AFEC7-A38F-B6E9-006F-B630A21DA14C}" dt="2024-11-29T15:17:33.448" v="184" actId="1076"/>
          <ac:spMkLst>
            <pc:docMk/>
            <pc:sldMk cId="865201368" sldId="1210"/>
            <ac:spMk id="41" creationId="{49D36FD7-9175-E6AB-14A9-C909BE7B7AF7}"/>
          </ac:spMkLst>
        </pc:spChg>
        <pc:spChg chg="del">
          <ac:chgData name="Alison Rees" userId="S::alison@talkabouttrust.org::643807b7-95c8-4d06-bfbd-2c8a4c2b8f9b" providerId="AD" clId="Web-{041AFEC7-A38F-B6E9-006F-B630A21DA14C}" dt="2024-11-29T15:01:11.418" v="15"/>
          <ac:spMkLst>
            <pc:docMk/>
            <pc:sldMk cId="865201368" sldId="1210"/>
            <ac:spMk id="42" creationId="{B879D13A-73B5-7E12-754E-2B5E5E176E64}"/>
          </ac:spMkLst>
        </pc:spChg>
        <pc:spChg chg="del">
          <ac:chgData name="Alison Rees" userId="S::alison@talkabouttrust.org::643807b7-95c8-4d06-bfbd-2c8a4c2b8f9b" providerId="AD" clId="Web-{041AFEC7-A38F-B6E9-006F-B630A21DA14C}" dt="2024-11-29T15:01:19.919" v="20"/>
          <ac:spMkLst>
            <pc:docMk/>
            <pc:sldMk cId="865201368" sldId="1210"/>
            <ac:spMk id="43" creationId="{CDE31E1D-EC4E-E6BD-DFA2-4E7CC6505763}"/>
          </ac:spMkLst>
        </pc:spChg>
        <pc:spChg chg="del">
          <ac:chgData name="Alison Rees" userId="S::alison@talkabouttrust.org::643807b7-95c8-4d06-bfbd-2c8a4c2b8f9b" providerId="AD" clId="Web-{041AFEC7-A38F-B6E9-006F-B630A21DA14C}" dt="2024-11-29T15:01:51.873" v="38"/>
          <ac:spMkLst>
            <pc:docMk/>
            <pc:sldMk cId="865201368" sldId="1210"/>
            <ac:spMk id="44" creationId="{6566BDE1-2C4A-2EC1-2F91-9DFC2D7BEE22}"/>
          </ac:spMkLst>
        </pc:spChg>
        <pc:spChg chg="del">
          <ac:chgData name="Alison Rees" userId="S::alison@talkabouttrust.org::643807b7-95c8-4d06-bfbd-2c8a4c2b8f9b" providerId="AD" clId="Web-{041AFEC7-A38F-B6E9-006F-B630A21DA14C}" dt="2024-11-29T15:01:09.715" v="14"/>
          <ac:spMkLst>
            <pc:docMk/>
            <pc:sldMk cId="865201368" sldId="1210"/>
            <ac:spMk id="45" creationId="{62D9E0E9-DF29-8ADC-9F23-10AC68D99982}"/>
          </ac:spMkLst>
        </pc:spChg>
        <pc:spChg chg="del">
          <ac:chgData name="Alison Rees" userId="S::alison@talkabouttrust.org::643807b7-95c8-4d06-bfbd-2c8a4c2b8f9b" providerId="AD" clId="Web-{041AFEC7-A38F-B6E9-006F-B630A21DA14C}" dt="2024-11-29T15:01:07.496" v="13"/>
          <ac:spMkLst>
            <pc:docMk/>
            <pc:sldMk cId="865201368" sldId="1210"/>
            <ac:spMk id="46" creationId="{62F662D8-3AC4-4752-FE9A-64E72C9A0C04}"/>
          </ac:spMkLst>
        </pc:spChg>
        <pc:spChg chg="del">
          <ac:chgData name="Alison Rees" userId="S::alison@talkabouttrust.org::643807b7-95c8-4d06-bfbd-2c8a4c2b8f9b" providerId="AD" clId="Web-{041AFEC7-A38F-B6E9-006F-B630A21DA14C}" dt="2024-11-29T15:01:05.887" v="12"/>
          <ac:spMkLst>
            <pc:docMk/>
            <pc:sldMk cId="865201368" sldId="1210"/>
            <ac:spMk id="47" creationId="{75DD1CD7-6EF6-4773-540F-5CE6BCA4AE1D}"/>
          </ac:spMkLst>
        </pc:spChg>
        <pc:spChg chg="del">
          <ac:chgData name="Alison Rees" userId="S::alison@talkabouttrust.org::643807b7-95c8-4d06-bfbd-2c8a4c2b8f9b" providerId="AD" clId="Web-{041AFEC7-A38F-B6E9-006F-B630A21DA14C}" dt="2024-11-29T15:01:43.935" v="33"/>
          <ac:spMkLst>
            <pc:docMk/>
            <pc:sldMk cId="865201368" sldId="1210"/>
            <ac:spMk id="48" creationId="{D009E920-0C7E-7070-F387-A92C35E74FC6}"/>
          </ac:spMkLst>
        </pc:spChg>
        <pc:spChg chg="del">
          <ac:chgData name="Alison Rees" userId="S::alison@talkabouttrust.org::643807b7-95c8-4d06-bfbd-2c8a4c2b8f9b" providerId="AD" clId="Web-{041AFEC7-A38F-B6E9-006F-B630A21DA14C}" dt="2024-11-29T15:01:40.450" v="31"/>
          <ac:spMkLst>
            <pc:docMk/>
            <pc:sldMk cId="865201368" sldId="1210"/>
            <ac:spMk id="49" creationId="{F7AF624E-6B3C-27D5-1234-20173B1889CD}"/>
          </ac:spMkLst>
        </pc:spChg>
        <pc:spChg chg="add mod">
          <ac:chgData name="Alison Rees" userId="S::alison@talkabouttrust.org::643807b7-95c8-4d06-bfbd-2c8a4c2b8f9b" providerId="AD" clId="Web-{041AFEC7-A38F-B6E9-006F-B630A21DA14C}" dt="2024-11-29T15:05:43.567" v="83" actId="1076"/>
          <ac:spMkLst>
            <pc:docMk/>
            <pc:sldMk cId="865201368" sldId="1210"/>
            <ac:spMk id="51" creationId="{23F55941-0722-34EC-8F0A-23700233C829}"/>
          </ac:spMkLst>
        </pc:spChg>
        <pc:spChg chg="add del mod">
          <ac:chgData name="Alison Rees" userId="S::alison@talkabouttrust.org::643807b7-95c8-4d06-bfbd-2c8a4c2b8f9b" providerId="AD" clId="Web-{041AFEC7-A38F-B6E9-006F-B630A21DA14C}" dt="2024-11-29T15:06:38.397" v="90"/>
          <ac:spMkLst>
            <pc:docMk/>
            <pc:sldMk cId="865201368" sldId="1210"/>
            <ac:spMk id="53" creationId="{3AC7EDD7-85A9-A1D7-898F-47C03A6AB370}"/>
          </ac:spMkLst>
        </pc:spChg>
        <pc:spChg chg="add mod topLvl">
          <ac:chgData name="Alison Rees" userId="S::alison@talkabouttrust.org::643807b7-95c8-4d06-bfbd-2c8a4c2b8f9b" providerId="AD" clId="Web-{041AFEC7-A38F-B6E9-006F-B630A21DA14C}" dt="2024-11-29T15:16:58.478" v="178"/>
          <ac:spMkLst>
            <pc:docMk/>
            <pc:sldMk cId="865201368" sldId="1210"/>
            <ac:spMk id="54" creationId="{3A56FBB6-CE35-C999-EE34-0722127E276D}"/>
          </ac:spMkLst>
        </pc:spChg>
        <pc:spChg chg="add mod topLvl">
          <ac:chgData name="Alison Rees" userId="S::alison@talkabouttrust.org::643807b7-95c8-4d06-bfbd-2c8a4c2b8f9b" providerId="AD" clId="Web-{041AFEC7-A38F-B6E9-006F-B630A21DA14C}" dt="2024-11-29T15:16:58.478" v="178"/>
          <ac:spMkLst>
            <pc:docMk/>
            <pc:sldMk cId="865201368" sldId="1210"/>
            <ac:spMk id="55" creationId="{481AA739-35CD-E2C2-B67F-D2C9DF682BB9}"/>
          </ac:spMkLst>
        </pc:spChg>
        <pc:spChg chg="add mod">
          <ac:chgData name="Alison Rees" userId="S::alison@talkabouttrust.org::643807b7-95c8-4d06-bfbd-2c8a4c2b8f9b" providerId="AD" clId="Web-{041AFEC7-A38F-B6E9-006F-B630A21DA14C}" dt="2024-11-29T15:09:00.057" v="116" actId="1076"/>
          <ac:spMkLst>
            <pc:docMk/>
            <pc:sldMk cId="865201368" sldId="1210"/>
            <ac:spMk id="56" creationId="{3B65E753-1CE7-B722-3620-F7AF6BA1A7C9}"/>
          </ac:spMkLst>
        </pc:spChg>
        <pc:spChg chg="add mod topLvl">
          <ac:chgData name="Alison Rees" userId="S::alison@talkabouttrust.org::643807b7-95c8-4d06-bfbd-2c8a4c2b8f9b" providerId="AD" clId="Web-{041AFEC7-A38F-B6E9-006F-B630A21DA14C}" dt="2024-11-29T15:17:46.605" v="186" actId="1076"/>
          <ac:spMkLst>
            <pc:docMk/>
            <pc:sldMk cId="865201368" sldId="1210"/>
            <ac:spMk id="57" creationId="{800BEEB8-80C9-1458-C37E-CBCC3258AA8D}"/>
          </ac:spMkLst>
        </pc:spChg>
        <pc:spChg chg="add mod topLvl">
          <ac:chgData name="Alison Rees" userId="S::alison@talkabouttrust.org::643807b7-95c8-4d06-bfbd-2c8a4c2b8f9b" providerId="AD" clId="Web-{041AFEC7-A38F-B6E9-006F-B630A21DA14C}" dt="2024-11-29T15:16:58.478" v="178"/>
          <ac:spMkLst>
            <pc:docMk/>
            <pc:sldMk cId="865201368" sldId="1210"/>
            <ac:spMk id="58" creationId="{6D9B52EF-59CE-4674-48D7-EB2573DFD5CE}"/>
          </ac:spMkLst>
        </pc:spChg>
        <pc:spChg chg="add mod topLvl">
          <ac:chgData name="Alison Rees" userId="S::alison@talkabouttrust.org::643807b7-95c8-4d06-bfbd-2c8a4c2b8f9b" providerId="AD" clId="Web-{041AFEC7-A38F-B6E9-006F-B630A21DA14C}" dt="2024-11-29T15:18:22.621" v="189"/>
          <ac:spMkLst>
            <pc:docMk/>
            <pc:sldMk cId="865201368" sldId="1210"/>
            <ac:spMk id="59" creationId="{0D065922-FA34-5AAC-1962-E7A66B05F5F7}"/>
          </ac:spMkLst>
        </pc:spChg>
        <pc:spChg chg="add mod topLvl">
          <ac:chgData name="Alison Rees" userId="S::alison@talkabouttrust.org::643807b7-95c8-4d06-bfbd-2c8a4c2b8f9b" providerId="AD" clId="Web-{041AFEC7-A38F-B6E9-006F-B630A21DA14C}" dt="2024-11-29T15:16:58.478" v="178"/>
          <ac:spMkLst>
            <pc:docMk/>
            <pc:sldMk cId="865201368" sldId="1210"/>
            <ac:spMk id="61" creationId="{783683FD-AA0A-FAB5-3C52-BD7801D884A1}"/>
          </ac:spMkLst>
        </pc:spChg>
        <pc:spChg chg="add mod">
          <ac:chgData name="Alison Rees" userId="S::alison@talkabouttrust.org::643807b7-95c8-4d06-bfbd-2c8a4c2b8f9b" providerId="AD" clId="Web-{041AFEC7-A38F-B6E9-006F-B630A21DA14C}" dt="2024-11-29T15:14:33.771" v="167"/>
          <ac:spMkLst>
            <pc:docMk/>
            <pc:sldMk cId="865201368" sldId="1210"/>
            <ac:spMk id="64" creationId="{8C8E26D9-6A56-8EF4-7321-22BDFA0076B4}"/>
          </ac:spMkLst>
        </pc:spChg>
        <pc:spChg chg="add mod">
          <ac:chgData name="Alison Rees" userId="S::alison@talkabouttrust.org::643807b7-95c8-4d06-bfbd-2c8a4c2b8f9b" providerId="AD" clId="Web-{041AFEC7-A38F-B6E9-006F-B630A21DA14C}" dt="2024-11-29T15:14:33.771" v="168"/>
          <ac:spMkLst>
            <pc:docMk/>
            <pc:sldMk cId="865201368" sldId="1210"/>
            <ac:spMk id="65" creationId="{D387763D-D9BE-8DA0-8D3B-7EA8B532874E}"/>
          </ac:spMkLst>
        </pc:spChg>
        <pc:spChg chg="add mod">
          <ac:chgData name="Alison Rees" userId="S::alison@talkabouttrust.org::643807b7-95c8-4d06-bfbd-2c8a4c2b8f9b" providerId="AD" clId="Web-{041AFEC7-A38F-B6E9-006F-B630A21DA14C}" dt="2024-11-29T15:14:33.786" v="169"/>
          <ac:spMkLst>
            <pc:docMk/>
            <pc:sldMk cId="865201368" sldId="1210"/>
            <ac:spMk id="66" creationId="{6883939E-7ABB-2975-11BF-9318467E1654}"/>
          </ac:spMkLst>
        </pc:spChg>
        <pc:spChg chg="add mod">
          <ac:chgData name="Alison Rees" userId="S::alison@talkabouttrust.org::643807b7-95c8-4d06-bfbd-2c8a4c2b8f9b" providerId="AD" clId="Web-{041AFEC7-A38F-B6E9-006F-B630A21DA14C}" dt="2024-11-29T15:26:19.590" v="209"/>
          <ac:spMkLst>
            <pc:docMk/>
            <pc:sldMk cId="865201368" sldId="1210"/>
            <ac:spMk id="71" creationId="{64E7549C-6FA2-5ADB-C3C5-86AE71D7F32B}"/>
          </ac:spMkLst>
        </pc:spChg>
        <pc:spChg chg="add mod">
          <ac:chgData name="Alison Rees" userId="S::alison@talkabouttrust.org::643807b7-95c8-4d06-bfbd-2c8a4c2b8f9b" providerId="AD" clId="Web-{041AFEC7-A38F-B6E9-006F-B630A21DA14C}" dt="2024-11-29T15:26:19.590" v="210"/>
          <ac:spMkLst>
            <pc:docMk/>
            <pc:sldMk cId="865201368" sldId="1210"/>
            <ac:spMk id="72" creationId="{6289E7AB-7731-2122-5A66-812CB360E977}"/>
          </ac:spMkLst>
        </pc:spChg>
        <pc:spChg chg="add mod">
          <ac:chgData name="Alison Rees" userId="S::alison@talkabouttrust.org::643807b7-95c8-4d06-bfbd-2c8a4c2b8f9b" providerId="AD" clId="Web-{041AFEC7-A38F-B6E9-006F-B630A21DA14C}" dt="2024-11-29T15:26:19.605" v="211"/>
          <ac:spMkLst>
            <pc:docMk/>
            <pc:sldMk cId="865201368" sldId="1210"/>
            <ac:spMk id="73" creationId="{DF853AD2-BCD7-9DB5-45E6-8B2CADEB37BE}"/>
          </ac:spMkLst>
        </pc:spChg>
        <pc:grpChg chg="add del mod">
          <ac:chgData name="Alison Rees" userId="S::alison@talkabouttrust.org::643807b7-95c8-4d06-bfbd-2c8a4c2b8f9b" providerId="AD" clId="Web-{041AFEC7-A38F-B6E9-006F-B630A21DA14C}" dt="2024-11-29T15:12:01.500" v="149"/>
          <ac:grpSpMkLst>
            <pc:docMk/>
            <pc:sldMk cId="865201368" sldId="1210"/>
            <ac:grpSpMk id="60" creationId="{2EFC06A5-63B0-362D-D013-B0742D7373F9}"/>
          </ac:grpSpMkLst>
        </pc:grpChg>
        <pc:grpChg chg="add del">
          <ac:chgData name="Alison Rees" userId="S::alison@talkabouttrust.org::643807b7-95c8-4d06-bfbd-2c8a4c2b8f9b" providerId="AD" clId="Web-{041AFEC7-A38F-B6E9-006F-B630A21DA14C}" dt="2024-11-29T15:16:58.478" v="178"/>
          <ac:grpSpMkLst>
            <pc:docMk/>
            <pc:sldMk cId="865201368" sldId="1210"/>
            <ac:grpSpMk id="62" creationId="{C9B75D5D-4D20-133D-4BAD-95E91E182694}"/>
          </ac:grpSpMkLst>
        </pc:grpChg>
        <pc:grpChg chg="add del mod">
          <ac:chgData name="Alison Rees" userId="S::alison@talkabouttrust.org::643807b7-95c8-4d06-bfbd-2c8a4c2b8f9b" providerId="AD" clId="Web-{041AFEC7-A38F-B6E9-006F-B630A21DA14C}" dt="2024-11-29T15:16:40.446" v="177"/>
          <ac:grpSpMkLst>
            <pc:docMk/>
            <pc:sldMk cId="865201368" sldId="1210"/>
            <ac:grpSpMk id="67" creationId="{AFF0C22D-14AE-6844-9C55-23212B3E34E2}"/>
          </ac:grpSpMkLst>
        </pc:grpChg>
        <pc:grpChg chg="add">
          <ac:chgData name="Alison Rees" userId="S::alison@talkabouttrust.org::643807b7-95c8-4d06-bfbd-2c8a4c2b8f9b" providerId="AD" clId="Web-{041AFEC7-A38F-B6E9-006F-B630A21DA14C}" dt="2024-11-29T15:15:36.944" v="172"/>
          <ac:grpSpMkLst>
            <pc:docMk/>
            <pc:sldMk cId="865201368" sldId="1210"/>
            <ac:grpSpMk id="68" creationId="{8DD627A5-80DE-0C29-A566-CB2068600EFF}"/>
          </ac:grpSpMkLst>
        </pc:grpChg>
        <pc:grpChg chg="add ord">
          <ac:chgData name="Alison Rees" userId="S::alison@talkabouttrust.org::643807b7-95c8-4d06-bfbd-2c8a4c2b8f9b" providerId="AD" clId="Web-{041AFEC7-A38F-B6E9-006F-B630A21DA14C}" dt="2024-11-29T15:24:32.398" v="190"/>
          <ac:grpSpMkLst>
            <pc:docMk/>
            <pc:sldMk cId="865201368" sldId="1210"/>
            <ac:grpSpMk id="69" creationId="{06B46BB5-ED11-9726-09E6-69FD7EA2EE8E}"/>
          </ac:grpSpMkLst>
        </pc:grpChg>
        <pc:picChg chg="add del mod">
          <ac:chgData name="Alison Rees" userId="S::alison@talkabouttrust.org::643807b7-95c8-4d06-bfbd-2c8a4c2b8f9b" providerId="AD" clId="Web-{041AFEC7-A38F-B6E9-006F-B630A21DA14C}" dt="2024-11-29T15:04:14.861" v="63"/>
          <ac:picMkLst>
            <pc:docMk/>
            <pc:sldMk cId="865201368" sldId="1210"/>
            <ac:picMk id="2" creationId="{7D4F75B1-054E-D862-D929-A2DBA6C26C04}"/>
          </ac:picMkLst>
        </pc:picChg>
        <pc:picChg chg="del">
          <ac:chgData name="Alison Rees" userId="S::alison@talkabouttrust.org::643807b7-95c8-4d06-bfbd-2c8a4c2b8f9b" providerId="AD" clId="Web-{041AFEC7-A38F-B6E9-006F-B630A21DA14C}" dt="2024-11-29T15:00:34.230" v="0"/>
          <ac:picMkLst>
            <pc:docMk/>
            <pc:sldMk cId="865201368" sldId="1210"/>
            <ac:picMk id="4" creationId="{2B3E1E45-F25D-1E12-FF87-694B9B207994}"/>
          </ac:picMkLst>
        </pc:picChg>
        <pc:picChg chg="add del mod ord">
          <ac:chgData name="Alison Rees" userId="S::alison@talkabouttrust.org::643807b7-95c8-4d06-bfbd-2c8a4c2b8f9b" providerId="AD" clId="Web-{041AFEC7-A38F-B6E9-006F-B630A21DA14C}" dt="2024-11-29T15:05:33.817" v="79"/>
          <ac:picMkLst>
            <pc:docMk/>
            <pc:sldMk cId="865201368" sldId="1210"/>
            <ac:picMk id="17" creationId="{9D2FA476-945C-1257-43B7-F59E8279CD45}"/>
          </ac:picMkLst>
        </pc:picChg>
        <pc:picChg chg="add mod ord topLvl modCrop">
          <ac:chgData name="Alison Rees" userId="S::alison@talkabouttrust.org::643807b7-95c8-4d06-bfbd-2c8a4c2b8f9b" providerId="AD" clId="Web-{041AFEC7-A38F-B6E9-006F-B630A21DA14C}" dt="2024-11-29T15:17:42.323" v="185"/>
          <ac:picMkLst>
            <pc:docMk/>
            <pc:sldMk cId="865201368" sldId="1210"/>
            <ac:picMk id="52" creationId="{EA5D9A48-C4CB-7F47-7FB4-9A65A15F81C0}"/>
          </ac:picMkLst>
        </pc:picChg>
        <pc:picChg chg="add mod">
          <ac:chgData name="Alison Rees" userId="S::alison@talkabouttrust.org::643807b7-95c8-4d06-bfbd-2c8a4c2b8f9b" providerId="AD" clId="Web-{041AFEC7-A38F-B6E9-006F-B630A21DA14C}" dt="2024-11-29T15:13:53.879" v="157"/>
          <ac:picMkLst>
            <pc:docMk/>
            <pc:sldMk cId="865201368" sldId="1210"/>
            <ac:picMk id="63" creationId="{9DCCE9D8-8B0C-A261-5D27-6954FB9DDD0B}"/>
          </ac:picMkLst>
        </pc:picChg>
        <pc:picChg chg="add mod ord modCrop">
          <ac:chgData name="Alison Rees" userId="S::alison@talkabouttrust.org::643807b7-95c8-4d06-bfbd-2c8a4c2b8f9b" providerId="AD" clId="Web-{041AFEC7-A38F-B6E9-006F-B630A21DA14C}" dt="2024-11-29T15:29:09.376" v="221"/>
          <ac:picMkLst>
            <pc:docMk/>
            <pc:sldMk cId="865201368" sldId="1210"/>
            <ac:picMk id="70" creationId="{2EEF4A77-0A8B-9E6F-3F32-7DD0256A726C}"/>
          </ac:picMkLst>
        </pc:picChg>
      </pc:sldChg>
      <pc:sldChg chg="add del replId">
        <pc:chgData name="Alison Rees" userId="S::alison@talkabouttrust.org::643807b7-95c8-4d06-bfbd-2c8a4c2b8f9b" providerId="AD" clId="Web-{041AFEC7-A38F-B6E9-006F-B630A21DA14C}" dt="2024-11-29T15:08:03.243" v="100"/>
        <pc:sldMkLst>
          <pc:docMk/>
          <pc:sldMk cId="3697771787" sldId="1261"/>
        </pc:sldMkLst>
      </pc:sldChg>
    </pc:docChg>
  </pc:docChgLst>
  <pc:docChgLst>
    <pc:chgData name="Alison Rees" userId="S::alison@talkabouttrust.org::643807b7-95c8-4d06-bfbd-2c8a4c2b8f9b" providerId="AD" clId="Web-{4521DE9F-EBF7-3958-DEB2-F4E5261CD3F6}"/>
    <pc:docChg chg="modSld">
      <pc:chgData name="Alison Rees" userId="S::alison@talkabouttrust.org::643807b7-95c8-4d06-bfbd-2c8a4c2b8f9b" providerId="AD" clId="Web-{4521DE9F-EBF7-3958-DEB2-F4E5261CD3F6}" dt="2024-09-18T13:39:23.278" v="1" actId="20577"/>
      <pc:docMkLst>
        <pc:docMk/>
      </pc:docMkLst>
      <pc:sldChg chg="modSp">
        <pc:chgData name="Alison Rees" userId="S::alison@talkabouttrust.org::643807b7-95c8-4d06-bfbd-2c8a4c2b8f9b" providerId="AD" clId="Web-{4521DE9F-EBF7-3958-DEB2-F4E5261CD3F6}" dt="2024-09-18T13:39:23.278" v="1" actId="20577"/>
        <pc:sldMkLst>
          <pc:docMk/>
          <pc:sldMk cId="2979247403" sldId="1220"/>
        </pc:sldMkLst>
        <pc:spChg chg="mod">
          <ac:chgData name="Alison Rees" userId="S::alison@talkabouttrust.org::643807b7-95c8-4d06-bfbd-2c8a4c2b8f9b" providerId="AD" clId="Web-{4521DE9F-EBF7-3958-DEB2-F4E5261CD3F6}" dt="2024-09-18T13:39:23.278" v="1" actId="20577"/>
          <ac:spMkLst>
            <pc:docMk/>
            <pc:sldMk cId="2979247403" sldId="1220"/>
            <ac:spMk id="17" creationId="{3E27F5D8-13C4-E1FC-CD6B-F05DCD60F4F2}"/>
          </ac:spMkLst>
        </pc:spChg>
      </pc:sldChg>
    </pc:docChg>
  </pc:docChgLst>
  <pc:docChgLst>
    <pc:chgData name="Alison Rees" userId="S::alison@talkabouttrust.org::643807b7-95c8-4d06-bfbd-2c8a4c2b8f9b" providerId="AD" clId="Web-{E03349EF-EB52-0AEC-9A67-F4D49C900FF6}"/>
    <pc:docChg chg="delSld modSld">
      <pc:chgData name="Alison Rees" userId="S::alison@talkabouttrust.org::643807b7-95c8-4d06-bfbd-2c8a4c2b8f9b" providerId="AD" clId="Web-{E03349EF-EB52-0AEC-9A67-F4D49C900FF6}" dt="2024-09-02T20:41:12.906" v="386" actId="20577"/>
      <pc:docMkLst>
        <pc:docMk/>
      </pc:docMkLst>
      <pc:sldChg chg="modSp addAnim">
        <pc:chgData name="Alison Rees" userId="S::alison@talkabouttrust.org::643807b7-95c8-4d06-bfbd-2c8a4c2b8f9b" providerId="AD" clId="Web-{E03349EF-EB52-0AEC-9A67-F4D49C900FF6}" dt="2024-09-02T20:40:37.858" v="383"/>
        <pc:sldMkLst>
          <pc:docMk/>
          <pc:sldMk cId="1257193029" sldId="1212"/>
        </pc:sldMkLst>
        <pc:graphicFrameChg chg="modGraphic">
          <ac:chgData name="Alison Rees" userId="S::alison@talkabouttrust.org::643807b7-95c8-4d06-bfbd-2c8a4c2b8f9b" providerId="AD" clId="Web-{E03349EF-EB52-0AEC-9A67-F4D49C900FF6}" dt="2024-09-02T20:40:05.560" v="379"/>
          <ac:graphicFrameMkLst>
            <pc:docMk/>
            <pc:sldMk cId="1257193029" sldId="1212"/>
            <ac:graphicFrameMk id="3" creationId="{E77FC4BD-B83D-063F-7AAD-7AC427737624}"/>
          </ac:graphicFrameMkLst>
        </pc:graphicFrameChg>
        <pc:graphicFrameChg chg="mod modGraphic">
          <ac:chgData name="Alison Rees" userId="S::alison@talkabouttrust.org::643807b7-95c8-4d06-bfbd-2c8a4c2b8f9b" providerId="AD" clId="Web-{E03349EF-EB52-0AEC-9A67-F4D49C900FF6}" dt="2024-09-02T20:40:16.748" v="381"/>
          <ac:graphicFrameMkLst>
            <pc:docMk/>
            <pc:sldMk cId="1257193029" sldId="1212"/>
            <ac:graphicFrameMk id="12" creationId="{29858322-307A-C90B-9012-981B8F7CDEE7}"/>
          </ac:graphicFrameMkLst>
        </pc:graphicFrameChg>
        <pc:graphicFrameChg chg="modGraphic">
          <ac:chgData name="Alison Rees" userId="S::alison@talkabouttrust.org::643807b7-95c8-4d06-bfbd-2c8a4c2b8f9b" providerId="AD" clId="Web-{E03349EF-EB52-0AEC-9A67-F4D49C900FF6}" dt="2024-09-02T20:40:01.685" v="378"/>
          <ac:graphicFrameMkLst>
            <pc:docMk/>
            <pc:sldMk cId="1257193029" sldId="1212"/>
            <ac:graphicFrameMk id="14" creationId="{F568B84B-5CB6-7E4C-ABCE-D5B664703DAD}"/>
          </ac:graphicFrameMkLst>
        </pc:graphicFrameChg>
        <pc:graphicFrameChg chg="mod modGraphic">
          <ac:chgData name="Alison Rees" userId="S::alison@talkabouttrust.org::643807b7-95c8-4d06-bfbd-2c8a4c2b8f9b" providerId="AD" clId="Web-{E03349EF-EB52-0AEC-9A67-F4D49C900FF6}" dt="2024-09-02T20:39:57.748" v="377"/>
          <ac:graphicFrameMkLst>
            <pc:docMk/>
            <pc:sldMk cId="1257193029" sldId="1212"/>
            <ac:graphicFrameMk id="19" creationId="{02E83AA8-2C1E-B92B-BD51-56D96DE82951}"/>
          </ac:graphicFrameMkLst>
        </pc:graphicFrameChg>
        <pc:picChg chg="mod">
          <ac:chgData name="Alison Rees" userId="S::alison@talkabouttrust.org::643807b7-95c8-4d06-bfbd-2c8a4c2b8f9b" providerId="AD" clId="Web-{E03349EF-EB52-0AEC-9A67-F4D49C900FF6}" dt="2024-09-02T20:40:12.545" v="380" actId="1076"/>
          <ac:picMkLst>
            <pc:docMk/>
            <pc:sldMk cId="1257193029" sldId="1212"/>
            <ac:picMk id="13" creationId="{3F079E04-B7D0-9966-12B5-10E47BD76FA7}"/>
          </ac:picMkLst>
        </pc:picChg>
        <pc:picChg chg="mod">
          <ac:chgData name="Alison Rees" userId="S::alison@talkabouttrust.org::643807b7-95c8-4d06-bfbd-2c8a4c2b8f9b" providerId="AD" clId="Web-{E03349EF-EB52-0AEC-9A67-F4D49C900FF6}" dt="2024-09-02T20:39:49.216" v="375" actId="14100"/>
          <ac:picMkLst>
            <pc:docMk/>
            <pc:sldMk cId="1257193029" sldId="1212"/>
            <ac:picMk id="16" creationId="{5E85AE6B-4706-64C1-A99B-8F94C51C9A54}"/>
          </ac:picMkLst>
        </pc:picChg>
      </pc:sldChg>
      <pc:sldChg chg="addSp delSp modSp addAnim delAnim">
        <pc:chgData name="Alison Rees" userId="S::alison@talkabouttrust.org::643807b7-95c8-4d06-bfbd-2c8a4c2b8f9b" providerId="AD" clId="Web-{E03349EF-EB52-0AEC-9A67-F4D49C900FF6}" dt="2024-09-02T14:03:37.809" v="296" actId="1076"/>
        <pc:sldMkLst>
          <pc:docMk/>
          <pc:sldMk cId="1676628210" sldId="1235"/>
        </pc:sldMkLst>
      </pc:sldChg>
      <pc:sldChg chg="del">
        <pc:chgData name="Alison Rees" userId="S::alison@talkabouttrust.org::643807b7-95c8-4d06-bfbd-2c8a4c2b8f9b" providerId="AD" clId="Web-{E03349EF-EB52-0AEC-9A67-F4D49C900FF6}" dt="2024-09-02T20:40:53.968" v="384"/>
        <pc:sldMkLst>
          <pc:docMk/>
          <pc:sldMk cId="1568164550" sldId="1250"/>
        </pc:sldMkLst>
      </pc:sldChg>
      <pc:sldChg chg="delSp modSp">
        <pc:chgData name="Alison Rees" userId="S::alison@talkabouttrust.org::643807b7-95c8-4d06-bfbd-2c8a4c2b8f9b" providerId="AD" clId="Web-{E03349EF-EB52-0AEC-9A67-F4D49C900FF6}" dt="2024-09-02T20:41:12.906" v="386" actId="20577"/>
        <pc:sldMkLst>
          <pc:docMk/>
          <pc:sldMk cId="4102084095" sldId="1253"/>
        </pc:sldMkLst>
        <pc:spChg chg="mod">
          <ac:chgData name="Alison Rees" userId="S::alison@talkabouttrust.org::643807b7-95c8-4d06-bfbd-2c8a4c2b8f9b" providerId="AD" clId="Web-{E03349EF-EB52-0AEC-9A67-F4D49C900FF6}" dt="2024-09-02T14:05:38.016" v="302" actId="20577"/>
          <ac:spMkLst>
            <pc:docMk/>
            <pc:sldMk cId="4102084095" sldId="1253"/>
            <ac:spMk id="2" creationId="{D7E553AD-D4A5-24AD-4352-2E776EFC206E}"/>
          </ac:spMkLst>
        </pc:spChg>
        <pc:spChg chg="mod">
          <ac:chgData name="Alison Rees" userId="S::alison@talkabouttrust.org::643807b7-95c8-4d06-bfbd-2c8a4c2b8f9b" providerId="AD" clId="Web-{E03349EF-EB52-0AEC-9A67-F4D49C900FF6}" dt="2024-09-02T20:41:12.906" v="386" actId="20577"/>
          <ac:spMkLst>
            <pc:docMk/>
            <pc:sldMk cId="4102084095" sldId="1253"/>
            <ac:spMk id="4" creationId="{F9B2FAC0-54FC-4FCB-A8EB-33F7DBE6062F}"/>
          </ac:spMkLst>
        </pc:spChg>
      </pc:sldChg>
      <pc:sldChg chg="addSp delSp modSp addAnim">
        <pc:chgData name="Alison Rees" userId="S::alison@talkabouttrust.org::643807b7-95c8-4d06-bfbd-2c8a4c2b8f9b" providerId="AD" clId="Web-{E03349EF-EB52-0AEC-9A67-F4D49C900FF6}" dt="2024-09-02T20:39:10.965" v="362"/>
        <pc:sldMkLst>
          <pc:docMk/>
          <pc:sldMk cId="3560154075" sldId="1254"/>
        </pc:sldMkLst>
        <pc:spChg chg="mod">
          <ac:chgData name="Alison Rees" userId="S::alison@talkabouttrust.org::643807b7-95c8-4d06-bfbd-2c8a4c2b8f9b" providerId="AD" clId="Web-{E03349EF-EB52-0AEC-9A67-F4D49C900FF6}" dt="2024-09-02T13:34:04.148" v="9" actId="20577"/>
          <ac:spMkLst>
            <pc:docMk/>
            <pc:sldMk cId="3560154075" sldId="1254"/>
            <ac:spMk id="3" creationId="{D5481C51-A09A-ED46-80ED-8F5CC2873800}"/>
          </ac:spMkLst>
        </pc:spChg>
      </pc:sldChg>
    </pc:docChg>
  </pc:docChgLst>
  <pc:docChgLst>
    <pc:chgData name="Alison Rees" userId="S::alison@talkabouttrust.org::643807b7-95c8-4d06-bfbd-2c8a4c2b8f9b" providerId="AD" clId="Web-{59ECEFEE-B5C7-2C58-A8F0-8193B07197B8}"/>
    <pc:docChg chg="modSld">
      <pc:chgData name="Alison Rees" userId="S::alison@talkabouttrust.org::643807b7-95c8-4d06-bfbd-2c8a4c2b8f9b" providerId="AD" clId="Web-{59ECEFEE-B5C7-2C58-A8F0-8193B07197B8}" dt="2024-11-25T13:20:51.037" v="15" actId="1076"/>
      <pc:docMkLst>
        <pc:docMk/>
      </pc:docMkLst>
      <pc:sldChg chg="modSp">
        <pc:chgData name="Alison Rees" userId="S::alison@talkabouttrust.org::643807b7-95c8-4d06-bfbd-2c8a4c2b8f9b" providerId="AD" clId="Web-{59ECEFEE-B5C7-2C58-A8F0-8193B07197B8}" dt="2024-11-25T13:20:51.037" v="15" actId="1076"/>
        <pc:sldMkLst>
          <pc:docMk/>
          <pc:sldMk cId="371704623" sldId="1198"/>
        </pc:sldMkLst>
        <pc:spChg chg="mod">
          <ac:chgData name="Alison Rees" userId="S::alison@talkabouttrust.org::643807b7-95c8-4d06-bfbd-2c8a4c2b8f9b" providerId="AD" clId="Web-{59ECEFEE-B5C7-2C58-A8F0-8193B07197B8}" dt="2024-11-25T13:20:19.052" v="14" actId="20577"/>
          <ac:spMkLst>
            <pc:docMk/>
            <pc:sldMk cId="371704623" sldId="1198"/>
            <ac:spMk id="5" creationId="{4CD1F38F-D7D3-4EDD-B2CE-F68B6A2B17ED}"/>
          </ac:spMkLst>
        </pc:spChg>
        <pc:picChg chg="mod">
          <ac:chgData name="Alison Rees" userId="S::alison@talkabouttrust.org::643807b7-95c8-4d06-bfbd-2c8a4c2b8f9b" providerId="AD" clId="Web-{59ECEFEE-B5C7-2C58-A8F0-8193B07197B8}" dt="2024-11-25T13:20:51.037" v="15" actId="1076"/>
          <ac:picMkLst>
            <pc:docMk/>
            <pc:sldMk cId="371704623" sldId="1198"/>
            <ac:picMk id="10" creationId="{F5166A6A-349B-9843-0220-1262B85EDEEA}"/>
          </ac:picMkLst>
        </pc:picChg>
      </pc:sldChg>
      <pc:sldChg chg="addSp delSp modSp">
        <pc:chgData name="Alison Rees" userId="S::alison@talkabouttrust.org::643807b7-95c8-4d06-bfbd-2c8a4c2b8f9b" providerId="AD" clId="Web-{59ECEFEE-B5C7-2C58-A8F0-8193B07197B8}" dt="2024-11-25T13:18:50.798" v="5" actId="20577"/>
        <pc:sldMkLst>
          <pc:docMk/>
          <pc:sldMk cId="3273535025" sldId="1260"/>
        </pc:sldMkLst>
        <pc:spChg chg="mod">
          <ac:chgData name="Alison Rees" userId="S::alison@talkabouttrust.org::643807b7-95c8-4d06-bfbd-2c8a4c2b8f9b" providerId="AD" clId="Web-{59ECEFEE-B5C7-2C58-A8F0-8193B07197B8}" dt="2024-11-25T13:18:42.470" v="4" actId="20577"/>
          <ac:spMkLst>
            <pc:docMk/>
            <pc:sldMk cId="3273535025" sldId="1260"/>
            <ac:spMk id="3" creationId="{7A8A4003-D58D-4888-964E-F7811BBF48B4}"/>
          </ac:spMkLst>
        </pc:spChg>
        <pc:spChg chg="mod">
          <ac:chgData name="Alison Rees" userId="S::alison@talkabouttrust.org::643807b7-95c8-4d06-bfbd-2c8a4c2b8f9b" providerId="AD" clId="Web-{59ECEFEE-B5C7-2C58-A8F0-8193B07197B8}" dt="2024-11-25T13:18:36.032" v="3" actId="20577"/>
          <ac:spMkLst>
            <pc:docMk/>
            <pc:sldMk cId="3273535025" sldId="1260"/>
            <ac:spMk id="10" creationId="{49BAD10C-BD10-B2C0-8EA7-B58D43ECD0D5}"/>
          </ac:spMkLst>
        </pc:spChg>
        <pc:spChg chg="mod">
          <ac:chgData name="Alison Rees" userId="S::alison@talkabouttrust.org::643807b7-95c8-4d06-bfbd-2c8a4c2b8f9b" providerId="AD" clId="Web-{59ECEFEE-B5C7-2C58-A8F0-8193B07197B8}" dt="2024-11-25T13:18:50.798" v="5" actId="20577"/>
          <ac:spMkLst>
            <pc:docMk/>
            <pc:sldMk cId="3273535025" sldId="1260"/>
            <ac:spMk id="18" creationId="{394686B7-8DAA-2FF1-3B85-6EB2F8105ED5}"/>
          </ac:spMkLst>
        </pc:spChg>
        <pc:picChg chg="add">
          <ac:chgData name="Alison Rees" userId="S::alison@talkabouttrust.org::643807b7-95c8-4d06-bfbd-2c8a4c2b8f9b" providerId="AD" clId="Web-{59ECEFEE-B5C7-2C58-A8F0-8193B07197B8}" dt="2024-11-25T13:18:15.906" v="1"/>
          <ac:picMkLst>
            <pc:docMk/>
            <pc:sldMk cId="3273535025" sldId="1260"/>
            <ac:picMk id="5" creationId="{9DE2877B-D5ED-0F6E-F35D-74E6FC4A9C48}"/>
          </ac:picMkLst>
        </pc:picChg>
        <pc:picChg chg="del">
          <ac:chgData name="Alison Rees" userId="S::alison@talkabouttrust.org::643807b7-95c8-4d06-bfbd-2c8a4c2b8f9b" providerId="AD" clId="Web-{59ECEFEE-B5C7-2C58-A8F0-8193B07197B8}" dt="2024-11-25T13:18:07.734" v="0"/>
          <ac:picMkLst>
            <pc:docMk/>
            <pc:sldMk cId="3273535025" sldId="1260"/>
            <ac:picMk id="12" creationId="{675AE6DD-9938-AB49-A42C-97D7DBD912D1}"/>
          </ac:picMkLst>
        </pc:picChg>
      </pc:sldChg>
    </pc:docChg>
  </pc:docChgLst>
  <pc:docChgLst>
    <pc:chgData name="Helena Conibear" userId="14702610-6db2-485a-bfee-48fdd19d9556" providerId="ADAL" clId="{FBEE64FC-4F93-44EC-B623-8CF49F15E193}"/>
    <pc:docChg chg="custSel delSld modSld">
      <pc:chgData name="Helena Conibear" userId="14702610-6db2-485a-bfee-48fdd19d9556" providerId="ADAL" clId="{FBEE64FC-4F93-44EC-B623-8CF49F15E193}" dt="2024-07-31T13:32:59.246" v="1848" actId="20577"/>
      <pc:docMkLst>
        <pc:docMk/>
      </pc:docMkLst>
      <pc:sldChg chg="modSp mod">
        <pc:chgData name="Helena Conibear" userId="14702610-6db2-485a-bfee-48fdd19d9556" providerId="ADAL" clId="{FBEE64FC-4F93-44EC-B623-8CF49F15E193}" dt="2024-07-31T12:40:07.913" v="1219" actId="20577"/>
        <pc:sldMkLst>
          <pc:docMk/>
          <pc:sldMk cId="2829456935" sldId="1200"/>
        </pc:sldMkLst>
        <pc:spChg chg="mod">
          <ac:chgData name="Helena Conibear" userId="14702610-6db2-485a-bfee-48fdd19d9556" providerId="ADAL" clId="{FBEE64FC-4F93-44EC-B623-8CF49F15E193}" dt="2024-07-31T12:39:26.821" v="1184" actId="20577"/>
          <ac:spMkLst>
            <pc:docMk/>
            <pc:sldMk cId="2829456935" sldId="1200"/>
            <ac:spMk id="9" creationId="{816BBEA4-F639-51A5-A920-33CCA7A9C565}"/>
          </ac:spMkLst>
        </pc:spChg>
        <pc:spChg chg="mod">
          <ac:chgData name="Helena Conibear" userId="14702610-6db2-485a-bfee-48fdd19d9556" providerId="ADAL" clId="{FBEE64FC-4F93-44EC-B623-8CF49F15E193}" dt="2024-07-31T12:39:01.883" v="1180" actId="14100"/>
          <ac:spMkLst>
            <pc:docMk/>
            <pc:sldMk cId="2829456935" sldId="1200"/>
            <ac:spMk id="10" creationId="{3DC794DB-21E1-6D45-9E5A-AEC1BD11E684}"/>
          </ac:spMkLst>
        </pc:spChg>
        <pc:spChg chg="mod">
          <ac:chgData name="Helena Conibear" userId="14702610-6db2-485a-bfee-48fdd19d9556" providerId="ADAL" clId="{FBEE64FC-4F93-44EC-B623-8CF49F15E193}" dt="2024-07-31T12:38:28.253" v="1149" actId="20577"/>
          <ac:spMkLst>
            <pc:docMk/>
            <pc:sldMk cId="2829456935" sldId="1200"/>
            <ac:spMk id="12" creationId="{B7D28159-4BED-9A93-1273-BF0C63EF36A4}"/>
          </ac:spMkLst>
        </pc:spChg>
        <pc:spChg chg="mod">
          <ac:chgData name="Helena Conibear" userId="14702610-6db2-485a-bfee-48fdd19d9556" providerId="ADAL" clId="{FBEE64FC-4F93-44EC-B623-8CF49F15E193}" dt="2024-07-31T12:39:31.964" v="1185" actId="14100"/>
          <ac:spMkLst>
            <pc:docMk/>
            <pc:sldMk cId="2829456935" sldId="1200"/>
            <ac:spMk id="13" creationId="{72D5B4AB-75BD-2FB4-2E92-DFC100725E42}"/>
          </ac:spMkLst>
        </pc:spChg>
        <pc:spChg chg="mod">
          <ac:chgData name="Helena Conibear" userId="14702610-6db2-485a-bfee-48fdd19d9556" providerId="ADAL" clId="{FBEE64FC-4F93-44EC-B623-8CF49F15E193}" dt="2024-07-31T12:40:07.913" v="1219" actId="20577"/>
          <ac:spMkLst>
            <pc:docMk/>
            <pc:sldMk cId="2829456935" sldId="1200"/>
            <ac:spMk id="14" creationId="{20D06EC3-555B-4792-14B9-FA5E82FC78FB}"/>
          </ac:spMkLst>
        </pc:spChg>
        <pc:picChg chg="mod">
          <ac:chgData name="Helena Conibear" userId="14702610-6db2-485a-bfee-48fdd19d9556" providerId="ADAL" clId="{FBEE64FC-4F93-44EC-B623-8CF49F15E193}" dt="2024-07-31T12:36:41.525" v="1080" actId="1076"/>
          <ac:picMkLst>
            <pc:docMk/>
            <pc:sldMk cId="2829456935" sldId="1200"/>
            <ac:picMk id="18" creationId="{6A2B2FFF-3CB0-A3D0-070D-2C0010D0C8B7}"/>
          </ac:picMkLst>
        </pc:picChg>
        <pc:picChg chg="mod">
          <ac:chgData name="Helena Conibear" userId="14702610-6db2-485a-bfee-48fdd19d9556" providerId="ADAL" clId="{FBEE64FC-4F93-44EC-B623-8CF49F15E193}" dt="2024-07-31T12:36:37.172" v="1079" actId="1076"/>
          <ac:picMkLst>
            <pc:docMk/>
            <pc:sldMk cId="2829456935" sldId="1200"/>
            <ac:picMk id="20" creationId="{28D1941D-5100-A3F2-E15F-5ACC1C7DA28F}"/>
          </ac:picMkLst>
        </pc:picChg>
      </pc:sldChg>
      <pc:sldChg chg="del">
        <pc:chgData name="Helena Conibear" userId="14702610-6db2-485a-bfee-48fdd19d9556" providerId="ADAL" clId="{FBEE64FC-4F93-44EC-B623-8CF49F15E193}" dt="2024-07-31T13:27:57.972" v="1727" actId="2696"/>
        <pc:sldMkLst>
          <pc:docMk/>
          <pc:sldMk cId="350441617" sldId="1205"/>
        </pc:sldMkLst>
      </pc:sldChg>
      <pc:sldChg chg="addCm delCm">
        <pc:chgData name="Helena Conibear" userId="14702610-6db2-485a-bfee-48fdd19d9556" providerId="ADAL" clId="{FBEE64FC-4F93-44EC-B623-8CF49F15E193}" dt="2024-07-31T13:29:39.432" v="1742"/>
        <pc:sldMkLst>
          <pc:docMk/>
          <pc:sldMk cId="1257193029" sldId="1212"/>
        </pc:sldMkLst>
      </pc:sldChg>
      <pc:sldChg chg="modSp mod">
        <pc:chgData name="Helena Conibear" userId="14702610-6db2-485a-bfee-48fdd19d9556" providerId="ADAL" clId="{FBEE64FC-4F93-44EC-B623-8CF49F15E193}" dt="2024-07-31T12:43:39.010" v="1463" actId="20577"/>
        <pc:sldMkLst>
          <pc:docMk/>
          <pc:sldMk cId="970973078" sldId="1217"/>
        </pc:sldMkLst>
        <pc:spChg chg="mod">
          <ac:chgData name="Helena Conibear" userId="14702610-6db2-485a-bfee-48fdd19d9556" providerId="ADAL" clId="{FBEE64FC-4F93-44EC-B623-8CF49F15E193}" dt="2024-07-31T12:43:39.010" v="1463" actId="20577"/>
          <ac:spMkLst>
            <pc:docMk/>
            <pc:sldMk cId="970973078" sldId="1217"/>
            <ac:spMk id="37" creationId="{3585BAA4-7610-4519-AD83-C74045054654}"/>
          </ac:spMkLst>
        </pc:spChg>
      </pc:sldChg>
      <pc:sldChg chg="del">
        <pc:chgData name="Helena Conibear" userId="14702610-6db2-485a-bfee-48fdd19d9556" providerId="ADAL" clId="{FBEE64FC-4F93-44EC-B623-8CF49F15E193}" dt="2024-07-31T13:27:19.388" v="1726" actId="2696"/>
        <pc:sldMkLst>
          <pc:docMk/>
          <pc:sldMk cId="4152846292" sldId="1218"/>
        </pc:sldMkLst>
      </pc:sldChg>
      <pc:sldChg chg="addCm delCm">
        <pc:chgData name="Helena Conibear" userId="14702610-6db2-485a-bfee-48fdd19d9556" providerId="ADAL" clId="{FBEE64FC-4F93-44EC-B623-8CF49F15E193}" dt="2024-07-31T13:14:11.949" v="1467"/>
        <pc:sldMkLst>
          <pc:docMk/>
          <pc:sldMk cId="2979247403" sldId="1220"/>
        </pc:sldMkLst>
      </pc:sldChg>
      <pc:sldChg chg="addCm">
        <pc:chgData name="Helena Conibear" userId="14702610-6db2-485a-bfee-48fdd19d9556" providerId="ADAL" clId="{FBEE64FC-4F93-44EC-B623-8CF49F15E193}" dt="2024-07-31T13:31:44.832" v="1743"/>
        <pc:sldMkLst>
          <pc:docMk/>
          <pc:sldMk cId="1676628210" sldId="1235"/>
        </pc:sldMkLst>
      </pc:sldChg>
      <pc:sldChg chg="addSp delSp modSp del mod">
        <pc:chgData name="Helena Conibear" userId="14702610-6db2-485a-bfee-48fdd19d9556" providerId="ADAL" clId="{FBEE64FC-4F93-44EC-B623-8CF49F15E193}" dt="2024-07-31T13:08:04.782" v="1464" actId="2696"/>
        <pc:sldMkLst>
          <pc:docMk/>
          <pc:sldMk cId="1348643883" sldId="1241"/>
        </pc:sldMkLst>
      </pc:sldChg>
      <pc:sldChg chg="modSp mod">
        <pc:chgData name="Helena Conibear" userId="14702610-6db2-485a-bfee-48fdd19d9556" providerId="ADAL" clId="{FBEE64FC-4F93-44EC-B623-8CF49F15E193}" dt="2024-07-31T13:17:13.682" v="1514" actId="20577"/>
        <pc:sldMkLst>
          <pc:docMk/>
          <pc:sldMk cId="3007618911" sldId="1242"/>
        </pc:sldMkLst>
      </pc:sldChg>
      <pc:sldChg chg="modSp mod">
        <pc:chgData name="Helena Conibear" userId="14702610-6db2-485a-bfee-48fdd19d9556" providerId="ADAL" clId="{FBEE64FC-4F93-44EC-B623-8CF49F15E193}" dt="2024-07-31T13:26:03.839" v="1705" actId="20577"/>
        <pc:sldMkLst>
          <pc:docMk/>
          <pc:sldMk cId="1568164550" sldId="1250"/>
        </pc:sldMkLst>
      </pc:sldChg>
      <pc:sldChg chg="modSp mod">
        <pc:chgData name="Helena Conibear" userId="14702610-6db2-485a-bfee-48fdd19d9556" providerId="ADAL" clId="{FBEE64FC-4F93-44EC-B623-8CF49F15E193}" dt="2024-07-31T13:32:59.246" v="1848" actId="20577"/>
        <pc:sldMkLst>
          <pc:docMk/>
          <pc:sldMk cId="4102084095" sldId="1253"/>
        </pc:sldMkLst>
        <pc:spChg chg="mod">
          <ac:chgData name="Helena Conibear" userId="14702610-6db2-485a-bfee-48fdd19d9556" providerId="ADAL" clId="{FBEE64FC-4F93-44EC-B623-8CF49F15E193}" dt="2024-07-31T13:32:59.246" v="1848" actId="20577"/>
          <ac:spMkLst>
            <pc:docMk/>
            <pc:sldMk cId="4102084095" sldId="1253"/>
            <ac:spMk id="4" creationId="{F9B2FAC0-54FC-4FCB-A8EB-33F7DBE6062F}"/>
          </ac:spMkLst>
        </pc:spChg>
      </pc:sldChg>
      <pc:sldChg chg="modSp mod addCm">
        <pc:chgData name="Helena Conibear" userId="14702610-6db2-485a-bfee-48fdd19d9556" providerId="ADAL" clId="{FBEE64FC-4F93-44EC-B623-8CF49F15E193}" dt="2024-07-31T13:28:50.901" v="1741" actId="20577"/>
        <pc:sldMkLst>
          <pc:docMk/>
          <pc:sldMk cId="3560154075" sldId="1254"/>
        </pc:sldMkLst>
        <pc:spChg chg="mod">
          <ac:chgData name="Helena Conibear" userId="14702610-6db2-485a-bfee-48fdd19d9556" providerId="ADAL" clId="{FBEE64FC-4F93-44EC-B623-8CF49F15E193}" dt="2024-07-31T13:28:50.901" v="1741" actId="20577"/>
          <ac:spMkLst>
            <pc:docMk/>
            <pc:sldMk cId="3560154075" sldId="1254"/>
            <ac:spMk id="2" creationId="{201FC7AF-5338-954A-BCD4-C58D4639EB4C}"/>
          </ac:spMkLst>
        </pc:spChg>
      </pc:sldChg>
    </pc:docChg>
  </pc:docChgLst>
  <pc:docChgLst>
    <pc:chgData name="Alison Rees" userId="S::alison@talkabouttrust.org::643807b7-95c8-4d06-bfbd-2c8a4c2b8f9b" providerId="AD" clId="Web-{51EE50E7-26D6-D9DE-8EEE-69904D9C7DCF}"/>
    <pc:docChg chg="modSld">
      <pc:chgData name="Alison Rees" userId="S::alison@talkabouttrust.org::643807b7-95c8-4d06-bfbd-2c8a4c2b8f9b" providerId="AD" clId="Web-{51EE50E7-26D6-D9DE-8EEE-69904D9C7DCF}" dt="2024-09-19T17:58:55.618" v="0" actId="1076"/>
      <pc:docMkLst>
        <pc:docMk/>
      </pc:docMkLst>
      <pc:sldChg chg="modSp">
        <pc:chgData name="Alison Rees" userId="S::alison@talkabouttrust.org::643807b7-95c8-4d06-bfbd-2c8a4c2b8f9b" providerId="AD" clId="Web-{51EE50E7-26D6-D9DE-8EEE-69904D9C7DCF}" dt="2024-09-19T17:58:55.618" v="0" actId="1076"/>
        <pc:sldMkLst>
          <pc:docMk/>
          <pc:sldMk cId="4102084095" sldId="1253"/>
        </pc:sldMkLst>
        <pc:spChg chg="mod">
          <ac:chgData name="Alison Rees" userId="S::alison@talkabouttrust.org::643807b7-95c8-4d06-bfbd-2c8a4c2b8f9b" providerId="AD" clId="Web-{51EE50E7-26D6-D9DE-8EEE-69904D9C7DCF}" dt="2024-09-19T17:58:55.618" v="0" actId="1076"/>
          <ac:spMkLst>
            <pc:docMk/>
            <pc:sldMk cId="4102084095" sldId="1253"/>
            <ac:spMk id="2" creationId="{D7E553AD-D4A5-24AD-4352-2E776EFC206E}"/>
          </ac:spMkLst>
        </pc:spChg>
      </pc:sldChg>
    </pc:docChg>
  </pc:docChgLst>
  <pc:docChgLst>
    <pc:chgData name="Alison Rees" userId="S::alison@talkabouttrust.org::643807b7-95c8-4d06-bfbd-2c8a4c2b8f9b" providerId="AD" clId="Web-{494037B0-0350-D3CE-A3D1-29715CABB8CC}"/>
    <pc:docChg chg="mod delSld modSld">
      <pc:chgData name="Alison Rees" userId="S::alison@talkabouttrust.org::643807b7-95c8-4d06-bfbd-2c8a4c2b8f9b" providerId="AD" clId="Web-{494037B0-0350-D3CE-A3D1-29715CABB8CC}" dt="2024-09-10T14:39:27.221" v="795" actId="20577"/>
      <pc:docMkLst>
        <pc:docMk/>
      </pc:docMkLst>
      <pc:sldChg chg="modSp addAnim delAnim">
        <pc:chgData name="Alison Rees" userId="S::alison@talkabouttrust.org::643807b7-95c8-4d06-bfbd-2c8a4c2b8f9b" providerId="AD" clId="Web-{494037B0-0350-D3CE-A3D1-29715CABB8CC}" dt="2024-09-10T13:28:43.012" v="36" actId="1076"/>
        <pc:sldMkLst>
          <pc:docMk/>
          <pc:sldMk cId="2829456935" sldId="1200"/>
        </pc:sldMkLst>
        <pc:spChg chg="mod ord">
          <ac:chgData name="Alison Rees" userId="S::alison@talkabouttrust.org::643807b7-95c8-4d06-bfbd-2c8a4c2b8f9b" providerId="AD" clId="Web-{494037B0-0350-D3CE-A3D1-29715CABB8CC}" dt="2024-09-10T13:26:57.961" v="15" actId="20577"/>
          <ac:spMkLst>
            <pc:docMk/>
            <pc:sldMk cId="2829456935" sldId="1200"/>
            <ac:spMk id="5" creationId="{1A78DAA5-6185-F449-AD17-6D5D74130D21}"/>
          </ac:spMkLst>
        </pc:spChg>
        <pc:spChg chg="mod">
          <ac:chgData name="Alison Rees" userId="S::alison@talkabouttrust.org::643807b7-95c8-4d06-bfbd-2c8a4c2b8f9b" providerId="AD" clId="Web-{494037B0-0350-D3CE-A3D1-29715CABB8CC}" dt="2024-09-10T13:25:53.365" v="10" actId="1076"/>
          <ac:spMkLst>
            <pc:docMk/>
            <pc:sldMk cId="2829456935" sldId="1200"/>
            <ac:spMk id="6" creationId="{1A61D172-5BC5-FB15-BEA0-B6E51D7FFF63}"/>
          </ac:spMkLst>
        </pc:spChg>
        <pc:spChg chg="mod">
          <ac:chgData name="Alison Rees" userId="S::alison@talkabouttrust.org::643807b7-95c8-4d06-bfbd-2c8a4c2b8f9b" providerId="AD" clId="Web-{494037B0-0350-D3CE-A3D1-29715CABB8CC}" dt="2024-09-10T13:27:38.369" v="25" actId="20577"/>
          <ac:spMkLst>
            <pc:docMk/>
            <pc:sldMk cId="2829456935" sldId="1200"/>
            <ac:spMk id="9" creationId="{816BBEA4-F639-51A5-A920-33CCA7A9C565}"/>
          </ac:spMkLst>
        </pc:spChg>
        <pc:spChg chg="mod">
          <ac:chgData name="Alison Rees" userId="S::alison@talkabouttrust.org::643807b7-95c8-4d06-bfbd-2c8a4c2b8f9b" providerId="AD" clId="Web-{494037B0-0350-D3CE-A3D1-29715CABB8CC}" dt="2024-09-10T13:28:29.215" v="34" actId="14100"/>
          <ac:spMkLst>
            <pc:docMk/>
            <pc:sldMk cId="2829456935" sldId="1200"/>
            <ac:spMk id="10" creationId="{3DC794DB-21E1-6D45-9E5A-AEC1BD11E684}"/>
          </ac:spMkLst>
        </pc:spChg>
        <pc:spChg chg="mod">
          <ac:chgData name="Alison Rees" userId="S::alison@talkabouttrust.org::643807b7-95c8-4d06-bfbd-2c8a4c2b8f9b" providerId="AD" clId="Web-{494037B0-0350-D3CE-A3D1-29715CABB8CC}" dt="2024-09-10T13:27:32.681" v="23" actId="1076"/>
          <ac:spMkLst>
            <pc:docMk/>
            <pc:sldMk cId="2829456935" sldId="1200"/>
            <ac:spMk id="12" creationId="{B7D28159-4BED-9A93-1273-BF0C63EF36A4}"/>
          </ac:spMkLst>
        </pc:spChg>
        <pc:spChg chg="mod">
          <ac:chgData name="Alison Rees" userId="S::alison@talkabouttrust.org::643807b7-95c8-4d06-bfbd-2c8a4c2b8f9b" providerId="AD" clId="Web-{494037B0-0350-D3CE-A3D1-29715CABB8CC}" dt="2024-09-10T13:28:14.370" v="32" actId="1076"/>
          <ac:spMkLst>
            <pc:docMk/>
            <pc:sldMk cId="2829456935" sldId="1200"/>
            <ac:spMk id="13" creationId="{72D5B4AB-75BD-2FB4-2E92-DFC100725E42}"/>
          </ac:spMkLst>
        </pc:spChg>
        <pc:spChg chg="mod">
          <ac:chgData name="Alison Rees" userId="S::alison@talkabouttrust.org::643807b7-95c8-4d06-bfbd-2c8a4c2b8f9b" providerId="AD" clId="Web-{494037B0-0350-D3CE-A3D1-29715CABB8CC}" dt="2024-09-10T13:28:03.542" v="31" actId="20577"/>
          <ac:spMkLst>
            <pc:docMk/>
            <pc:sldMk cId="2829456935" sldId="1200"/>
            <ac:spMk id="14" creationId="{20D06EC3-555B-4792-14B9-FA5E82FC78FB}"/>
          </ac:spMkLst>
        </pc:spChg>
        <pc:spChg chg="ord">
          <ac:chgData name="Alison Rees" userId="S::alison@talkabouttrust.org::643807b7-95c8-4d06-bfbd-2c8a4c2b8f9b" providerId="AD" clId="Web-{494037B0-0350-D3CE-A3D1-29715CABB8CC}" dt="2024-09-10T13:24:50.723" v="2"/>
          <ac:spMkLst>
            <pc:docMk/>
            <pc:sldMk cId="2829456935" sldId="1200"/>
            <ac:spMk id="19" creationId="{708C6079-F1B1-73FF-BF98-3DDFA2AF895A}"/>
          </ac:spMkLst>
        </pc:spChg>
        <pc:spChg chg="mod ord">
          <ac:chgData name="Alison Rees" userId="S::alison@talkabouttrust.org::643807b7-95c8-4d06-bfbd-2c8a4c2b8f9b" providerId="AD" clId="Web-{494037B0-0350-D3CE-A3D1-29715CABB8CC}" dt="2024-09-10T13:27:08.899" v="18" actId="20577"/>
          <ac:spMkLst>
            <pc:docMk/>
            <pc:sldMk cId="2829456935" sldId="1200"/>
            <ac:spMk id="36" creationId="{416DBF03-51B5-FC4A-BC0D-4650EC4FE700}"/>
          </ac:spMkLst>
        </pc:spChg>
        <pc:picChg chg="mod">
          <ac:chgData name="Alison Rees" userId="S::alison@talkabouttrust.org::643807b7-95c8-4d06-bfbd-2c8a4c2b8f9b" providerId="AD" clId="Web-{494037B0-0350-D3CE-A3D1-29715CABB8CC}" dt="2024-09-10T13:28:43.012" v="36" actId="1076"/>
          <ac:picMkLst>
            <pc:docMk/>
            <pc:sldMk cId="2829456935" sldId="1200"/>
            <ac:picMk id="4" creationId="{64413C0F-46B9-F8D5-F3EB-D51954419B25}"/>
          </ac:picMkLst>
        </pc:picChg>
        <pc:picChg chg="ord">
          <ac:chgData name="Alison Rees" userId="S::alison@talkabouttrust.org::643807b7-95c8-4d06-bfbd-2c8a4c2b8f9b" providerId="AD" clId="Web-{494037B0-0350-D3CE-A3D1-29715CABB8CC}" dt="2024-09-10T13:25:15.224" v="8"/>
          <ac:picMkLst>
            <pc:docMk/>
            <pc:sldMk cId="2829456935" sldId="1200"/>
            <ac:picMk id="16" creationId="{F68A6213-A9B6-414F-E074-D95329C4AEF1}"/>
          </ac:picMkLst>
        </pc:picChg>
        <pc:picChg chg="mod">
          <ac:chgData name="Alison Rees" userId="S::alison@talkabouttrust.org::643807b7-95c8-4d06-bfbd-2c8a4c2b8f9b" providerId="AD" clId="Web-{494037B0-0350-D3CE-A3D1-29715CABB8CC}" dt="2024-09-10T13:24:34.691" v="1" actId="14100"/>
          <ac:picMkLst>
            <pc:docMk/>
            <pc:sldMk cId="2829456935" sldId="1200"/>
            <ac:picMk id="18" creationId="{6A2B2FFF-3CB0-A3D0-070D-2C0010D0C8B7}"/>
          </ac:picMkLst>
        </pc:picChg>
      </pc:sldChg>
      <pc:sldChg chg="addSp delSp modSp addAnim delAnim modAnim">
        <pc:chgData name="Alison Rees" userId="S::alison@talkabouttrust.org::643807b7-95c8-4d06-bfbd-2c8a4c2b8f9b" providerId="AD" clId="Web-{494037B0-0350-D3CE-A3D1-29715CABB8CC}" dt="2024-09-10T13:42:29.431" v="187"/>
        <pc:sldMkLst>
          <pc:docMk/>
          <pc:sldMk cId="970973078" sldId="1217"/>
        </pc:sldMkLst>
        <pc:spChg chg="add mod">
          <ac:chgData name="Alison Rees" userId="S::alison@talkabouttrust.org::643807b7-95c8-4d06-bfbd-2c8a4c2b8f9b" providerId="AD" clId="Web-{494037B0-0350-D3CE-A3D1-29715CABB8CC}" dt="2024-09-10T13:40:45.521" v="173" actId="14100"/>
          <ac:spMkLst>
            <pc:docMk/>
            <pc:sldMk cId="970973078" sldId="1217"/>
            <ac:spMk id="10" creationId="{93C339FE-A255-FF4B-8F8E-4A25972105FB}"/>
          </ac:spMkLst>
        </pc:spChg>
        <pc:spChg chg="add mod">
          <ac:chgData name="Alison Rees" userId="S::alison@talkabouttrust.org::643807b7-95c8-4d06-bfbd-2c8a4c2b8f9b" providerId="AD" clId="Web-{494037B0-0350-D3CE-A3D1-29715CABB8CC}" dt="2024-09-10T13:40:57.412" v="175" actId="14100"/>
          <ac:spMkLst>
            <pc:docMk/>
            <pc:sldMk cId="970973078" sldId="1217"/>
            <ac:spMk id="11" creationId="{60ED6997-CBB5-E5DA-8BCD-C34D1D3B6F2F}"/>
          </ac:spMkLst>
        </pc:spChg>
        <pc:spChg chg="add mod">
          <ac:chgData name="Alison Rees" userId="S::alison@talkabouttrust.org::643807b7-95c8-4d06-bfbd-2c8a4c2b8f9b" providerId="AD" clId="Web-{494037B0-0350-D3CE-A3D1-29715CABB8CC}" dt="2024-09-10T13:37:36.265" v="129" actId="14100"/>
          <ac:spMkLst>
            <pc:docMk/>
            <pc:sldMk cId="970973078" sldId="1217"/>
            <ac:spMk id="19" creationId="{A177C61D-6184-17AE-514C-F16F8895BDE9}"/>
          </ac:spMkLst>
        </pc:spChg>
        <pc:spChg chg="add mod">
          <ac:chgData name="Alison Rees" userId="S::alison@talkabouttrust.org::643807b7-95c8-4d06-bfbd-2c8a4c2b8f9b" providerId="AD" clId="Web-{494037B0-0350-D3CE-A3D1-29715CABB8CC}" dt="2024-09-10T13:39:40.128" v="158" actId="14100"/>
          <ac:spMkLst>
            <pc:docMk/>
            <pc:sldMk cId="970973078" sldId="1217"/>
            <ac:spMk id="24" creationId="{501EEB65-66EA-0E3D-E01C-9E45A8E1086B}"/>
          </ac:spMkLst>
        </pc:spChg>
        <pc:spChg chg="add mod">
          <ac:chgData name="Alison Rees" userId="S::alison@talkabouttrust.org::643807b7-95c8-4d06-bfbd-2c8a4c2b8f9b" providerId="AD" clId="Web-{494037B0-0350-D3CE-A3D1-29715CABB8CC}" dt="2024-09-10T13:39:20.268" v="155" actId="1076"/>
          <ac:spMkLst>
            <pc:docMk/>
            <pc:sldMk cId="970973078" sldId="1217"/>
            <ac:spMk id="26" creationId="{B08B951C-0D45-9C9E-23AE-39202DE1A544}"/>
          </ac:spMkLst>
        </pc:spChg>
        <pc:spChg chg="add mod">
          <ac:chgData name="Alison Rees" userId="S::alison@talkabouttrust.org::643807b7-95c8-4d06-bfbd-2c8a4c2b8f9b" providerId="AD" clId="Web-{494037B0-0350-D3CE-A3D1-29715CABB8CC}" dt="2024-09-10T13:40:16.395" v="168" actId="20577"/>
          <ac:spMkLst>
            <pc:docMk/>
            <pc:sldMk cId="970973078" sldId="1217"/>
            <ac:spMk id="27" creationId="{69F8A3CA-C98A-9564-1369-205139487C4E}"/>
          </ac:spMkLst>
        </pc:spChg>
        <pc:spChg chg="mod">
          <ac:chgData name="Alison Rees" userId="S::alison@talkabouttrust.org::643807b7-95c8-4d06-bfbd-2c8a4c2b8f9b" providerId="AD" clId="Web-{494037B0-0350-D3CE-A3D1-29715CABB8CC}" dt="2024-09-10T13:36:24.465" v="119" actId="14100"/>
          <ac:spMkLst>
            <pc:docMk/>
            <pc:sldMk cId="970973078" sldId="1217"/>
            <ac:spMk id="37" creationId="{3585BAA4-7610-4519-AD83-C74045054654}"/>
          </ac:spMkLst>
        </pc:spChg>
      </pc:sldChg>
      <pc:sldChg chg="addSp delSp modSp addAnim delAnim">
        <pc:chgData name="Alison Rees" userId="S::alison@talkabouttrust.org::643807b7-95c8-4d06-bfbd-2c8a4c2b8f9b" providerId="AD" clId="Web-{494037B0-0350-D3CE-A3D1-29715CABB8CC}" dt="2024-09-10T13:52:50.109" v="265" actId="1076"/>
        <pc:sldMkLst>
          <pc:docMk/>
          <pc:sldMk cId="2979247403" sldId="1220"/>
        </pc:sldMkLst>
        <pc:spChg chg="mod">
          <ac:chgData name="Alison Rees" userId="S::alison@talkabouttrust.org::643807b7-95c8-4d06-bfbd-2c8a4c2b8f9b" providerId="AD" clId="Web-{494037B0-0350-D3CE-A3D1-29715CABB8CC}" dt="2024-09-10T13:50:28.760" v="247" actId="14100"/>
          <ac:spMkLst>
            <pc:docMk/>
            <pc:sldMk cId="2979247403" sldId="1220"/>
            <ac:spMk id="3" creationId="{603EEBCE-5272-459F-9D0C-63522BCF8BE7}"/>
          </ac:spMkLst>
        </pc:spChg>
        <pc:spChg chg="add mod">
          <ac:chgData name="Alison Rees" userId="S::alison@talkabouttrust.org::643807b7-95c8-4d06-bfbd-2c8a4c2b8f9b" providerId="AD" clId="Web-{494037B0-0350-D3CE-A3D1-29715CABB8CC}" dt="2024-09-10T13:48:01.396" v="211" actId="14100"/>
          <ac:spMkLst>
            <pc:docMk/>
            <pc:sldMk cId="2979247403" sldId="1220"/>
            <ac:spMk id="4" creationId="{7F1C41D0-1DC2-BF67-0312-3100CC07B03A}"/>
          </ac:spMkLst>
        </pc:spChg>
        <pc:spChg chg="mod">
          <ac:chgData name="Alison Rees" userId="S::alison@talkabouttrust.org::643807b7-95c8-4d06-bfbd-2c8a4c2b8f9b" providerId="AD" clId="Web-{494037B0-0350-D3CE-A3D1-29715CABB8CC}" dt="2024-09-10T13:50:24.244" v="246" actId="14100"/>
          <ac:spMkLst>
            <pc:docMk/>
            <pc:sldMk cId="2979247403" sldId="1220"/>
            <ac:spMk id="5" creationId="{4C672A99-E22D-444E-83CD-ED9AAB0F6A3E}"/>
          </ac:spMkLst>
        </pc:spChg>
        <pc:spChg chg="mod">
          <ac:chgData name="Alison Rees" userId="S::alison@talkabouttrust.org::643807b7-95c8-4d06-bfbd-2c8a4c2b8f9b" providerId="AD" clId="Web-{494037B0-0350-D3CE-A3D1-29715CABB8CC}" dt="2024-09-10T13:51:42.482" v="249" actId="1076"/>
          <ac:spMkLst>
            <pc:docMk/>
            <pc:sldMk cId="2979247403" sldId="1220"/>
            <ac:spMk id="6" creationId="{CBB4B7BF-0E80-3C4D-A51E-0D71A418413C}"/>
          </ac:spMkLst>
        </pc:spChg>
        <pc:spChg chg="mod">
          <ac:chgData name="Alison Rees" userId="S::alison@talkabouttrust.org::643807b7-95c8-4d06-bfbd-2c8a4c2b8f9b" providerId="AD" clId="Web-{494037B0-0350-D3CE-A3D1-29715CABB8CC}" dt="2024-09-10T13:51:46.747" v="250" actId="1076"/>
          <ac:spMkLst>
            <pc:docMk/>
            <pc:sldMk cId="2979247403" sldId="1220"/>
            <ac:spMk id="8" creationId="{1BD80042-AA07-FAB4-D555-D9299FB009C4}"/>
          </ac:spMkLst>
        </pc:spChg>
        <pc:spChg chg="add mod">
          <ac:chgData name="Alison Rees" userId="S::alison@talkabouttrust.org::643807b7-95c8-4d06-bfbd-2c8a4c2b8f9b" providerId="AD" clId="Web-{494037B0-0350-D3CE-A3D1-29715CABB8CC}" dt="2024-09-10T13:48:54.913" v="226" actId="20577"/>
          <ac:spMkLst>
            <pc:docMk/>
            <pc:sldMk cId="2979247403" sldId="1220"/>
            <ac:spMk id="11" creationId="{0A3B4899-9B29-994D-FA54-63010C689A90}"/>
          </ac:spMkLst>
        </pc:spChg>
        <pc:spChg chg="add mod">
          <ac:chgData name="Alison Rees" userId="S::alison@talkabouttrust.org::643807b7-95c8-4d06-bfbd-2c8a4c2b8f9b" providerId="AD" clId="Web-{494037B0-0350-D3CE-A3D1-29715CABB8CC}" dt="2024-09-10T13:51:53.919" v="251" actId="1076"/>
          <ac:spMkLst>
            <pc:docMk/>
            <pc:sldMk cId="2979247403" sldId="1220"/>
            <ac:spMk id="13" creationId="{BA6B6454-F7C1-A037-89E6-720BED999409}"/>
          </ac:spMkLst>
        </pc:spChg>
        <pc:spChg chg="add mod">
          <ac:chgData name="Alison Rees" userId="S::alison@talkabouttrust.org::643807b7-95c8-4d06-bfbd-2c8a4c2b8f9b" providerId="AD" clId="Web-{494037B0-0350-D3CE-A3D1-29715CABB8CC}" dt="2024-09-10T13:52:50.109" v="265" actId="1076"/>
          <ac:spMkLst>
            <pc:docMk/>
            <pc:sldMk cId="2979247403" sldId="1220"/>
            <ac:spMk id="17" creationId="{3E27F5D8-13C4-E1FC-CD6B-F05DCD60F4F2}"/>
          </ac:spMkLst>
        </pc:spChg>
        <pc:spChg chg="mod">
          <ac:chgData name="Alison Rees" userId="S::alison@talkabouttrust.org::643807b7-95c8-4d06-bfbd-2c8a4c2b8f9b" providerId="AD" clId="Web-{494037B0-0350-D3CE-A3D1-29715CABB8CC}" dt="2024-09-10T13:46:52.894" v="192" actId="1076"/>
          <ac:spMkLst>
            <pc:docMk/>
            <pc:sldMk cId="2979247403" sldId="1220"/>
            <ac:spMk id="18" creationId="{FE0F13BE-14C5-9345-A659-AE530A455DF0}"/>
          </ac:spMkLst>
        </pc:spChg>
      </pc:sldChg>
      <pc:sldChg chg="addSp delSp modSp">
        <pc:chgData name="Alison Rees" userId="S::alison@talkabouttrust.org::643807b7-95c8-4d06-bfbd-2c8a4c2b8f9b" providerId="AD" clId="Web-{494037B0-0350-D3CE-A3D1-29715CABB8CC}" dt="2024-09-10T14:39:27.221" v="795" actId="20577"/>
        <pc:sldMkLst>
          <pc:docMk/>
          <pc:sldMk cId="3007618911" sldId="1242"/>
        </pc:sldMkLst>
        <pc:spChg chg="mod">
          <ac:chgData name="Alison Rees" userId="S::alison@talkabouttrust.org::643807b7-95c8-4d06-bfbd-2c8a4c2b8f9b" providerId="AD" clId="Web-{494037B0-0350-D3CE-A3D1-29715CABB8CC}" dt="2024-09-10T14:39:27.221" v="795" actId="20577"/>
          <ac:spMkLst>
            <pc:docMk/>
            <pc:sldMk cId="3007618911" sldId="1242"/>
            <ac:spMk id="2" creationId="{201FC7AF-5338-954A-BCD4-C58D4639EB4C}"/>
          </ac:spMkLst>
        </pc:spChg>
        <pc:spChg chg="add mod">
          <ac:chgData name="Alison Rees" userId="S::alison@talkabouttrust.org::643807b7-95c8-4d06-bfbd-2c8a4c2b8f9b" providerId="AD" clId="Web-{494037B0-0350-D3CE-A3D1-29715CABB8CC}" dt="2024-09-10T14:24:39.378" v="541" actId="20577"/>
          <ac:spMkLst>
            <pc:docMk/>
            <pc:sldMk cId="3007618911" sldId="1242"/>
            <ac:spMk id="11" creationId="{4E806E20-EF93-6238-1711-B2E36114081D}"/>
          </ac:spMkLst>
        </pc:spChg>
      </pc:sldChg>
      <pc:sldChg chg="modNotes">
        <pc:chgData name="Alison Rees" userId="S::alison@talkabouttrust.org::643807b7-95c8-4d06-bfbd-2c8a4c2b8f9b" providerId="AD" clId="Web-{494037B0-0350-D3CE-A3D1-29715CABB8CC}" dt="2024-09-10T13:44:48.889" v="189"/>
        <pc:sldMkLst>
          <pc:docMk/>
          <pc:sldMk cId="189652799" sldId="1245"/>
        </pc:sldMkLst>
      </pc:sldChg>
      <pc:sldChg chg="addSp modSp">
        <pc:chgData name="Alison Rees" userId="S::alison@talkabouttrust.org::643807b7-95c8-4d06-bfbd-2c8a4c2b8f9b" providerId="AD" clId="Web-{494037B0-0350-D3CE-A3D1-29715CABB8CC}" dt="2024-09-10T13:57:12.633" v="348" actId="14100"/>
        <pc:sldMkLst>
          <pc:docMk/>
          <pc:sldMk cId="832319247" sldId="1247"/>
        </pc:sldMkLst>
        <pc:spChg chg="add mod">
          <ac:chgData name="Alison Rees" userId="S::alison@talkabouttrust.org::643807b7-95c8-4d06-bfbd-2c8a4c2b8f9b" providerId="AD" clId="Web-{494037B0-0350-D3CE-A3D1-29715CABB8CC}" dt="2024-09-10T13:57:07.086" v="347" actId="14100"/>
          <ac:spMkLst>
            <pc:docMk/>
            <pc:sldMk cId="832319247" sldId="1247"/>
            <ac:spMk id="2" creationId="{1116CE2C-69F3-689B-DB59-D2B18C2C2D9F}"/>
          </ac:spMkLst>
        </pc:spChg>
        <pc:picChg chg="mod modCrop">
          <ac:chgData name="Alison Rees" userId="S::alison@talkabouttrust.org::643807b7-95c8-4d06-bfbd-2c8a4c2b8f9b" providerId="AD" clId="Web-{494037B0-0350-D3CE-A3D1-29715CABB8CC}" dt="2024-09-10T13:57:12.633" v="348" actId="14100"/>
          <ac:picMkLst>
            <pc:docMk/>
            <pc:sldMk cId="832319247" sldId="1247"/>
            <ac:picMk id="3" creationId="{E4C86BDF-158E-404D-8721-42FA914B3A96}"/>
          </ac:picMkLst>
        </pc:picChg>
      </pc:sldChg>
      <pc:sldChg chg="del">
        <pc:chgData name="Alison Rees" userId="S::alison@talkabouttrust.org::643807b7-95c8-4d06-bfbd-2c8a4c2b8f9b" providerId="AD" clId="Web-{494037B0-0350-D3CE-A3D1-29715CABB8CC}" dt="2024-09-10T13:45:36.625" v="191"/>
        <pc:sldMkLst>
          <pc:docMk/>
          <pc:sldMk cId="2433486220" sldId="1248"/>
        </pc:sldMkLst>
      </pc:sldChg>
      <pc:sldChg chg="addAnim">
        <pc:chgData name="Alison Rees" userId="S::alison@talkabouttrust.org::643807b7-95c8-4d06-bfbd-2c8a4c2b8f9b" providerId="AD" clId="Web-{494037B0-0350-D3CE-A3D1-29715CABB8CC}" dt="2024-09-10T13:45:32.109" v="190"/>
        <pc:sldMkLst>
          <pc:docMk/>
          <pc:sldMk cId="848121216" sldId="1249"/>
        </pc:sldMkLst>
      </pc:sldChg>
    </pc:docChg>
  </pc:docChgLst>
  <pc:docChgLst>
    <pc:chgData name="Alison Rees" userId="S::alison@talkabouttrust.org::643807b7-95c8-4d06-bfbd-2c8a4c2b8f9b" providerId="AD" clId="Web-{D07E99E8-29D8-5ADA-E003-9CAF7A9172D4}"/>
    <pc:docChg chg="modSld">
      <pc:chgData name="Alison Rees" userId="S::alison@talkabouttrust.org::643807b7-95c8-4d06-bfbd-2c8a4c2b8f9b" providerId="AD" clId="Web-{D07E99E8-29D8-5ADA-E003-9CAF7A9172D4}" dt="2024-10-28T09:54:23.403" v="27" actId="20577"/>
      <pc:docMkLst>
        <pc:docMk/>
      </pc:docMkLst>
      <pc:sldChg chg="addSp delSp modSp">
        <pc:chgData name="Alison Rees" userId="S::alison@talkabouttrust.org::643807b7-95c8-4d06-bfbd-2c8a4c2b8f9b" providerId="AD" clId="Web-{D07E99E8-29D8-5ADA-E003-9CAF7A9172D4}" dt="2024-10-28T09:54:23.403" v="27" actId="20577"/>
        <pc:sldMkLst>
          <pc:docMk/>
          <pc:sldMk cId="4102084095" sldId="1253"/>
        </pc:sldMkLst>
        <pc:spChg chg="mod">
          <ac:chgData name="Alison Rees" userId="S::alison@talkabouttrust.org::643807b7-95c8-4d06-bfbd-2c8a4c2b8f9b" providerId="AD" clId="Web-{D07E99E8-29D8-5ADA-E003-9CAF7A9172D4}" dt="2024-10-28T09:54:11.652" v="20" actId="20577"/>
          <ac:spMkLst>
            <pc:docMk/>
            <pc:sldMk cId="4102084095" sldId="1253"/>
            <ac:spMk id="4" creationId="{F9B2FAC0-54FC-4FCB-A8EB-33F7DBE6062F}"/>
          </ac:spMkLst>
        </pc:spChg>
        <pc:spChg chg="mod">
          <ac:chgData name="Alison Rees" userId="S::alison@talkabouttrust.org::643807b7-95c8-4d06-bfbd-2c8a4c2b8f9b" providerId="AD" clId="Web-{D07E99E8-29D8-5ADA-E003-9CAF7A9172D4}" dt="2024-10-28T09:54:23.403" v="27" actId="20577"/>
          <ac:spMkLst>
            <pc:docMk/>
            <pc:sldMk cId="4102084095" sldId="1253"/>
            <ac:spMk id="7" creationId="{283CB773-B28F-53EF-C422-D6291F24937B}"/>
          </ac:spMkLst>
        </pc:spChg>
        <pc:spChg chg="mod">
          <ac:chgData name="Alison Rees" userId="S::alison@talkabouttrust.org::643807b7-95c8-4d06-bfbd-2c8a4c2b8f9b" providerId="AD" clId="Web-{D07E99E8-29D8-5ADA-E003-9CAF7A9172D4}" dt="2024-10-28T09:54:07.230" v="16" actId="20577"/>
          <ac:spMkLst>
            <pc:docMk/>
            <pc:sldMk cId="4102084095" sldId="1253"/>
            <ac:spMk id="8" creationId="{0C7B0710-F312-AF5A-6B0F-D13A2BA244B5}"/>
          </ac:spMkLst>
        </pc:spChg>
        <pc:picChg chg="add del mod">
          <ac:chgData name="Alison Rees" userId="S::alison@talkabouttrust.org::643807b7-95c8-4d06-bfbd-2c8a4c2b8f9b" providerId="AD" clId="Web-{D07E99E8-29D8-5ADA-E003-9CAF7A9172D4}" dt="2024-10-28T09:53:47.073" v="11"/>
          <ac:picMkLst>
            <pc:docMk/>
            <pc:sldMk cId="4102084095" sldId="1253"/>
            <ac:picMk id="3" creationId="{0E0B9F5E-D16E-D0D9-B0FB-66E6911F7C18}"/>
          </ac:picMkLst>
        </pc:picChg>
        <pc:picChg chg="mod">
          <ac:chgData name="Alison Rees" userId="S::alison@talkabouttrust.org::643807b7-95c8-4d06-bfbd-2c8a4c2b8f9b" providerId="AD" clId="Web-{D07E99E8-29D8-5ADA-E003-9CAF7A9172D4}" dt="2024-10-28T09:53:13.587" v="3" actId="14100"/>
          <ac:picMkLst>
            <pc:docMk/>
            <pc:sldMk cId="4102084095" sldId="1253"/>
            <ac:picMk id="9" creationId="{A5D0EF15-0C6C-72BF-3E8B-251C0760F93A}"/>
          </ac:picMkLst>
        </pc:picChg>
        <pc:picChg chg="add mod">
          <ac:chgData name="Alison Rees" userId="S::alison@talkabouttrust.org::643807b7-95c8-4d06-bfbd-2c8a4c2b8f9b" providerId="AD" clId="Web-{D07E99E8-29D8-5ADA-E003-9CAF7A9172D4}" dt="2024-10-28T09:53:50.855" v="12" actId="1076"/>
          <ac:picMkLst>
            <pc:docMk/>
            <pc:sldMk cId="4102084095" sldId="1253"/>
            <ac:picMk id="10" creationId="{32E5428C-56C0-5D8D-4597-99B20ACA7C40}"/>
          </ac:picMkLst>
        </pc:picChg>
      </pc:sldChg>
    </pc:docChg>
  </pc:docChgLst>
  <pc:docChgLst>
    <pc:chgData name="Alison Rees" userId="S::alison@talkabouttrust.org::643807b7-95c8-4d06-bfbd-2c8a4c2b8f9b" providerId="AD" clId="Web-{4A92DAD3-ECA9-E232-33BC-E01A2038FFA0}"/>
    <pc:docChg chg="modSld">
      <pc:chgData name="Alison Rees" userId="S::alison@talkabouttrust.org::643807b7-95c8-4d06-bfbd-2c8a4c2b8f9b" providerId="AD" clId="Web-{4A92DAD3-ECA9-E232-33BC-E01A2038FFA0}" dt="2024-09-17T13:49:15.623" v="54"/>
      <pc:docMkLst>
        <pc:docMk/>
      </pc:docMkLst>
      <pc:sldChg chg="modSp">
        <pc:chgData name="Alison Rees" userId="S::alison@talkabouttrust.org::643807b7-95c8-4d06-bfbd-2c8a4c2b8f9b" providerId="AD" clId="Web-{4A92DAD3-ECA9-E232-33BC-E01A2038FFA0}" dt="2024-09-17T13:44:58.695" v="40"/>
        <pc:sldMkLst>
          <pc:docMk/>
          <pc:sldMk cId="2829456935" sldId="1200"/>
        </pc:sldMkLst>
        <pc:picChg chg="mod">
          <ac:chgData name="Alison Rees" userId="S::alison@talkabouttrust.org::643807b7-95c8-4d06-bfbd-2c8a4c2b8f9b" providerId="AD" clId="Web-{4A92DAD3-ECA9-E232-33BC-E01A2038FFA0}" dt="2024-09-17T13:44:58.664" v="38"/>
          <ac:picMkLst>
            <pc:docMk/>
            <pc:sldMk cId="2829456935" sldId="1200"/>
            <ac:picMk id="18" creationId="{6A2B2FFF-3CB0-A3D0-070D-2C0010D0C8B7}"/>
          </ac:picMkLst>
        </pc:picChg>
        <pc:picChg chg="mod">
          <ac:chgData name="Alison Rees" userId="S::alison@talkabouttrust.org::643807b7-95c8-4d06-bfbd-2c8a4c2b8f9b" providerId="AD" clId="Web-{4A92DAD3-ECA9-E232-33BC-E01A2038FFA0}" dt="2024-09-17T13:44:58.664" v="39"/>
          <ac:picMkLst>
            <pc:docMk/>
            <pc:sldMk cId="2829456935" sldId="1200"/>
            <ac:picMk id="20" creationId="{28D1941D-5100-A3F2-E15F-5ACC1C7DA28F}"/>
          </ac:picMkLst>
        </pc:picChg>
        <pc:picChg chg="mod">
          <ac:chgData name="Alison Rees" userId="S::alison@talkabouttrust.org::643807b7-95c8-4d06-bfbd-2c8a4c2b8f9b" providerId="AD" clId="Web-{4A92DAD3-ECA9-E232-33BC-E01A2038FFA0}" dt="2024-09-17T13:44:58.695" v="40"/>
          <ac:picMkLst>
            <pc:docMk/>
            <pc:sldMk cId="2829456935" sldId="1200"/>
            <ac:picMk id="21" creationId="{62B22062-6102-8827-E73D-3CE7E033A0DE}"/>
          </ac:picMkLst>
        </pc:picChg>
      </pc:sldChg>
      <pc:sldChg chg="modSp">
        <pc:chgData name="Alison Rees" userId="S::alison@talkabouttrust.org::643807b7-95c8-4d06-bfbd-2c8a4c2b8f9b" providerId="AD" clId="Web-{4A92DAD3-ECA9-E232-33BC-E01A2038FFA0}" dt="2024-09-17T13:41:08.908" v="1"/>
        <pc:sldMkLst>
          <pc:docMk/>
          <pc:sldMk cId="662270723" sldId="1209"/>
        </pc:sldMkLst>
        <pc:picChg chg="mod">
          <ac:chgData name="Alison Rees" userId="S::alison@talkabouttrust.org::643807b7-95c8-4d06-bfbd-2c8a4c2b8f9b" providerId="AD" clId="Web-{4A92DAD3-ECA9-E232-33BC-E01A2038FFA0}" dt="2024-09-17T13:41:08.908" v="1"/>
          <ac:picMkLst>
            <pc:docMk/>
            <pc:sldMk cId="662270723" sldId="1209"/>
            <ac:picMk id="3" creationId="{79AA8073-F601-6292-7FFF-520E3B204DF0}"/>
          </ac:picMkLst>
        </pc:picChg>
      </pc:sldChg>
      <pc:sldChg chg="modSp">
        <pc:chgData name="Alison Rees" userId="S::alison@talkabouttrust.org::643807b7-95c8-4d06-bfbd-2c8a4c2b8f9b" providerId="AD" clId="Web-{4A92DAD3-ECA9-E232-33BC-E01A2038FFA0}" dt="2024-09-17T13:41:53.691" v="3" actId="1076"/>
        <pc:sldMkLst>
          <pc:docMk/>
          <pc:sldMk cId="865201368" sldId="1210"/>
        </pc:sldMkLst>
        <pc:spChg chg="mod">
          <ac:chgData name="Alison Rees" userId="S::alison@talkabouttrust.org::643807b7-95c8-4d06-bfbd-2c8a4c2b8f9b" providerId="AD" clId="Web-{4A92DAD3-ECA9-E232-33BC-E01A2038FFA0}" dt="2024-09-17T13:41:53.691" v="3" actId="1076"/>
          <ac:spMkLst>
            <pc:docMk/>
            <pc:sldMk cId="865201368" sldId="1210"/>
            <ac:spMk id="9" creationId="{3065B32E-8FE7-C640-8A97-21133F5BF071}"/>
          </ac:spMkLst>
        </pc:spChg>
      </pc:sldChg>
      <pc:sldChg chg="modSp">
        <pc:chgData name="Alison Rees" userId="S::alison@talkabouttrust.org::643807b7-95c8-4d06-bfbd-2c8a4c2b8f9b" providerId="AD" clId="Web-{4A92DAD3-ECA9-E232-33BC-E01A2038FFA0}" dt="2024-09-17T13:40:43.939" v="0"/>
        <pc:sldMkLst>
          <pc:docMk/>
          <pc:sldMk cId="1609010413" sldId="1237"/>
        </pc:sldMkLst>
        <pc:picChg chg="mod">
          <ac:chgData name="Alison Rees" userId="S::alison@talkabouttrust.org::643807b7-95c8-4d06-bfbd-2c8a4c2b8f9b" providerId="AD" clId="Web-{4A92DAD3-ECA9-E232-33BC-E01A2038FFA0}" dt="2024-09-17T13:40:43.939" v="0"/>
          <ac:picMkLst>
            <pc:docMk/>
            <pc:sldMk cId="1609010413" sldId="1237"/>
            <ac:picMk id="7" creationId="{89D383E8-CC5D-A922-06DD-A02502B71D9D}"/>
          </ac:picMkLst>
        </pc:picChg>
      </pc:sldChg>
      <pc:sldChg chg="modSp">
        <pc:chgData name="Alison Rees" userId="S::alison@talkabouttrust.org::643807b7-95c8-4d06-bfbd-2c8a4c2b8f9b" providerId="AD" clId="Web-{4A92DAD3-ECA9-E232-33BC-E01A2038FFA0}" dt="2024-09-17T13:43:06.630" v="14"/>
        <pc:sldMkLst>
          <pc:docMk/>
          <pc:sldMk cId="3837478861" sldId="1244"/>
        </pc:sldMkLst>
        <pc:picChg chg="mod">
          <ac:chgData name="Alison Rees" userId="S::alison@talkabouttrust.org::643807b7-95c8-4d06-bfbd-2c8a4c2b8f9b" providerId="AD" clId="Web-{4A92DAD3-ECA9-E232-33BC-E01A2038FFA0}" dt="2024-09-17T13:43:06.614" v="13"/>
          <ac:picMkLst>
            <pc:docMk/>
            <pc:sldMk cId="3837478861" sldId="1244"/>
            <ac:picMk id="3" creationId="{E9219BA5-E79E-2DDD-6445-FEB06FCA0C46}"/>
          </ac:picMkLst>
        </pc:picChg>
        <pc:picChg chg="mod">
          <ac:chgData name="Alison Rees" userId="S::alison@talkabouttrust.org::643807b7-95c8-4d06-bfbd-2c8a4c2b8f9b" providerId="AD" clId="Web-{4A92DAD3-ECA9-E232-33BC-E01A2038FFA0}" dt="2024-09-17T13:42:38.192" v="8"/>
          <ac:picMkLst>
            <pc:docMk/>
            <pc:sldMk cId="3837478861" sldId="1244"/>
            <ac:picMk id="6" creationId="{2D675E54-AC5A-FB49-FB10-C2BF3FAC52D8}"/>
          </ac:picMkLst>
        </pc:picChg>
        <pc:picChg chg="mod">
          <ac:chgData name="Alison Rees" userId="S::alison@talkabouttrust.org::643807b7-95c8-4d06-bfbd-2c8a4c2b8f9b" providerId="AD" clId="Web-{4A92DAD3-ECA9-E232-33BC-E01A2038FFA0}" dt="2024-09-17T13:42:38.192" v="9"/>
          <ac:picMkLst>
            <pc:docMk/>
            <pc:sldMk cId="3837478861" sldId="1244"/>
            <ac:picMk id="8" creationId="{2CFA983B-DFD4-D97E-2243-EFE55DB1BFA3}"/>
          </ac:picMkLst>
        </pc:picChg>
        <pc:picChg chg="mod">
          <ac:chgData name="Alison Rees" userId="S::alison@talkabouttrust.org::643807b7-95c8-4d06-bfbd-2c8a4c2b8f9b" providerId="AD" clId="Web-{4A92DAD3-ECA9-E232-33BC-E01A2038FFA0}" dt="2024-09-17T13:42:38.223" v="10"/>
          <ac:picMkLst>
            <pc:docMk/>
            <pc:sldMk cId="3837478861" sldId="1244"/>
            <ac:picMk id="9" creationId="{B16FFF7E-697C-5751-7BD8-CBF15239A6E5}"/>
          </ac:picMkLst>
        </pc:picChg>
        <pc:picChg chg="mod">
          <ac:chgData name="Alison Rees" userId="S::alison@talkabouttrust.org::643807b7-95c8-4d06-bfbd-2c8a4c2b8f9b" providerId="AD" clId="Web-{4A92DAD3-ECA9-E232-33BC-E01A2038FFA0}" dt="2024-09-17T13:42:25.395" v="4"/>
          <ac:picMkLst>
            <pc:docMk/>
            <pc:sldMk cId="3837478861" sldId="1244"/>
            <ac:picMk id="10" creationId="{1E4223DA-16B6-38BF-62B0-8FD130D16D05}"/>
          </ac:picMkLst>
        </pc:picChg>
        <pc:picChg chg="mod">
          <ac:chgData name="Alison Rees" userId="S::alison@talkabouttrust.org::643807b7-95c8-4d06-bfbd-2c8a4c2b8f9b" providerId="AD" clId="Web-{4A92DAD3-ECA9-E232-33BC-E01A2038FFA0}" dt="2024-09-17T13:42:25.395" v="5"/>
          <ac:picMkLst>
            <pc:docMk/>
            <pc:sldMk cId="3837478861" sldId="1244"/>
            <ac:picMk id="12" creationId="{103FEA21-5AC9-E8DD-A086-2CE837A64018}"/>
          </ac:picMkLst>
        </pc:picChg>
        <pc:picChg chg="mod">
          <ac:chgData name="Alison Rees" userId="S::alison@talkabouttrust.org::643807b7-95c8-4d06-bfbd-2c8a4c2b8f9b" providerId="AD" clId="Web-{4A92DAD3-ECA9-E232-33BC-E01A2038FFA0}" dt="2024-09-17T13:43:06.630" v="14"/>
          <ac:picMkLst>
            <pc:docMk/>
            <pc:sldMk cId="3837478861" sldId="1244"/>
            <ac:picMk id="15" creationId="{1BD7A40A-6554-F0BD-ECF1-365F25609692}"/>
          </ac:picMkLst>
        </pc:picChg>
        <pc:picChg chg="mod">
          <ac:chgData name="Alison Rees" userId="S::alison@talkabouttrust.org::643807b7-95c8-4d06-bfbd-2c8a4c2b8f9b" providerId="AD" clId="Web-{4A92DAD3-ECA9-E232-33BC-E01A2038FFA0}" dt="2024-09-17T13:42:25.395" v="6"/>
          <ac:picMkLst>
            <pc:docMk/>
            <pc:sldMk cId="3837478861" sldId="1244"/>
            <ac:picMk id="16" creationId="{45300894-B2BC-61AD-F9D7-CA49FCD92FD9}"/>
          </ac:picMkLst>
        </pc:picChg>
        <pc:picChg chg="mod">
          <ac:chgData name="Alison Rees" userId="S::alison@talkabouttrust.org::643807b7-95c8-4d06-bfbd-2c8a4c2b8f9b" providerId="AD" clId="Web-{4A92DAD3-ECA9-E232-33BC-E01A2038FFA0}" dt="2024-09-17T13:42:58.208" v="11"/>
          <ac:picMkLst>
            <pc:docMk/>
            <pc:sldMk cId="3837478861" sldId="1244"/>
            <ac:picMk id="17" creationId="{5C3B659C-C967-A479-5094-57AFE7599B17}"/>
          </ac:picMkLst>
        </pc:picChg>
        <pc:picChg chg="mod">
          <ac:chgData name="Alison Rees" userId="S::alison@talkabouttrust.org::643807b7-95c8-4d06-bfbd-2c8a4c2b8f9b" providerId="AD" clId="Web-{4A92DAD3-ECA9-E232-33BC-E01A2038FFA0}" dt="2024-09-17T13:42:58.223" v="12"/>
          <ac:picMkLst>
            <pc:docMk/>
            <pc:sldMk cId="3837478861" sldId="1244"/>
            <ac:picMk id="23" creationId="{06A3B63A-5A60-C0E0-AA8F-84EAF0D4F8FF}"/>
          </ac:picMkLst>
        </pc:picChg>
        <pc:picChg chg="mod">
          <ac:chgData name="Alison Rees" userId="S::alison@talkabouttrust.org::643807b7-95c8-4d06-bfbd-2c8a4c2b8f9b" providerId="AD" clId="Web-{4A92DAD3-ECA9-E232-33BC-E01A2038FFA0}" dt="2024-09-17T13:42:25.441" v="7"/>
          <ac:picMkLst>
            <pc:docMk/>
            <pc:sldMk cId="3837478861" sldId="1244"/>
            <ac:picMk id="29" creationId="{75D37546-EDF7-41C9-AB89-72C71F8C2F73}"/>
          </ac:picMkLst>
        </pc:picChg>
      </pc:sldChg>
      <pc:sldChg chg="modSp">
        <pc:chgData name="Alison Rees" userId="S::alison@talkabouttrust.org::643807b7-95c8-4d06-bfbd-2c8a4c2b8f9b" providerId="AD" clId="Web-{4A92DAD3-ECA9-E232-33BC-E01A2038FFA0}" dt="2024-09-17T13:43:33.677" v="25"/>
        <pc:sldMkLst>
          <pc:docMk/>
          <pc:sldMk cId="189652799" sldId="1245"/>
        </pc:sldMkLst>
        <pc:picChg chg="mod">
          <ac:chgData name="Alison Rees" userId="S::alison@talkabouttrust.org::643807b7-95c8-4d06-bfbd-2c8a4c2b8f9b" providerId="AD" clId="Web-{4A92DAD3-ECA9-E232-33BC-E01A2038FFA0}" dt="2024-09-17T13:43:33.584" v="21"/>
          <ac:picMkLst>
            <pc:docMk/>
            <pc:sldMk cId="189652799" sldId="1245"/>
            <ac:picMk id="6" creationId="{03431245-1F52-CF12-4380-0DD18EE1BD07}"/>
          </ac:picMkLst>
        </pc:picChg>
        <pc:picChg chg="mod">
          <ac:chgData name="Alison Rees" userId="S::alison@talkabouttrust.org::643807b7-95c8-4d06-bfbd-2c8a4c2b8f9b" providerId="AD" clId="Web-{4A92DAD3-ECA9-E232-33BC-E01A2038FFA0}" dt="2024-09-17T13:43:33.584" v="16"/>
          <ac:picMkLst>
            <pc:docMk/>
            <pc:sldMk cId="189652799" sldId="1245"/>
            <ac:picMk id="8" creationId="{BAB54780-8FFE-0BA3-C2D8-FBE4DD3D56CB}"/>
          </ac:picMkLst>
        </pc:picChg>
        <pc:picChg chg="mod">
          <ac:chgData name="Alison Rees" userId="S::alison@talkabouttrust.org::643807b7-95c8-4d06-bfbd-2c8a4c2b8f9b" providerId="AD" clId="Web-{4A92DAD3-ECA9-E232-33BC-E01A2038FFA0}" dt="2024-09-17T13:43:33.584" v="22"/>
          <ac:picMkLst>
            <pc:docMk/>
            <pc:sldMk cId="189652799" sldId="1245"/>
            <ac:picMk id="9" creationId="{905FD11F-E4ED-369C-FF13-55AEF949003B}"/>
          </ac:picMkLst>
        </pc:picChg>
        <pc:picChg chg="mod">
          <ac:chgData name="Alison Rees" userId="S::alison@talkabouttrust.org::643807b7-95c8-4d06-bfbd-2c8a4c2b8f9b" providerId="AD" clId="Web-{4A92DAD3-ECA9-E232-33BC-E01A2038FFA0}" dt="2024-09-17T13:43:33.584" v="17"/>
          <ac:picMkLst>
            <pc:docMk/>
            <pc:sldMk cId="189652799" sldId="1245"/>
            <ac:picMk id="10" creationId="{12783684-7446-2728-CDF4-4FEE78FC4A2D}"/>
          </ac:picMkLst>
        </pc:picChg>
        <pc:picChg chg="mod">
          <ac:chgData name="Alison Rees" userId="S::alison@talkabouttrust.org::643807b7-95c8-4d06-bfbd-2c8a4c2b8f9b" providerId="AD" clId="Web-{4A92DAD3-ECA9-E232-33BC-E01A2038FFA0}" dt="2024-09-17T13:43:33.584" v="18"/>
          <ac:picMkLst>
            <pc:docMk/>
            <pc:sldMk cId="189652799" sldId="1245"/>
            <ac:picMk id="13" creationId="{622A8F29-B8AD-0D3C-1AD9-F43EE44FC1BA}"/>
          </ac:picMkLst>
        </pc:picChg>
        <pc:picChg chg="mod">
          <ac:chgData name="Alison Rees" userId="S::alison@talkabouttrust.org::643807b7-95c8-4d06-bfbd-2c8a4c2b8f9b" providerId="AD" clId="Web-{4A92DAD3-ECA9-E232-33BC-E01A2038FFA0}" dt="2024-09-17T13:43:33.584" v="23"/>
          <ac:picMkLst>
            <pc:docMk/>
            <pc:sldMk cId="189652799" sldId="1245"/>
            <ac:picMk id="14" creationId="{6309B274-C514-8C3C-BEAF-2602A0435A5B}"/>
          </ac:picMkLst>
        </pc:picChg>
        <pc:picChg chg="mod">
          <ac:chgData name="Alison Rees" userId="S::alison@talkabouttrust.org::643807b7-95c8-4d06-bfbd-2c8a4c2b8f9b" providerId="AD" clId="Web-{4A92DAD3-ECA9-E232-33BC-E01A2038FFA0}" dt="2024-09-17T13:43:33.584" v="19"/>
          <ac:picMkLst>
            <pc:docMk/>
            <pc:sldMk cId="189652799" sldId="1245"/>
            <ac:picMk id="15" creationId="{47D1B5DA-33A1-EC86-0A93-5BDEF79B3E7E}"/>
          </ac:picMkLst>
        </pc:picChg>
        <pc:picChg chg="mod">
          <ac:chgData name="Alison Rees" userId="S::alison@talkabouttrust.org::643807b7-95c8-4d06-bfbd-2c8a4c2b8f9b" providerId="AD" clId="Web-{4A92DAD3-ECA9-E232-33BC-E01A2038FFA0}" dt="2024-09-17T13:43:33.584" v="24"/>
          <ac:picMkLst>
            <pc:docMk/>
            <pc:sldMk cId="189652799" sldId="1245"/>
            <ac:picMk id="17" creationId="{AF9341F4-498D-770D-2097-B1E4A715F6AF}"/>
          </ac:picMkLst>
        </pc:picChg>
        <pc:picChg chg="mod">
          <ac:chgData name="Alison Rees" userId="S::alison@talkabouttrust.org::643807b7-95c8-4d06-bfbd-2c8a4c2b8f9b" providerId="AD" clId="Web-{4A92DAD3-ECA9-E232-33BC-E01A2038FFA0}" dt="2024-09-17T13:43:33.584" v="15"/>
          <ac:picMkLst>
            <pc:docMk/>
            <pc:sldMk cId="189652799" sldId="1245"/>
            <ac:picMk id="29" creationId="{222D86EC-E4DD-626F-7FCC-A5004557A3EA}"/>
          </ac:picMkLst>
        </pc:picChg>
        <pc:picChg chg="mod">
          <ac:chgData name="Alison Rees" userId="S::alison@talkabouttrust.org::643807b7-95c8-4d06-bfbd-2c8a4c2b8f9b" providerId="AD" clId="Web-{4A92DAD3-ECA9-E232-33BC-E01A2038FFA0}" dt="2024-09-17T13:43:33.584" v="20"/>
          <ac:picMkLst>
            <pc:docMk/>
            <pc:sldMk cId="189652799" sldId="1245"/>
            <ac:picMk id="31" creationId="{278053DA-F5E6-0310-DC46-CF2F097161E9}"/>
          </ac:picMkLst>
        </pc:picChg>
        <pc:picChg chg="mod">
          <ac:chgData name="Alison Rees" userId="S::alison@talkabouttrust.org::643807b7-95c8-4d06-bfbd-2c8a4c2b8f9b" providerId="AD" clId="Web-{4A92DAD3-ECA9-E232-33BC-E01A2038FFA0}" dt="2024-09-17T13:43:33.677" v="25"/>
          <ac:picMkLst>
            <pc:docMk/>
            <pc:sldMk cId="189652799" sldId="1245"/>
            <ac:picMk id="33" creationId="{DBBE117E-97CF-E499-E44E-02997CED8460}"/>
          </ac:picMkLst>
        </pc:picChg>
      </pc:sldChg>
      <pc:sldChg chg="modSp">
        <pc:chgData name="Alison Rees" userId="S::alison@talkabouttrust.org::643807b7-95c8-4d06-bfbd-2c8a4c2b8f9b" providerId="AD" clId="Web-{4A92DAD3-ECA9-E232-33BC-E01A2038FFA0}" dt="2024-09-17T13:43:53.740" v="37"/>
        <pc:sldMkLst>
          <pc:docMk/>
          <pc:sldMk cId="1713838939" sldId="1246"/>
        </pc:sldMkLst>
        <pc:picChg chg="mod">
          <ac:chgData name="Alison Rees" userId="S::alison@talkabouttrust.org::643807b7-95c8-4d06-bfbd-2c8a4c2b8f9b" providerId="AD" clId="Web-{4A92DAD3-ECA9-E232-33BC-E01A2038FFA0}" dt="2024-09-17T13:43:53.615" v="26"/>
          <ac:picMkLst>
            <pc:docMk/>
            <pc:sldMk cId="1713838939" sldId="1246"/>
            <ac:picMk id="15" creationId="{1BD7A40A-6554-F0BD-ECF1-365F25609692}"/>
          </ac:picMkLst>
        </pc:picChg>
        <pc:picChg chg="mod">
          <ac:chgData name="Alison Rees" userId="S::alison@talkabouttrust.org::643807b7-95c8-4d06-bfbd-2c8a4c2b8f9b" providerId="AD" clId="Web-{4A92DAD3-ECA9-E232-33BC-E01A2038FFA0}" dt="2024-09-17T13:43:53.615" v="27"/>
          <ac:picMkLst>
            <pc:docMk/>
            <pc:sldMk cId="1713838939" sldId="1246"/>
            <ac:picMk id="16" creationId="{45300894-B2BC-61AD-F9D7-CA49FCD92FD9}"/>
          </ac:picMkLst>
        </pc:picChg>
        <pc:picChg chg="mod">
          <ac:chgData name="Alison Rees" userId="S::alison@talkabouttrust.org::643807b7-95c8-4d06-bfbd-2c8a4c2b8f9b" providerId="AD" clId="Web-{4A92DAD3-ECA9-E232-33BC-E01A2038FFA0}" dt="2024-09-17T13:43:53.615" v="28"/>
          <ac:picMkLst>
            <pc:docMk/>
            <pc:sldMk cId="1713838939" sldId="1246"/>
            <ac:picMk id="17" creationId="{5C3B659C-C967-A479-5094-57AFE7599B17}"/>
          </ac:picMkLst>
        </pc:picChg>
        <pc:picChg chg="mod">
          <ac:chgData name="Alison Rees" userId="S::alison@talkabouttrust.org::643807b7-95c8-4d06-bfbd-2c8a4c2b8f9b" providerId="AD" clId="Web-{4A92DAD3-ECA9-E232-33BC-E01A2038FFA0}" dt="2024-09-17T13:43:53.615" v="32"/>
          <ac:picMkLst>
            <pc:docMk/>
            <pc:sldMk cId="1713838939" sldId="1246"/>
            <ac:picMk id="20" creationId="{1D6E56B7-3AFE-F946-0C3A-D683D890F311}"/>
          </ac:picMkLst>
        </pc:picChg>
        <pc:picChg chg="mod">
          <ac:chgData name="Alison Rees" userId="S::alison@talkabouttrust.org::643807b7-95c8-4d06-bfbd-2c8a4c2b8f9b" providerId="AD" clId="Web-{4A92DAD3-ECA9-E232-33BC-E01A2038FFA0}" dt="2024-09-17T13:43:53.615" v="29"/>
          <ac:picMkLst>
            <pc:docMk/>
            <pc:sldMk cId="1713838939" sldId="1246"/>
            <ac:picMk id="23" creationId="{06A3B63A-5A60-C0E0-AA8F-84EAF0D4F8FF}"/>
          </ac:picMkLst>
        </pc:picChg>
        <pc:picChg chg="mod">
          <ac:chgData name="Alison Rees" userId="S::alison@talkabouttrust.org::643807b7-95c8-4d06-bfbd-2c8a4c2b8f9b" providerId="AD" clId="Web-{4A92DAD3-ECA9-E232-33BC-E01A2038FFA0}" dt="2024-09-17T13:43:53.615" v="33"/>
          <ac:picMkLst>
            <pc:docMk/>
            <pc:sldMk cId="1713838939" sldId="1246"/>
            <ac:picMk id="27" creationId="{89FF6E35-7692-31EB-C377-CD843F531B32}"/>
          </ac:picMkLst>
        </pc:picChg>
        <pc:picChg chg="mod">
          <ac:chgData name="Alison Rees" userId="S::alison@talkabouttrust.org::643807b7-95c8-4d06-bfbd-2c8a4c2b8f9b" providerId="AD" clId="Web-{4A92DAD3-ECA9-E232-33BC-E01A2038FFA0}" dt="2024-09-17T13:43:53.615" v="31"/>
          <ac:picMkLst>
            <pc:docMk/>
            <pc:sldMk cId="1713838939" sldId="1246"/>
            <ac:picMk id="28" creationId="{8632B79F-822D-587C-710A-D13A7C182A44}"/>
          </ac:picMkLst>
        </pc:picChg>
        <pc:picChg chg="mod">
          <ac:chgData name="Alison Rees" userId="S::alison@talkabouttrust.org::643807b7-95c8-4d06-bfbd-2c8a4c2b8f9b" providerId="AD" clId="Web-{4A92DAD3-ECA9-E232-33BC-E01A2038FFA0}" dt="2024-09-17T13:43:53.615" v="30"/>
          <ac:picMkLst>
            <pc:docMk/>
            <pc:sldMk cId="1713838939" sldId="1246"/>
            <ac:picMk id="29" creationId="{75D37546-EDF7-41C9-AB89-72C71F8C2F73}"/>
          </ac:picMkLst>
        </pc:picChg>
        <pc:picChg chg="mod">
          <ac:chgData name="Alison Rees" userId="S::alison@talkabouttrust.org::643807b7-95c8-4d06-bfbd-2c8a4c2b8f9b" providerId="AD" clId="Web-{4A92DAD3-ECA9-E232-33BC-E01A2038FFA0}" dt="2024-09-17T13:43:53.615" v="34"/>
          <ac:picMkLst>
            <pc:docMk/>
            <pc:sldMk cId="1713838939" sldId="1246"/>
            <ac:picMk id="31" creationId="{DC549EE4-BA0A-263D-1B5C-0F3478FF381C}"/>
          </ac:picMkLst>
        </pc:picChg>
        <pc:picChg chg="mod">
          <ac:chgData name="Alison Rees" userId="S::alison@talkabouttrust.org::643807b7-95c8-4d06-bfbd-2c8a4c2b8f9b" providerId="AD" clId="Web-{4A92DAD3-ECA9-E232-33BC-E01A2038FFA0}" dt="2024-09-17T13:43:53.615" v="35"/>
          <ac:picMkLst>
            <pc:docMk/>
            <pc:sldMk cId="1713838939" sldId="1246"/>
            <ac:picMk id="33" creationId="{2444FE7C-A4DC-4842-6B76-E88A7A1692C1}"/>
          </ac:picMkLst>
        </pc:picChg>
        <pc:picChg chg="mod">
          <ac:chgData name="Alison Rees" userId="S::alison@talkabouttrust.org::643807b7-95c8-4d06-bfbd-2c8a4c2b8f9b" providerId="AD" clId="Web-{4A92DAD3-ECA9-E232-33BC-E01A2038FFA0}" dt="2024-09-17T13:43:53.615" v="36"/>
          <ac:picMkLst>
            <pc:docMk/>
            <pc:sldMk cId="1713838939" sldId="1246"/>
            <ac:picMk id="36" creationId="{37CFF589-78A4-5878-0AE8-00EC7A2A95A9}"/>
          </ac:picMkLst>
        </pc:picChg>
        <pc:picChg chg="mod">
          <ac:chgData name="Alison Rees" userId="S::alison@talkabouttrust.org::643807b7-95c8-4d06-bfbd-2c8a4c2b8f9b" providerId="AD" clId="Web-{4A92DAD3-ECA9-E232-33BC-E01A2038FFA0}" dt="2024-09-17T13:43:53.740" v="37"/>
          <ac:picMkLst>
            <pc:docMk/>
            <pc:sldMk cId="1713838939" sldId="1246"/>
            <ac:picMk id="39" creationId="{8CFB691D-016D-6E67-A402-2909FD7D2417}"/>
          </ac:picMkLst>
        </pc:picChg>
      </pc:sldChg>
      <pc:sldChg chg="delSp modSp">
        <pc:chgData name="Alison Rees" userId="S::alison@talkabouttrust.org::643807b7-95c8-4d06-bfbd-2c8a4c2b8f9b" providerId="AD" clId="Web-{4A92DAD3-ECA9-E232-33BC-E01A2038FFA0}" dt="2024-09-17T13:49:15.623" v="54"/>
        <pc:sldMkLst>
          <pc:docMk/>
          <pc:sldMk cId="3095827280" sldId="1251"/>
        </pc:sldMkLst>
        <pc:picChg chg="mod">
          <ac:chgData name="Alison Rees" userId="S::alison@talkabouttrust.org::643807b7-95c8-4d06-bfbd-2c8a4c2b8f9b" providerId="AD" clId="Web-{4A92DAD3-ECA9-E232-33BC-E01A2038FFA0}" dt="2024-09-17T13:48:58.998" v="50"/>
          <ac:picMkLst>
            <pc:docMk/>
            <pc:sldMk cId="3095827280" sldId="1251"/>
            <ac:picMk id="30" creationId="{F1AA5386-3408-4CE3-9CDC-00E9A42790CB}"/>
          </ac:picMkLst>
        </pc:picChg>
      </pc:sldChg>
      <pc:sldChg chg="modSp">
        <pc:chgData name="Alison Rees" userId="S::alison@talkabouttrust.org::643807b7-95c8-4d06-bfbd-2c8a4c2b8f9b" providerId="AD" clId="Web-{4A92DAD3-ECA9-E232-33BC-E01A2038FFA0}" dt="2024-09-17T13:48:45.216" v="49"/>
        <pc:sldMkLst>
          <pc:docMk/>
          <pc:sldMk cId="4011011948" sldId="1252"/>
        </pc:sldMkLst>
        <pc:spChg chg="mod">
          <ac:chgData name="Alison Rees" userId="S::alison@talkabouttrust.org::643807b7-95c8-4d06-bfbd-2c8a4c2b8f9b" providerId="AD" clId="Web-{4A92DAD3-ECA9-E232-33BC-E01A2038FFA0}" dt="2024-09-17T13:48:45.216" v="49"/>
          <ac:spMkLst>
            <pc:docMk/>
            <pc:sldMk cId="4011011948" sldId="1252"/>
            <ac:spMk id="11" creationId="{65695916-0985-FC43-A594-021F99939092}"/>
          </ac:spMkLst>
        </pc:spChg>
        <pc:picChg chg="mod">
          <ac:chgData name="Alison Rees" userId="S::alison@talkabouttrust.org::643807b7-95c8-4d06-bfbd-2c8a4c2b8f9b" providerId="AD" clId="Web-{4A92DAD3-ECA9-E232-33BC-E01A2038FFA0}" dt="2024-09-17T13:47:58.902" v="44" actId="1076"/>
          <ac:picMkLst>
            <pc:docMk/>
            <pc:sldMk cId="4011011948" sldId="1252"/>
            <ac:picMk id="12" creationId="{675AE6DD-9938-AB49-A42C-97D7DBD912D1}"/>
          </ac:picMkLst>
        </pc:picChg>
      </pc:sldChg>
      <pc:sldChg chg="addSp">
        <pc:chgData name="Alison Rees" userId="S::alison@talkabouttrust.org::643807b7-95c8-4d06-bfbd-2c8a4c2b8f9b" providerId="AD" clId="Web-{4A92DAD3-ECA9-E232-33BC-E01A2038FFA0}" dt="2024-09-17T13:47:07.339" v="42"/>
        <pc:sldMkLst>
          <pc:docMk/>
          <pc:sldMk cId="3560154075" sldId="1254"/>
        </pc:sldMkLst>
        <pc:picChg chg="add">
          <ac:chgData name="Alison Rees" userId="S::alison@talkabouttrust.org::643807b7-95c8-4d06-bfbd-2c8a4c2b8f9b" providerId="AD" clId="Web-{4A92DAD3-ECA9-E232-33BC-E01A2038FFA0}" dt="2024-09-17T13:47:07.323" v="41"/>
          <ac:picMkLst>
            <pc:docMk/>
            <pc:sldMk cId="3560154075" sldId="1254"/>
            <ac:picMk id="8" creationId="{41ED0B9F-3C82-286B-9E48-B3BB41DDD958}"/>
          </ac:picMkLst>
        </pc:picChg>
        <pc:picChg chg="add">
          <ac:chgData name="Alison Rees" userId="S::alison@talkabouttrust.org::643807b7-95c8-4d06-bfbd-2c8a4c2b8f9b" providerId="AD" clId="Web-{4A92DAD3-ECA9-E232-33BC-E01A2038FFA0}" dt="2024-09-17T13:47:07.339" v="42"/>
          <ac:picMkLst>
            <pc:docMk/>
            <pc:sldMk cId="3560154075" sldId="1254"/>
            <ac:picMk id="11" creationId="{5B5521B1-BE5C-88EA-2B71-75B56269410E}"/>
          </ac:picMkLst>
        </pc:picChg>
      </pc:sldChg>
    </pc:docChg>
  </pc:docChgLst>
  <pc:docChgLst>
    <pc:chgData name="Alison Rees" userId="S::alison@talkabouttrust.org::643807b7-95c8-4d06-bfbd-2c8a4c2b8f9b" providerId="AD" clId="Web-{9299765B-F5E2-3C84-87CC-F5E472CB0C27}"/>
    <pc:docChg chg="addSld modSld">
      <pc:chgData name="Alison Rees" userId="S::alison@talkabouttrust.org::643807b7-95c8-4d06-bfbd-2c8a4c2b8f9b" providerId="AD" clId="Web-{9299765B-F5E2-3C84-87CC-F5E472CB0C27}" dt="2024-09-09T15:48:10.562" v="249"/>
      <pc:docMkLst>
        <pc:docMk/>
      </pc:docMkLst>
      <pc:sldChg chg="modSp">
        <pc:chgData name="Alison Rees" userId="S::alison@talkabouttrust.org::643807b7-95c8-4d06-bfbd-2c8a4c2b8f9b" providerId="AD" clId="Web-{9299765B-F5E2-3C84-87CC-F5E472CB0C27}" dt="2024-09-09T15:36:21.761" v="99"/>
        <pc:sldMkLst>
          <pc:docMk/>
          <pc:sldMk cId="1257193029" sldId="1212"/>
        </pc:sldMkLst>
        <pc:graphicFrameChg chg="mod modGraphic">
          <ac:chgData name="Alison Rees" userId="S::alison@talkabouttrust.org::643807b7-95c8-4d06-bfbd-2c8a4c2b8f9b" providerId="AD" clId="Web-{9299765B-F5E2-3C84-87CC-F5E472CB0C27}" dt="2024-09-09T15:36:21.761" v="99"/>
          <ac:graphicFrameMkLst>
            <pc:docMk/>
            <pc:sldMk cId="1257193029" sldId="1212"/>
            <ac:graphicFrameMk id="12" creationId="{29858322-307A-C90B-9012-981B8F7CDEE7}"/>
          </ac:graphicFrameMkLst>
        </pc:graphicFrameChg>
      </pc:sldChg>
      <pc:sldChg chg="modSp">
        <pc:chgData name="Alison Rees" userId="S::alison@talkabouttrust.org::643807b7-95c8-4d06-bfbd-2c8a4c2b8f9b" providerId="AD" clId="Web-{9299765B-F5E2-3C84-87CC-F5E472CB0C27}" dt="2024-09-09T15:01:33.753" v="2" actId="20577"/>
        <pc:sldMkLst>
          <pc:docMk/>
          <pc:sldMk cId="2353685931" sldId="1227"/>
        </pc:sldMkLst>
        <pc:spChg chg="mod">
          <ac:chgData name="Alison Rees" userId="S::alison@talkabouttrust.org::643807b7-95c8-4d06-bfbd-2c8a4c2b8f9b" providerId="AD" clId="Web-{9299765B-F5E2-3C84-87CC-F5E472CB0C27}" dt="2024-09-09T15:01:33.753" v="2" actId="20577"/>
          <ac:spMkLst>
            <pc:docMk/>
            <pc:sldMk cId="2353685931" sldId="1227"/>
            <ac:spMk id="27" creationId="{64B9DCBB-1C0F-014A-A93A-2A81BF3EF6CC}"/>
          </ac:spMkLst>
        </pc:spChg>
      </pc:sldChg>
      <pc:sldChg chg="addSp delSp modSp addAnim delAnim modAnim">
        <pc:chgData name="Alison Rees" userId="S::alison@talkabouttrust.org::643807b7-95c8-4d06-bfbd-2c8a4c2b8f9b" providerId="AD" clId="Web-{9299765B-F5E2-3C84-87CC-F5E472CB0C27}" dt="2024-09-09T15:25:49.075" v="81"/>
        <pc:sldMkLst>
          <pc:docMk/>
          <pc:sldMk cId="1676628210" sldId="1235"/>
        </pc:sldMkLst>
        <pc:spChg chg="mod">
          <ac:chgData name="Alison Rees" userId="S::alison@talkabouttrust.org::643807b7-95c8-4d06-bfbd-2c8a4c2b8f9b" providerId="AD" clId="Web-{9299765B-F5E2-3C84-87CC-F5E472CB0C27}" dt="2024-09-09T15:18:46.545" v="34" actId="14100"/>
          <ac:spMkLst>
            <pc:docMk/>
            <pc:sldMk cId="1676628210" sldId="1235"/>
            <ac:spMk id="3" creationId="{B8DBAFC0-2924-498A-AF61-494F61D48E00}"/>
          </ac:spMkLst>
        </pc:spChg>
        <pc:spChg chg="mod">
          <ac:chgData name="Alison Rees" userId="S::alison@talkabouttrust.org::643807b7-95c8-4d06-bfbd-2c8a4c2b8f9b" providerId="AD" clId="Web-{9299765B-F5E2-3C84-87CC-F5E472CB0C27}" dt="2024-09-09T15:17:42.056" v="24" actId="20577"/>
          <ac:spMkLst>
            <pc:docMk/>
            <pc:sldMk cId="1676628210" sldId="1235"/>
            <ac:spMk id="7" creationId="{C75353B4-F54C-4CE0-89AE-CED739E23821}"/>
          </ac:spMkLst>
        </pc:spChg>
        <pc:spChg chg="mod">
          <ac:chgData name="Alison Rees" userId="S::alison@talkabouttrust.org::643807b7-95c8-4d06-bfbd-2c8a4c2b8f9b" providerId="AD" clId="Web-{9299765B-F5E2-3C84-87CC-F5E472CB0C27}" dt="2024-09-09T15:18:37.388" v="33"/>
          <ac:spMkLst>
            <pc:docMk/>
            <pc:sldMk cId="1676628210" sldId="1235"/>
            <ac:spMk id="33" creationId="{D379226A-0985-3546-A1F2-E7AC0FD65345}"/>
          </ac:spMkLst>
        </pc:spChg>
        <pc:grpChg chg="add">
          <ac:chgData name="Alison Rees" userId="S::alison@talkabouttrust.org::643807b7-95c8-4d06-bfbd-2c8a4c2b8f9b" providerId="AD" clId="Web-{9299765B-F5E2-3C84-87CC-F5E472CB0C27}" dt="2024-09-09T15:16:37.739" v="17"/>
          <ac:grpSpMkLst>
            <pc:docMk/>
            <pc:sldMk cId="1676628210" sldId="1235"/>
            <ac:grpSpMk id="12" creationId="{F24F7C75-921D-688D-3F09-C49F4B07BD03}"/>
          </ac:grpSpMkLst>
        </pc:grpChg>
        <pc:grpChg chg="add">
          <ac:chgData name="Alison Rees" userId="S::alison@talkabouttrust.org::643807b7-95c8-4d06-bfbd-2c8a4c2b8f9b" providerId="AD" clId="Web-{9299765B-F5E2-3C84-87CC-F5E472CB0C27}" dt="2024-09-09T15:24:54.024" v="72"/>
          <ac:grpSpMkLst>
            <pc:docMk/>
            <pc:sldMk cId="1676628210" sldId="1235"/>
            <ac:grpSpMk id="18" creationId="{6F49593D-16E2-B756-FD66-8CDDF47D1B18}"/>
          </ac:grpSpMkLst>
        </pc:grpChg>
      </pc:sldChg>
      <pc:sldChg chg="modSp">
        <pc:chgData name="Alison Rees" userId="S::alison@talkabouttrust.org::643807b7-95c8-4d06-bfbd-2c8a4c2b8f9b" providerId="AD" clId="Web-{9299765B-F5E2-3C84-87CC-F5E472CB0C27}" dt="2024-09-09T15:35:00.771" v="87"/>
        <pc:sldMkLst>
          <pc:docMk/>
          <pc:sldMk cId="1928733059" sldId="1236"/>
        </pc:sldMkLst>
      </pc:sldChg>
      <pc:sldChg chg="modSp">
        <pc:chgData name="Alison Rees" userId="S::alison@talkabouttrust.org::643807b7-95c8-4d06-bfbd-2c8a4c2b8f9b" providerId="AD" clId="Web-{9299765B-F5E2-3C84-87CC-F5E472CB0C27}" dt="2024-09-09T15:12:06.704" v="5" actId="20577"/>
        <pc:sldMkLst>
          <pc:docMk/>
          <pc:sldMk cId="3007618911" sldId="1242"/>
        </pc:sldMkLst>
      </pc:sldChg>
      <pc:sldChg chg="addSp delSp modSp addAnim delAnim">
        <pc:chgData name="Alison Rees" userId="S::alison@talkabouttrust.org::643807b7-95c8-4d06-bfbd-2c8a4c2b8f9b" providerId="AD" clId="Web-{9299765B-F5E2-3C84-87CC-F5E472CB0C27}" dt="2024-09-09T15:47:57.311" v="248" actId="1076"/>
        <pc:sldMkLst>
          <pc:docMk/>
          <pc:sldMk cId="3560154075" sldId="1254"/>
        </pc:sldMkLst>
      </pc:sldChg>
      <pc:sldChg chg="addSp delSp modSp add replId delAnim">
        <pc:chgData name="Alison Rees" userId="S::alison@talkabouttrust.org::643807b7-95c8-4d06-bfbd-2c8a4c2b8f9b" providerId="AD" clId="Web-{9299765B-F5E2-3C84-87CC-F5E472CB0C27}" dt="2024-09-09T15:23:56.692" v="71" actId="1076"/>
        <pc:sldMkLst>
          <pc:docMk/>
          <pc:sldMk cId="3819703369" sldId="1255"/>
        </pc:sldMkLst>
        <pc:spChg chg="mod">
          <ac:chgData name="Alison Rees" userId="S::alison@talkabouttrust.org::643807b7-95c8-4d06-bfbd-2c8a4c2b8f9b" providerId="AD" clId="Web-{9299765B-F5E2-3C84-87CC-F5E472CB0C27}" dt="2024-09-09T15:19:56.519" v="50" actId="14100"/>
          <ac:spMkLst>
            <pc:docMk/>
            <pc:sldMk cId="3819703369" sldId="1255"/>
            <ac:spMk id="14" creationId="{A74E44CB-E951-5771-2D54-D54EC2494EDA}"/>
          </ac:spMkLst>
        </pc:spChg>
        <pc:spChg chg="mod">
          <ac:chgData name="Alison Rees" userId="S::alison@talkabouttrust.org::643807b7-95c8-4d06-bfbd-2c8a4c2b8f9b" providerId="AD" clId="Web-{9299765B-F5E2-3C84-87CC-F5E472CB0C27}" dt="2024-09-09T15:20:22.443" v="53" actId="14100"/>
          <ac:spMkLst>
            <pc:docMk/>
            <pc:sldMk cId="3819703369" sldId="1255"/>
            <ac:spMk id="15" creationId="{841D26E3-BD73-1ABD-4469-10592618BEA8}"/>
          </ac:spMkLst>
        </pc:spChg>
        <pc:spChg chg="mod">
          <ac:chgData name="Alison Rees" userId="S::alison@talkabouttrust.org::643807b7-95c8-4d06-bfbd-2c8a4c2b8f9b" providerId="AD" clId="Web-{9299765B-F5E2-3C84-87CC-F5E472CB0C27}" dt="2024-09-09T15:21:46.933" v="58" actId="14100"/>
          <ac:spMkLst>
            <pc:docMk/>
            <pc:sldMk cId="3819703369" sldId="1255"/>
            <ac:spMk id="16" creationId="{AF04F641-8423-9989-F3CC-82C558443A52}"/>
          </ac:spMkLst>
        </pc:spChg>
        <pc:grpChg chg="mod">
          <ac:chgData name="Alison Rees" userId="S::alison@talkabouttrust.org::643807b7-95c8-4d06-bfbd-2c8a4c2b8f9b" providerId="AD" clId="Web-{9299765B-F5E2-3C84-87CC-F5E472CB0C27}" dt="2024-09-09T15:22:45" v="67" actId="1076"/>
          <ac:grpSpMkLst>
            <pc:docMk/>
            <pc:sldMk cId="3819703369" sldId="1255"/>
            <ac:grpSpMk id="17" creationId="{011EF9F0-F238-FC46-CBA3-DEF4F24AEF09}"/>
          </ac:grpSpMkLst>
        </pc:grpChg>
        <pc:grpChg chg="mod">
          <ac:chgData name="Alison Rees" userId="S::alison@talkabouttrust.org::643807b7-95c8-4d06-bfbd-2c8a4c2b8f9b" providerId="AD" clId="Web-{9299765B-F5E2-3C84-87CC-F5E472CB0C27}" dt="2024-09-09T15:22:51.500" v="69" actId="1076"/>
          <ac:grpSpMkLst>
            <pc:docMk/>
            <pc:sldMk cId="3819703369" sldId="1255"/>
            <ac:grpSpMk id="37" creationId="{AC863E46-BB91-8EFA-07FF-C251C5A626A0}"/>
          </ac:grpSpMkLst>
        </pc:grpChg>
        <pc:grpChg chg="mod">
          <ac:chgData name="Alison Rees" userId="S::alison@talkabouttrust.org::643807b7-95c8-4d06-bfbd-2c8a4c2b8f9b" providerId="AD" clId="Web-{9299765B-F5E2-3C84-87CC-F5E472CB0C27}" dt="2024-09-09T15:23:29.565" v="70" actId="14100"/>
          <ac:grpSpMkLst>
            <pc:docMk/>
            <pc:sldMk cId="3819703369" sldId="1255"/>
            <ac:grpSpMk id="38" creationId="{C0DDE71D-1511-1B9F-549E-6819C7E7C07D}"/>
          </ac:grpSpMkLst>
        </pc:grpChg>
        <pc:grpChg chg="mod">
          <ac:chgData name="Alison Rees" userId="S::alison@talkabouttrust.org::643807b7-95c8-4d06-bfbd-2c8a4c2b8f9b" providerId="AD" clId="Web-{9299765B-F5E2-3C84-87CC-F5E472CB0C27}" dt="2024-09-09T15:22:42.578" v="66" actId="1076"/>
          <ac:grpSpMkLst>
            <pc:docMk/>
            <pc:sldMk cId="3819703369" sldId="1255"/>
            <ac:grpSpMk id="39" creationId="{AD15E9F5-9381-5455-E5FC-0C9F62C91A71}"/>
          </ac:grpSpMkLst>
        </pc:grpChg>
        <pc:picChg chg="mod">
          <ac:chgData name="Alison Rees" userId="S::alison@talkabouttrust.org::643807b7-95c8-4d06-bfbd-2c8a4c2b8f9b" providerId="AD" clId="Web-{9299765B-F5E2-3C84-87CC-F5E472CB0C27}" dt="2024-09-09T15:23:56.692" v="71" actId="1076"/>
          <ac:picMkLst>
            <pc:docMk/>
            <pc:sldMk cId="3819703369" sldId="1255"/>
            <ac:picMk id="10" creationId="{329F11AB-31E0-6485-4A4B-CD046CBEB923}"/>
          </ac:picMkLst>
        </pc:picChg>
      </pc:sldChg>
      <pc:sldChg chg="add replId">
        <pc:chgData name="Alison Rees" userId="S::alison@talkabouttrust.org::643807b7-95c8-4d06-bfbd-2c8a4c2b8f9b" providerId="AD" clId="Web-{9299765B-F5E2-3C84-87CC-F5E472CB0C27}" dt="2024-09-09T15:48:10.562" v="249"/>
        <pc:sldMkLst>
          <pc:docMk/>
          <pc:sldMk cId="3791087671" sldId="1256"/>
        </pc:sldMkLst>
      </pc:sldChg>
    </pc:docChg>
  </pc:docChgLst>
  <pc:docChgLst>
    <pc:chgData name="Alison Rees" userId="S::alison@talkabouttrust.org::643807b7-95c8-4d06-bfbd-2c8a4c2b8f9b" providerId="AD" clId="Web-{31912756-89AF-9DB3-37D5-72F48F61FAB3}"/>
    <pc:docChg chg="addSld delSld modSld">
      <pc:chgData name="Alison Rees" userId="S::alison@talkabouttrust.org::643807b7-95c8-4d06-bfbd-2c8a4c2b8f9b" providerId="AD" clId="Web-{31912756-89AF-9DB3-37D5-72F48F61FAB3}" dt="2024-10-23T07:10:42.487" v="958"/>
      <pc:docMkLst>
        <pc:docMk/>
      </pc:docMkLst>
      <pc:sldChg chg="modSp">
        <pc:chgData name="Alison Rees" userId="S::alison@talkabouttrust.org::643807b7-95c8-4d06-bfbd-2c8a4c2b8f9b" providerId="AD" clId="Web-{31912756-89AF-9DB3-37D5-72F48F61FAB3}" dt="2024-10-22T15:11:39.973" v="840" actId="20577"/>
        <pc:sldMkLst>
          <pc:docMk/>
          <pc:sldMk cId="371704623" sldId="1198"/>
        </pc:sldMkLst>
        <pc:spChg chg="mod">
          <ac:chgData name="Alison Rees" userId="S::alison@talkabouttrust.org::643807b7-95c8-4d06-bfbd-2c8a4c2b8f9b" providerId="AD" clId="Web-{31912756-89AF-9DB3-37D5-72F48F61FAB3}" dt="2024-10-22T15:11:39.973" v="840" actId="20577"/>
          <ac:spMkLst>
            <pc:docMk/>
            <pc:sldMk cId="371704623" sldId="1198"/>
            <ac:spMk id="5" creationId="{4CD1F38F-D7D3-4EDD-B2CE-F68B6A2B17ED}"/>
          </ac:spMkLst>
        </pc:spChg>
      </pc:sldChg>
      <pc:sldChg chg="addSp delSp modSp addAnim delAnim modAnim">
        <pc:chgData name="Alison Rees" userId="S::alison@talkabouttrust.org::643807b7-95c8-4d06-bfbd-2c8a4c2b8f9b" providerId="AD" clId="Web-{31912756-89AF-9DB3-37D5-72F48F61FAB3}" dt="2024-10-22T14:43:38.007" v="640" actId="1076"/>
        <pc:sldMkLst>
          <pc:docMk/>
          <pc:sldMk cId="865201368" sldId="1210"/>
        </pc:sldMkLst>
        <pc:spChg chg="mod">
          <ac:chgData name="Alison Rees" userId="S::alison@talkabouttrust.org::643807b7-95c8-4d06-bfbd-2c8a4c2b8f9b" providerId="AD" clId="Web-{31912756-89AF-9DB3-37D5-72F48F61FAB3}" dt="2024-10-22T14:19:12.050" v="241" actId="1076"/>
          <ac:spMkLst>
            <pc:docMk/>
            <pc:sldMk cId="865201368" sldId="1210"/>
            <ac:spMk id="6" creationId="{DAD37EDB-C622-D741-A618-C8E45F1A2141}"/>
          </ac:spMkLst>
        </pc:spChg>
        <pc:spChg chg="mod">
          <ac:chgData name="Alison Rees" userId="S::alison@talkabouttrust.org::643807b7-95c8-4d06-bfbd-2c8a4c2b8f9b" providerId="AD" clId="Web-{31912756-89AF-9DB3-37D5-72F48F61FAB3}" dt="2024-10-22T14:17:51.765" v="233" actId="1076"/>
          <ac:spMkLst>
            <pc:docMk/>
            <pc:sldMk cId="865201368" sldId="1210"/>
            <ac:spMk id="7" creationId="{1996A07A-BEDF-144F-AD0C-87CAA6E17D42}"/>
          </ac:spMkLst>
        </pc:spChg>
        <pc:spChg chg="add mod">
          <ac:chgData name="Alison Rees" userId="S::alison@talkabouttrust.org::643807b7-95c8-4d06-bfbd-2c8a4c2b8f9b" providerId="AD" clId="Web-{31912756-89AF-9DB3-37D5-72F48F61FAB3}" dt="2024-10-22T14:09:20.055" v="105" actId="1076"/>
          <ac:spMkLst>
            <pc:docMk/>
            <pc:sldMk cId="865201368" sldId="1210"/>
            <ac:spMk id="8" creationId="{8706F806-AF5C-4F2D-2BCC-8F406D5148F4}"/>
          </ac:spMkLst>
        </pc:spChg>
        <pc:spChg chg="add del mod">
          <ac:chgData name="Alison Rees" userId="S::alison@talkabouttrust.org::643807b7-95c8-4d06-bfbd-2c8a4c2b8f9b" providerId="AD" clId="Web-{31912756-89AF-9DB3-37D5-72F48F61FAB3}" dt="2024-10-22T14:07:59.848" v="87"/>
          <ac:spMkLst>
            <pc:docMk/>
            <pc:sldMk cId="865201368" sldId="1210"/>
            <ac:spMk id="11" creationId="{EDBEEAA4-7E1F-8163-744C-38D55D6F2047}"/>
          </ac:spMkLst>
        </pc:spChg>
        <pc:spChg chg="add mod">
          <ac:chgData name="Alison Rees" userId="S::alison@talkabouttrust.org::643807b7-95c8-4d06-bfbd-2c8a4c2b8f9b" providerId="AD" clId="Web-{31912756-89AF-9DB3-37D5-72F48F61FAB3}" dt="2024-10-22T14:20:19.194" v="243" actId="1076"/>
          <ac:spMkLst>
            <pc:docMk/>
            <pc:sldMk cId="865201368" sldId="1210"/>
            <ac:spMk id="12" creationId="{C2E72268-2718-0A19-8F28-0C7F4A8D807C}"/>
          </ac:spMkLst>
        </pc:spChg>
        <pc:spChg chg="add del mod">
          <ac:chgData name="Alison Rees" userId="S::alison@talkabouttrust.org::643807b7-95c8-4d06-bfbd-2c8a4c2b8f9b" providerId="AD" clId="Web-{31912756-89AF-9DB3-37D5-72F48F61FAB3}" dt="2024-10-22T14:12:12.875" v="152"/>
          <ac:spMkLst>
            <pc:docMk/>
            <pc:sldMk cId="865201368" sldId="1210"/>
            <ac:spMk id="13" creationId="{9C6A5CA8-A5EC-4975-4EF7-2200C920A73D}"/>
          </ac:spMkLst>
        </pc:spChg>
        <pc:spChg chg="add mod">
          <ac:chgData name="Alison Rees" userId="S::alison@talkabouttrust.org::643807b7-95c8-4d06-bfbd-2c8a4c2b8f9b" providerId="AD" clId="Web-{31912756-89AF-9DB3-37D5-72F48F61FAB3}" dt="2024-10-22T14:15:59.385" v="204" actId="20577"/>
          <ac:spMkLst>
            <pc:docMk/>
            <pc:sldMk cId="865201368" sldId="1210"/>
            <ac:spMk id="14" creationId="{85331BE4-9BA2-D03A-C672-56A6E10031BC}"/>
          </ac:spMkLst>
        </pc:spChg>
        <pc:spChg chg="add mod">
          <ac:chgData name="Alison Rees" userId="S::alison@talkabouttrust.org::643807b7-95c8-4d06-bfbd-2c8a4c2b8f9b" providerId="AD" clId="Web-{31912756-89AF-9DB3-37D5-72F48F61FAB3}" dt="2024-10-22T14:10:58.575" v="133" actId="1076"/>
          <ac:spMkLst>
            <pc:docMk/>
            <pc:sldMk cId="865201368" sldId="1210"/>
            <ac:spMk id="16" creationId="{532812C7-EC31-40B2-FD8F-A8B7AD1596E1}"/>
          </ac:spMkLst>
        </pc:spChg>
        <pc:spChg chg="add del mod">
          <ac:chgData name="Alison Rees" userId="S::alison@talkabouttrust.org::643807b7-95c8-4d06-bfbd-2c8a4c2b8f9b" providerId="AD" clId="Web-{31912756-89AF-9DB3-37D5-72F48F61FAB3}" dt="2024-10-22T14:11:37.248" v="142"/>
          <ac:spMkLst>
            <pc:docMk/>
            <pc:sldMk cId="865201368" sldId="1210"/>
            <ac:spMk id="17" creationId="{8072D820-3F43-5C79-DED8-259B36BDF435}"/>
          </ac:spMkLst>
        </pc:spChg>
        <pc:spChg chg="add mod">
          <ac:chgData name="Alison Rees" userId="S::alison@talkabouttrust.org::643807b7-95c8-4d06-bfbd-2c8a4c2b8f9b" providerId="AD" clId="Web-{31912756-89AF-9DB3-37D5-72F48F61FAB3}" dt="2024-10-22T14:13:55.130" v="186" actId="20577"/>
          <ac:spMkLst>
            <pc:docMk/>
            <pc:sldMk cId="865201368" sldId="1210"/>
            <ac:spMk id="18" creationId="{C56E83A6-F87E-9ADE-16DF-0E8F2F6572A9}"/>
          </ac:spMkLst>
        </pc:spChg>
        <pc:spChg chg="add mod">
          <ac:chgData name="Alison Rees" userId="S::alison@talkabouttrust.org::643807b7-95c8-4d06-bfbd-2c8a4c2b8f9b" providerId="AD" clId="Web-{31912756-89AF-9DB3-37D5-72F48F61FAB3}" dt="2024-10-22T14:23:54.735" v="281" actId="1076"/>
          <ac:spMkLst>
            <pc:docMk/>
            <pc:sldMk cId="865201368" sldId="1210"/>
            <ac:spMk id="19" creationId="{B9E8CC71-F3B3-4B90-9E24-04C779D86A53}"/>
          </ac:spMkLst>
        </pc:spChg>
        <pc:spChg chg="add mod">
          <ac:chgData name="Alison Rees" userId="S::alison@talkabouttrust.org::643807b7-95c8-4d06-bfbd-2c8a4c2b8f9b" providerId="AD" clId="Web-{31912756-89AF-9DB3-37D5-72F48F61FAB3}" dt="2024-10-22T14:35:55.501" v="596" actId="20577"/>
          <ac:spMkLst>
            <pc:docMk/>
            <pc:sldMk cId="865201368" sldId="1210"/>
            <ac:spMk id="20" creationId="{CDEBED67-4E28-58E0-9E6B-7A0DE46B1E0B}"/>
          </ac:spMkLst>
        </pc:spChg>
        <pc:spChg chg="add mod">
          <ac:chgData name="Alison Rees" userId="S::alison@talkabouttrust.org::643807b7-95c8-4d06-bfbd-2c8a4c2b8f9b" providerId="AD" clId="Web-{31912756-89AF-9DB3-37D5-72F48F61FAB3}" dt="2024-10-22T14:14:28.522" v="190" actId="20577"/>
          <ac:spMkLst>
            <pc:docMk/>
            <pc:sldMk cId="865201368" sldId="1210"/>
            <ac:spMk id="21" creationId="{CE1868F9-36FA-C938-C0F8-CEC89975B6E2}"/>
          </ac:spMkLst>
        </pc:spChg>
        <pc:spChg chg="add mod">
          <ac:chgData name="Alison Rees" userId="S::alison@talkabouttrust.org::643807b7-95c8-4d06-bfbd-2c8a4c2b8f9b" providerId="AD" clId="Web-{31912756-89AF-9DB3-37D5-72F48F61FAB3}" dt="2024-10-22T14:36:08.564" v="597" actId="20577"/>
          <ac:spMkLst>
            <pc:docMk/>
            <pc:sldMk cId="865201368" sldId="1210"/>
            <ac:spMk id="22" creationId="{305A7101-7BA1-FE50-0399-D8B00EC50056}"/>
          </ac:spMkLst>
        </pc:spChg>
        <pc:spChg chg="add mod">
          <ac:chgData name="Alison Rees" userId="S::alison@talkabouttrust.org::643807b7-95c8-4d06-bfbd-2c8a4c2b8f9b" providerId="AD" clId="Web-{31912756-89AF-9DB3-37D5-72F48F61FAB3}" dt="2024-10-22T14:22:03.698" v="261" actId="20577"/>
          <ac:spMkLst>
            <pc:docMk/>
            <pc:sldMk cId="865201368" sldId="1210"/>
            <ac:spMk id="23" creationId="{00494B50-6AB8-F08F-232C-268FEBDEAAB5}"/>
          </ac:spMkLst>
        </pc:spChg>
        <pc:spChg chg="add mod">
          <ac:chgData name="Alison Rees" userId="S::alison@talkabouttrust.org::643807b7-95c8-4d06-bfbd-2c8a4c2b8f9b" providerId="AD" clId="Web-{31912756-89AF-9DB3-37D5-72F48F61FAB3}" dt="2024-10-22T14:22:10.855" v="262" actId="20577"/>
          <ac:spMkLst>
            <pc:docMk/>
            <pc:sldMk cId="865201368" sldId="1210"/>
            <ac:spMk id="24" creationId="{F9C81912-C2F4-1F27-C653-743914C06994}"/>
          </ac:spMkLst>
        </pc:spChg>
        <pc:spChg chg="add del mod">
          <ac:chgData name="Alison Rees" userId="S::alison@talkabouttrust.org::643807b7-95c8-4d06-bfbd-2c8a4c2b8f9b" providerId="AD" clId="Web-{31912756-89AF-9DB3-37D5-72F48F61FAB3}" dt="2024-10-22T14:17:19.014" v="230"/>
          <ac:spMkLst>
            <pc:docMk/>
            <pc:sldMk cId="865201368" sldId="1210"/>
            <ac:spMk id="25" creationId="{C4192D49-7F12-2434-C17A-C16A117C45E3}"/>
          </ac:spMkLst>
        </pc:spChg>
        <pc:spChg chg="add mod">
          <ac:chgData name="Alison Rees" userId="S::alison@talkabouttrust.org::643807b7-95c8-4d06-bfbd-2c8a4c2b8f9b" providerId="AD" clId="Web-{31912756-89AF-9DB3-37D5-72F48F61FAB3}" dt="2024-10-22T14:34:00.027" v="590" actId="1076"/>
          <ac:spMkLst>
            <pc:docMk/>
            <pc:sldMk cId="865201368" sldId="1210"/>
            <ac:spMk id="27" creationId="{1608B083-6A00-5787-3371-3CF9E892786A}"/>
          </ac:spMkLst>
        </pc:spChg>
        <pc:spChg chg="add mod">
          <ac:chgData name="Alison Rees" userId="S::alison@talkabouttrust.org::643807b7-95c8-4d06-bfbd-2c8a4c2b8f9b" providerId="AD" clId="Web-{31912756-89AF-9DB3-37D5-72F48F61FAB3}" dt="2024-10-22T14:22:48.091" v="264" actId="20577"/>
          <ac:spMkLst>
            <pc:docMk/>
            <pc:sldMk cId="865201368" sldId="1210"/>
            <ac:spMk id="28" creationId="{2C0FC2E3-9E8D-657D-D944-2266958C46A6}"/>
          </ac:spMkLst>
        </pc:spChg>
        <pc:spChg chg="add mod">
          <ac:chgData name="Alison Rees" userId="S::alison@talkabouttrust.org::643807b7-95c8-4d06-bfbd-2c8a4c2b8f9b" providerId="AD" clId="Web-{31912756-89AF-9DB3-37D5-72F48F61FAB3}" dt="2024-10-22T14:29:53.829" v="427" actId="20577"/>
          <ac:spMkLst>
            <pc:docMk/>
            <pc:sldMk cId="865201368" sldId="1210"/>
            <ac:spMk id="29" creationId="{EB2083E3-50DA-E739-6A75-A0213CFBDD42}"/>
          </ac:spMkLst>
        </pc:spChg>
        <pc:spChg chg="add mod">
          <ac:chgData name="Alison Rees" userId="S::alison@talkabouttrust.org::643807b7-95c8-4d06-bfbd-2c8a4c2b8f9b" providerId="AD" clId="Web-{31912756-89AF-9DB3-37D5-72F48F61FAB3}" dt="2024-10-22T14:25:10.769" v="303" actId="1076"/>
          <ac:spMkLst>
            <pc:docMk/>
            <pc:sldMk cId="865201368" sldId="1210"/>
            <ac:spMk id="30" creationId="{8DD783BC-6E06-3BF1-AC2D-4A13D88C0280}"/>
          </ac:spMkLst>
        </pc:spChg>
        <pc:spChg chg="add mod">
          <ac:chgData name="Alison Rees" userId="S::alison@talkabouttrust.org::643807b7-95c8-4d06-bfbd-2c8a4c2b8f9b" providerId="AD" clId="Web-{31912756-89AF-9DB3-37D5-72F48F61FAB3}" dt="2024-10-22T14:25:23.004" v="304" actId="20577"/>
          <ac:spMkLst>
            <pc:docMk/>
            <pc:sldMk cId="865201368" sldId="1210"/>
            <ac:spMk id="31" creationId="{034DE8C4-BE16-7B48-78D1-C4CC23B2DD6D}"/>
          </ac:spMkLst>
        </pc:spChg>
        <pc:spChg chg="add mod">
          <ac:chgData name="Alison Rees" userId="S::alison@talkabouttrust.org::643807b7-95c8-4d06-bfbd-2c8a4c2b8f9b" providerId="AD" clId="Web-{31912756-89AF-9DB3-37D5-72F48F61FAB3}" dt="2024-10-22T14:26:41.086" v="337" actId="1076"/>
          <ac:spMkLst>
            <pc:docMk/>
            <pc:sldMk cId="865201368" sldId="1210"/>
            <ac:spMk id="32" creationId="{B158676A-C95B-F14C-64F4-B95F6DB613D7}"/>
          </ac:spMkLst>
        </pc:spChg>
        <pc:spChg chg="add mod">
          <ac:chgData name="Alison Rees" userId="S::alison@talkabouttrust.org::643807b7-95c8-4d06-bfbd-2c8a4c2b8f9b" providerId="AD" clId="Web-{31912756-89AF-9DB3-37D5-72F48F61FAB3}" dt="2024-10-22T14:26:30.132" v="336" actId="1076"/>
          <ac:spMkLst>
            <pc:docMk/>
            <pc:sldMk cId="865201368" sldId="1210"/>
            <ac:spMk id="33" creationId="{D0DFB880-8C62-BD58-99C7-CB05227F1C0D}"/>
          </ac:spMkLst>
        </pc:spChg>
        <pc:spChg chg="add mod">
          <ac:chgData name="Alison Rees" userId="S::alison@talkabouttrust.org::643807b7-95c8-4d06-bfbd-2c8a4c2b8f9b" providerId="AD" clId="Web-{31912756-89AF-9DB3-37D5-72F48F61FAB3}" dt="2024-10-22T14:27:04.321" v="348" actId="20577"/>
          <ac:spMkLst>
            <pc:docMk/>
            <pc:sldMk cId="865201368" sldId="1210"/>
            <ac:spMk id="34" creationId="{2BFCA7CB-BC48-4655-32A8-F0D814779CE5}"/>
          </ac:spMkLst>
        </pc:spChg>
        <pc:spChg chg="add mod">
          <ac:chgData name="Alison Rees" userId="S::alison@talkabouttrust.org::643807b7-95c8-4d06-bfbd-2c8a4c2b8f9b" providerId="AD" clId="Web-{31912756-89AF-9DB3-37D5-72F48F61FAB3}" dt="2024-10-22T14:27:31.401" v="367" actId="1076"/>
          <ac:spMkLst>
            <pc:docMk/>
            <pc:sldMk cId="865201368" sldId="1210"/>
            <ac:spMk id="35" creationId="{EE44E64F-4D4E-0A32-B21B-3D293D986A82}"/>
          </ac:spMkLst>
        </pc:spChg>
        <pc:spChg chg="add mod">
          <ac:chgData name="Alison Rees" userId="S::alison@talkabouttrust.org::643807b7-95c8-4d06-bfbd-2c8a4c2b8f9b" providerId="AD" clId="Web-{31912756-89AF-9DB3-37D5-72F48F61FAB3}" dt="2024-10-22T14:43:38.007" v="640" actId="1076"/>
          <ac:spMkLst>
            <pc:docMk/>
            <pc:sldMk cId="865201368" sldId="1210"/>
            <ac:spMk id="36" creationId="{91E68028-BCDF-A2B9-D082-7652EC0969F7}"/>
          </ac:spMkLst>
        </pc:spChg>
        <pc:spChg chg="add mod">
          <ac:chgData name="Alison Rees" userId="S::alison@talkabouttrust.org::643807b7-95c8-4d06-bfbd-2c8a4c2b8f9b" providerId="AD" clId="Web-{31912756-89AF-9DB3-37D5-72F48F61FAB3}" dt="2024-10-22T14:35:43.595" v="595" actId="20577"/>
          <ac:spMkLst>
            <pc:docMk/>
            <pc:sldMk cId="865201368" sldId="1210"/>
            <ac:spMk id="37" creationId="{4E61E139-14A1-D223-3C6D-2975909C0297}"/>
          </ac:spMkLst>
        </pc:spChg>
        <pc:spChg chg="add mod">
          <ac:chgData name="Alison Rees" userId="S::alison@talkabouttrust.org::643807b7-95c8-4d06-bfbd-2c8a4c2b8f9b" providerId="AD" clId="Web-{31912756-89AF-9DB3-37D5-72F48F61FAB3}" dt="2024-10-22T14:29:09.030" v="415" actId="20577"/>
          <ac:spMkLst>
            <pc:docMk/>
            <pc:sldMk cId="865201368" sldId="1210"/>
            <ac:spMk id="38" creationId="{DFB56A28-2D23-6220-76FF-2869177E8248}"/>
          </ac:spMkLst>
        </pc:spChg>
        <pc:spChg chg="add mod">
          <ac:chgData name="Alison Rees" userId="S::alison@talkabouttrust.org::643807b7-95c8-4d06-bfbd-2c8a4c2b8f9b" providerId="AD" clId="Web-{31912756-89AF-9DB3-37D5-72F48F61FAB3}" dt="2024-10-22T14:29:04.124" v="414" actId="20577"/>
          <ac:spMkLst>
            <pc:docMk/>
            <pc:sldMk cId="865201368" sldId="1210"/>
            <ac:spMk id="39" creationId="{62215FD8-6A51-DFE6-D703-E672DF6DAB22}"/>
          </ac:spMkLst>
        </pc:spChg>
        <pc:spChg chg="add mod">
          <ac:chgData name="Alison Rees" userId="S::alison@talkabouttrust.org::643807b7-95c8-4d06-bfbd-2c8a4c2b8f9b" providerId="AD" clId="Web-{31912756-89AF-9DB3-37D5-72F48F61FAB3}" dt="2024-10-22T14:29:36.312" v="424" actId="14100"/>
          <ac:spMkLst>
            <pc:docMk/>
            <pc:sldMk cId="865201368" sldId="1210"/>
            <ac:spMk id="40" creationId="{E5354BD0-07DC-E6A2-2ADA-523F69098D82}"/>
          </ac:spMkLst>
        </pc:spChg>
        <pc:spChg chg="add del mod">
          <ac:chgData name="Alison Rees" userId="S::alison@talkabouttrust.org::643807b7-95c8-4d06-bfbd-2c8a4c2b8f9b" providerId="AD" clId="Web-{31912756-89AF-9DB3-37D5-72F48F61FAB3}" dt="2024-10-22T14:34:30.998" v="593"/>
          <ac:spMkLst>
            <pc:docMk/>
            <pc:sldMk cId="865201368" sldId="1210"/>
            <ac:spMk id="41" creationId="{95EE2274-2498-7DA6-79F0-B2FB93134904}"/>
          </ac:spMkLst>
        </pc:spChg>
        <pc:spChg chg="add mod">
          <ac:chgData name="Alison Rees" userId="S::alison@talkabouttrust.org::643807b7-95c8-4d06-bfbd-2c8a4c2b8f9b" providerId="AD" clId="Web-{31912756-89AF-9DB3-37D5-72F48F61FAB3}" dt="2024-10-22T14:30:21.205" v="438" actId="1076"/>
          <ac:spMkLst>
            <pc:docMk/>
            <pc:sldMk cId="865201368" sldId="1210"/>
            <ac:spMk id="42" creationId="{B879D13A-73B5-7E12-754E-2B5E5E176E64}"/>
          </ac:spMkLst>
        </pc:spChg>
        <pc:spChg chg="add mod">
          <ac:chgData name="Alison Rees" userId="S::alison@talkabouttrust.org::643807b7-95c8-4d06-bfbd-2c8a4c2b8f9b" providerId="AD" clId="Web-{31912756-89AF-9DB3-37D5-72F48F61FAB3}" dt="2024-10-22T14:30:44.659" v="451" actId="14100"/>
          <ac:spMkLst>
            <pc:docMk/>
            <pc:sldMk cId="865201368" sldId="1210"/>
            <ac:spMk id="43" creationId="{CDE31E1D-EC4E-E6BD-DFA2-4E7CC6505763}"/>
          </ac:spMkLst>
        </pc:spChg>
        <pc:spChg chg="add mod">
          <ac:chgData name="Alison Rees" userId="S::alison@talkabouttrust.org::643807b7-95c8-4d06-bfbd-2c8a4c2b8f9b" providerId="AD" clId="Web-{31912756-89AF-9DB3-37D5-72F48F61FAB3}" dt="2024-10-22T14:31:12.192" v="458" actId="1076"/>
          <ac:spMkLst>
            <pc:docMk/>
            <pc:sldMk cId="865201368" sldId="1210"/>
            <ac:spMk id="44" creationId="{6566BDE1-2C4A-2EC1-2F91-9DFC2D7BEE22}"/>
          </ac:spMkLst>
        </pc:spChg>
        <pc:spChg chg="add mod">
          <ac:chgData name="Alison Rees" userId="S::alison@talkabouttrust.org::643807b7-95c8-4d06-bfbd-2c8a4c2b8f9b" providerId="AD" clId="Web-{31912756-89AF-9DB3-37D5-72F48F61FAB3}" dt="2024-10-22T14:31:59.053" v="489" actId="20577"/>
          <ac:spMkLst>
            <pc:docMk/>
            <pc:sldMk cId="865201368" sldId="1210"/>
            <ac:spMk id="45" creationId="{62D9E0E9-DF29-8ADC-9F23-10AC68D99982}"/>
          </ac:spMkLst>
        </pc:spChg>
        <pc:spChg chg="add mod">
          <ac:chgData name="Alison Rees" userId="S::alison@talkabouttrust.org::643807b7-95c8-4d06-bfbd-2c8a4c2b8f9b" providerId="AD" clId="Web-{31912756-89AF-9DB3-37D5-72F48F61FAB3}" dt="2024-10-22T14:32:25.820" v="515" actId="20577"/>
          <ac:spMkLst>
            <pc:docMk/>
            <pc:sldMk cId="865201368" sldId="1210"/>
            <ac:spMk id="46" creationId="{62F662D8-3AC4-4752-FE9A-64E72C9A0C04}"/>
          </ac:spMkLst>
        </pc:spChg>
        <pc:spChg chg="add mod">
          <ac:chgData name="Alison Rees" userId="S::alison@talkabouttrust.org::643807b7-95c8-4d06-bfbd-2c8a4c2b8f9b" providerId="AD" clId="Web-{31912756-89AF-9DB3-37D5-72F48F61FAB3}" dt="2024-10-22T14:34:09.825" v="592" actId="1076"/>
          <ac:spMkLst>
            <pc:docMk/>
            <pc:sldMk cId="865201368" sldId="1210"/>
            <ac:spMk id="47" creationId="{75DD1CD7-6EF6-4773-540F-5CE6BCA4AE1D}"/>
          </ac:spMkLst>
        </pc:spChg>
        <pc:spChg chg="add mod">
          <ac:chgData name="Alison Rees" userId="S::alison@talkabouttrust.org::643807b7-95c8-4d06-bfbd-2c8a4c2b8f9b" providerId="AD" clId="Web-{31912756-89AF-9DB3-37D5-72F48F61FAB3}" dt="2024-10-22T14:33:26.760" v="559" actId="20577"/>
          <ac:spMkLst>
            <pc:docMk/>
            <pc:sldMk cId="865201368" sldId="1210"/>
            <ac:spMk id="48" creationId="{D009E920-0C7E-7070-F387-A92C35E74FC6}"/>
          </ac:spMkLst>
        </pc:spChg>
        <pc:spChg chg="add mod">
          <ac:chgData name="Alison Rees" userId="S::alison@talkabouttrust.org::643807b7-95c8-4d06-bfbd-2c8a4c2b8f9b" providerId="AD" clId="Web-{31912756-89AF-9DB3-37D5-72F48F61FAB3}" dt="2024-10-22T14:33:53.887" v="589" actId="1076"/>
          <ac:spMkLst>
            <pc:docMk/>
            <pc:sldMk cId="865201368" sldId="1210"/>
            <ac:spMk id="49" creationId="{F7AF624E-6B3C-27D5-1234-20173B1889CD}"/>
          </ac:spMkLst>
        </pc:spChg>
        <pc:picChg chg="del mod modCrop">
          <ac:chgData name="Alison Rees" userId="S::alison@talkabouttrust.org::643807b7-95c8-4d06-bfbd-2c8a4c2b8f9b" providerId="AD" clId="Web-{31912756-89AF-9DB3-37D5-72F48F61FAB3}" dt="2024-10-22T14:06:15.843" v="59"/>
          <ac:picMkLst>
            <pc:docMk/>
            <pc:sldMk cId="865201368" sldId="1210"/>
            <ac:picMk id="2" creationId="{C86E15DE-0DA3-9D2E-E306-946EA21B937A}"/>
          </ac:picMkLst>
        </pc:picChg>
        <pc:picChg chg="add ord">
          <ac:chgData name="Alison Rees" userId="S::alison@talkabouttrust.org::643807b7-95c8-4d06-bfbd-2c8a4c2b8f9b" providerId="AD" clId="Web-{31912756-89AF-9DB3-37D5-72F48F61FAB3}" dt="2024-10-22T14:16:39.856" v="214"/>
          <ac:picMkLst>
            <pc:docMk/>
            <pc:sldMk cId="865201368" sldId="1210"/>
            <ac:picMk id="4" creationId="{2B3E1E45-F25D-1E12-FF87-694B9B207994}"/>
          </ac:picMkLst>
        </pc:picChg>
      </pc:sldChg>
      <pc:sldChg chg="addSp modSp">
        <pc:chgData name="Alison Rees" userId="S::alison@talkabouttrust.org::643807b7-95c8-4d06-bfbd-2c8a4c2b8f9b" providerId="AD" clId="Web-{31912756-89AF-9DB3-37D5-72F48F61FAB3}" dt="2024-10-22T14:59:32.127" v="658" actId="14100"/>
        <pc:sldMkLst>
          <pc:docMk/>
          <pc:sldMk cId="189652799" sldId="1245"/>
        </pc:sldMkLst>
        <pc:spChg chg="add mod">
          <ac:chgData name="Alison Rees" userId="S::alison@talkabouttrust.org::643807b7-95c8-4d06-bfbd-2c8a4c2b8f9b" providerId="AD" clId="Web-{31912756-89AF-9DB3-37D5-72F48F61FAB3}" dt="2024-10-22T14:59:32.127" v="658" actId="14100"/>
          <ac:spMkLst>
            <pc:docMk/>
            <pc:sldMk cId="189652799" sldId="1245"/>
            <ac:spMk id="4" creationId="{DD028CF2-78F8-A5B6-2B65-4731BDFD98B5}"/>
          </ac:spMkLst>
        </pc:spChg>
        <pc:picChg chg="mod">
          <ac:chgData name="Alison Rees" userId="S::alison@talkabouttrust.org::643807b7-95c8-4d06-bfbd-2c8a4c2b8f9b" providerId="AD" clId="Web-{31912756-89AF-9DB3-37D5-72F48F61FAB3}" dt="2024-10-22T14:58:45.954" v="641"/>
          <ac:picMkLst>
            <pc:docMk/>
            <pc:sldMk cId="189652799" sldId="1245"/>
            <ac:picMk id="9" creationId="{905FD11F-E4ED-369C-FF13-55AEF949003B}"/>
          </ac:picMkLst>
        </pc:picChg>
      </pc:sldChg>
      <pc:sldChg chg="addSp delSp modSp delAnim">
        <pc:chgData name="Alison Rees" userId="S::alison@talkabouttrust.org::643807b7-95c8-4d06-bfbd-2c8a4c2b8f9b" providerId="AD" clId="Web-{31912756-89AF-9DB3-37D5-72F48F61FAB3}" dt="2024-10-23T07:10:42.487" v="958"/>
        <pc:sldMkLst>
          <pc:docMk/>
          <pc:sldMk cId="3560154075" sldId="1254"/>
        </pc:sldMkLst>
        <pc:spChg chg="mod">
          <ac:chgData name="Alison Rees" userId="S::alison@talkabouttrust.org::643807b7-95c8-4d06-bfbd-2c8a4c2b8f9b" providerId="AD" clId="Web-{31912756-89AF-9DB3-37D5-72F48F61FAB3}" dt="2024-10-22T15:17:46.098" v="864" actId="20577"/>
          <ac:spMkLst>
            <pc:docMk/>
            <pc:sldMk cId="3560154075" sldId="1254"/>
            <ac:spMk id="2" creationId="{201FC7AF-5338-954A-BCD4-C58D4639EB4C}"/>
          </ac:spMkLst>
        </pc:spChg>
        <pc:spChg chg="mod">
          <ac:chgData name="Alison Rees" userId="S::alison@talkabouttrust.org::643807b7-95c8-4d06-bfbd-2c8a4c2b8f9b" providerId="AD" clId="Web-{31912756-89AF-9DB3-37D5-72F48F61FAB3}" dt="2024-10-23T07:10:26.970" v="957" actId="1076"/>
          <ac:spMkLst>
            <pc:docMk/>
            <pc:sldMk cId="3560154075" sldId="1254"/>
            <ac:spMk id="3" creationId="{D5481C51-A09A-ED46-80ED-8F5CC2873800}"/>
          </ac:spMkLst>
        </pc:spChg>
        <pc:graphicFrameChg chg="mod modGraphic">
          <ac:chgData name="Alison Rees" userId="S::alison@talkabouttrust.org::643807b7-95c8-4d06-bfbd-2c8a4c2b8f9b" providerId="AD" clId="Web-{31912756-89AF-9DB3-37D5-72F48F61FAB3}" dt="2024-10-23T07:10:42.487" v="958"/>
          <ac:graphicFrameMkLst>
            <pc:docMk/>
            <pc:sldMk cId="3560154075" sldId="1254"/>
            <ac:graphicFrameMk id="5" creationId="{1AABFB74-1394-6BEE-A6A6-C2015BEF6C12}"/>
          </ac:graphicFrameMkLst>
        </pc:graphicFrameChg>
        <pc:graphicFrameChg chg="mod modGraphic">
          <ac:chgData name="Alison Rees" userId="S::alison@talkabouttrust.org::643807b7-95c8-4d06-bfbd-2c8a4c2b8f9b" providerId="AD" clId="Web-{31912756-89AF-9DB3-37D5-72F48F61FAB3}" dt="2024-10-23T07:09:36.390" v="951"/>
          <ac:graphicFrameMkLst>
            <pc:docMk/>
            <pc:sldMk cId="3560154075" sldId="1254"/>
            <ac:graphicFrameMk id="33" creationId="{F0867945-190F-A76D-6679-82DACC680292}"/>
          </ac:graphicFrameMkLst>
        </pc:graphicFrameChg>
        <pc:picChg chg="add mod">
          <ac:chgData name="Alison Rees" userId="S::alison@talkabouttrust.org::643807b7-95c8-4d06-bfbd-2c8a4c2b8f9b" providerId="AD" clId="Web-{31912756-89AF-9DB3-37D5-72F48F61FAB3}" dt="2024-10-23T06:51:41.161" v="885" actId="1076"/>
          <ac:picMkLst>
            <pc:docMk/>
            <pc:sldMk cId="3560154075" sldId="1254"/>
            <ac:picMk id="6" creationId="{970C5E96-ECF7-96F8-5BA8-75183A15E04D}"/>
          </ac:picMkLst>
        </pc:picChg>
        <pc:picChg chg="del mod">
          <ac:chgData name="Alison Rees" userId="S::alison@talkabouttrust.org::643807b7-95c8-4d06-bfbd-2c8a4c2b8f9b" providerId="AD" clId="Web-{31912756-89AF-9DB3-37D5-72F48F61FAB3}" dt="2024-10-23T07:07:05.931" v="890"/>
          <ac:picMkLst>
            <pc:docMk/>
            <pc:sldMk cId="3560154075" sldId="1254"/>
            <ac:picMk id="7" creationId="{163133AE-1AF8-FE9E-5A75-FB82BE0BA5DC}"/>
          </ac:picMkLst>
        </pc:picChg>
        <pc:picChg chg="mod">
          <ac:chgData name="Alison Rees" userId="S::alison@talkabouttrust.org::643807b7-95c8-4d06-bfbd-2c8a4c2b8f9b" providerId="AD" clId="Web-{31912756-89AF-9DB3-37D5-72F48F61FAB3}" dt="2024-10-23T07:08:02.620" v="898" actId="1076"/>
          <ac:picMkLst>
            <pc:docMk/>
            <pc:sldMk cId="3560154075" sldId="1254"/>
            <ac:picMk id="9" creationId="{B102E3FA-DFA7-CD88-5A24-0B4A905A066F}"/>
          </ac:picMkLst>
        </pc:picChg>
        <pc:picChg chg="add mod modCrop">
          <ac:chgData name="Alison Rees" userId="S::alison@talkabouttrust.org::643807b7-95c8-4d06-bfbd-2c8a4c2b8f9b" providerId="AD" clId="Web-{31912756-89AF-9DB3-37D5-72F48F61FAB3}" dt="2024-10-23T07:07:55.026" v="897" actId="1076"/>
          <ac:picMkLst>
            <pc:docMk/>
            <pc:sldMk cId="3560154075" sldId="1254"/>
            <ac:picMk id="10" creationId="{261B1142-82F2-6D7F-64C8-89A2DEA2ADAD}"/>
          </ac:picMkLst>
        </pc:picChg>
        <pc:picChg chg="mod">
          <ac:chgData name="Alison Rees" userId="S::alison@talkabouttrust.org::643807b7-95c8-4d06-bfbd-2c8a4c2b8f9b" providerId="AD" clId="Web-{31912756-89AF-9DB3-37D5-72F48F61FAB3}" dt="2024-10-22T15:16:42.689" v="858" actId="1076"/>
          <ac:picMkLst>
            <pc:docMk/>
            <pc:sldMk cId="3560154075" sldId="1254"/>
            <ac:picMk id="11" creationId="{5B5521B1-BE5C-88EA-2B71-75B56269410E}"/>
          </ac:picMkLst>
        </pc:picChg>
        <pc:picChg chg="del mod">
          <ac:chgData name="Alison Rees" userId="S::alison@talkabouttrust.org::643807b7-95c8-4d06-bfbd-2c8a4c2b8f9b" providerId="AD" clId="Web-{31912756-89AF-9DB3-37D5-72F48F61FAB3}" dt="2024-10-23T06:51:04.066" v="880"/>
          <ac:picMkLst>
            <pc:docMk/>
            <pc:sldMk cId="3560154075" sldId="1254"/>
            <ac:picMk id="12" creationId="{D9C14263-702C-F64A-E70B-9CAE4F68ED1B}"/>
          </ac:picMkLst>
        </pc:picChg>
        <pc:picChg chg="mod">
          <ac:chgData name="Alison Rees" userId="S::alison@talkabouttrust.org::643807b7-95c8-4d06-bfbd-2c8a4c2b8f9b" providerId="AD" clId="Web-{31912756-89AF-9DB3-37D5-72F48F61FAB3}" dt="2024-10-22T15:02:03.353" v="680" actId="1076"/>
          <ac:picMkLst>
            <pc:docMk/>
            <pc:sldMk cId="3560154075" sldId="1254"/>
            <ac:picMk id="13" creationId="{66C69008-DA80-AFD1-CD55-9E6B47374751}"/>
          </ac:picMkLst>
        </pc:picChg>
        <pc:picChg chg="mod">
          <ac:chgData name="Alison Rees" userId="S::alison@talkabouttrust.org::643807b7-95c8-4d06-bfbd-2c8a4c2b8f9b" providerId="AD" clId="Web-{31912756-89AF-9DB3-37D5-72F48F61FAB3}" dt="2024-10-22T15:02:33.979" v="685" actId="1076"/>
          <ac:picMkLst>
            <pc:docMk/>
            <pc:sldMk cId="3560154075" sldId="1254"/>
            <ac:picMk id="14" creationId="{1B880413-5F94-F4BD-02D5-4AE965A4C1D7}"/>
          </ac:picMkLst>
        </pc:picChg>
        <pc:picChg chg="mod">
          <ac:chgData name="Alison Rees" userId="S::alison@talkabouttrust.org::643807b7-95c8-4d06-bfbd-2c8a4c2b8f9b" providerId="AD" clId="Web-{31912756-89AF-9DB3-37D5-72F48F61FAB3}" dt="2024-10-23T06:55:11.779" v="887" actId="1076"/>
          <ac:picMkLst>
            <pc:docMk/>
            <pc:sldMk cId="3560154075" sldId="1254"/>
            <ac:picMk id="16" creationId="{33A5F3E2-DC4D-C780-667C-4F34D9D1D60C}"/>
          </ac:picMkLst>
        </pc:picChg>
        <pc:picChg chg="mod">
          <ac:chgData name="Alison Rees" userId="S::alison@talkabouttrust.org::643807b7-95c8-4d06-bfbd-2c8a4c2b8f9b" providerId="AD" clId="Web-{31912756-89AF-9DB3-37D5-72F48F61FAB3}" dt="2024-10-22T15:02:32.182" v="684" actId="1076"/>
          <ac:picMkLst>
            <pc:docMk/>
            <pc:sldMk cId="3560154075" sldId="1254"/>
            <ac:picMk id="28" creationId="{BC0F4284-AC94-8CB9-AC4E-01B8421AEB9E}"/>
          </ac:picMkLst>
        </pc:picChg>
      </pc:sldChg>
      <pc:sldChg chg="modSp">
        <pc:chgData name="Alison Rees" userId="S::alison@talkabouttrust.org::643807b7-95c8-4d06-bfbd-2c8a4c2b8f9b" providerId="AD" clId="Web-{31912756-89AF-9DB3-37D5-72F48F61FAB3}" dt="2024-10-23T05:18:16.606" v="872"/>
        <pc:sldMkLst>
          <pc:docMk/>
          <pc:sldMk cId="3791087671" sldId="1256"/>
        </pc:sldMkLst>
        <pc:spChg chg="mod">
          <ac:chgData name="Alison Rees" userId="S::alison@talkabouttrust.org::643807b7-95c8-4d06-bfbd-2c8a4c2b8f9b" providerId="AD" clId="Web-{31912756-89AF-9DB3-37D5-72F48F61FAB3}" dt="2024-10-22T15:17:40.942" v="863" actId="20577"/>
          <ac:spMkLst>
            <pc:docMk/>
            <pc:sldMk cId="3791087671" sldId="1256"/>
            <ac:spMk id="2" creationId="{201FC7AF-5338-954A-BCD4-C58D4639EB4C}"/>
          </ac:spMkLst>
        </pc:spChg>
        <pc:graphicFrameChg chg="mod modGraphic">
          <ac:chgData name="Alison Rees" userId="S::alison@talkabouttrust.org::643807b7-95c8-4d06-bfbd-2c8a4c2b8f9b" providerId="AD" clId="Web-{31912756-89AF-9DB3-37D5-72F48F61FAB3}" dt="2024-10-23T05:18:14.965" v="870"/>
          <ac:graphicFrameMkLst>
            <pc:docMk/>
            <pc:sldMk cId="3791087671" sldId="1256"/>
            <ac:graphicFrameMk id="3" creationId="{F0EA8759-FCE7-9CD7-0BD9-42CA1E29F13B}"/>
          </ac:graphicFrameMkLst>
        </pc:graphicFrameChg>
        <pc:graphicFrameChg chg="mod modGraphic">
          <ac:chgData name="Alison Rees" userId="S::alison@talkabouttrust.org::643807b7-95c8-4d06-bfbd-2c8a4c2b8f9b" providerId="AD" clId="Web-{31912756-89AF-9DB3-37D5-72F48F61FAB3}" dt="2024-10-23T05:18:16.606" v="872"/>
          <ac:graphicFrameMkLst>
            <pc:docMk/>
            <pc:sldMk cId="3791087671" sldId="1256"/>
            <ac:graphicFrameMk id="5" creationId="{026F88E7-E75B-5FB0-A9D8-3F6F90B6C763}"/>
          </ac:graphicFrameMkLst>
        </pc:graphicFrameChg>
        <pc:graphicFrameChg chg="mod modGraphic">
          <ac:chgData name="Alison Rees" userId="S::alison@talkabouttrust.org::643807b7-95c8-4d06-bfbd-2c8a4c2b8f9b" providerId="AD" clId="Web-{31912756-89AF-9DB3-37D5-72F48F61FAB3}" dt="2024-10-22T15:08:51.903" v="825"/>
          <ac:graphicFrameMkLst>
            <pc:docMk/>
            <pc:sldMk cId="3791087671" sldId="1256"/>
            <ac:graphicFrameMk id="6" creationId="{2DDAEDF7-BD48-B875-0321-6C8A1412D2F8}"/>
          </ac:graphicFrameMkLst>
        </pc:graphicFrameChg>
        <pc:graphicFrameChg chg="mod modGraphic">
          <ac:chgData name="Alison Rees" userId="S::alison@talkabouttrust.org::643807b7-95c8-4d06-bfbd-2c8a4c2b8f9b" providerId="AD" clId="Web-{31912756-89AF-9DB3-37D5-72F48F61FAB3}" dt="2024-10-23T05:18:13.293" v="868"/>
          <ac:graphicFrameMkLst>
            <pc:docMk/>
            <pc:sldMk cId="3791087671" sldId="1256"/>
            <ac:graphicFrameMk id="11" creationId="{3C272803-7B5C-1E3C-B7C4-73AC1A36E38C}"/>
          </ac:graphicFrameMkLst>
        </pc:graphicFrameChg>
        <pc:picChg chg="mod">
          <ac:chgData name="Alison Rees" userId="S::alison@talkabouttrust.org::643807b7-95c8-4d06-bfbd-2c8a4c2b8f9b" providerId="AD" clId="Web-{31912756-89AF-9DB3-37D5-72F48F61FAB3}" dt="2024-10-22T15:05:56.410" v="773" actId="1076"/>
          <ac:picMkLst>
            <pc:docMk/>
            <pc:sldMk cId="3791087671" sldId="1256"/>
            <ac:picMk id="18" creationId="{DEA0E959-BE4C-BF4B-5998-F2651BC762D0}"/>
          </ac:picMkLst>
        </pc:picChg>
        <pc:picChg chg="mod">
          <ac:chgData name="Alison Rees" userId="S::alison@talkabouttrust.org::643807b7-95c8-4d06-bfbd-2c8a4c2b8f9b" providerId="AD" clId="Web-{31912756-89AF-9DB3-37D5-72F48F61FAB3}" dt="2024-10-22T15:07:19.070" v="802" actId="1076"/>
          <ac:picMkLst>
            <pc:docMk/>
            <pc:sldMk cId="3791087671" sldId="1256"/>
            <ac:picMk id="22" creationId="{6B3A69BC-663E-B2D1-0127-D57FA5A43139}"/>
          </ac:picMkLst>
        </pc:picChg>
        <pc:picChg chg="mod">
          <ac:chgData name="Alison Rees" userId="S::alison@talkabouttrust.org::643807b7-95c8-4d06-bfbd-2c8a4c2b8f9b" providerId="AD" clId="Web-{31912756-89AF-9DB3-37D5-72F48F61FAB3}" dt="2024-10-22T15:05:58.239" v="774" actId="1076"/>
          <ac:picMkLst>
            <pc:docMk/>
            <pc:sldMk cId="3791087671" sldId="1256"/>
            <ac:picMk id="24" creationId="{A3433F93-A1D6-5FFA-61E3-A7278CD3D337}"/>
          </ac:picMkLst>
        </pc:picChg>
        <pc:picChg chg="mod">
          <ac:chgData name="Alison Rees" userId="S::alison@talkabouttrust.org::643807b7-95c8-4d06-bfbd-2c8a4c2b8f9b" providerId="AD" clId="Web-{31912756-89AF-9DB3-37D5-72F48F61FAB3}" dt="2024-10-22T15:07:20.695" v="803" actId="1076"/>
          <ac:picMkLst>
            <pc:docMk/>
            <pc:sldMk cId="3791087671" sldId="1256"/>
            <ac:picMk id="28" creationId="{0CD2D19C-4DBB-4FA8-F2CC-44CEAC599DA5}"/>
          </ac:picMkLst>
        </pc:picChg>
      </pc:sldChg>
      <pc:sldChg chg="modSp">
        <pc:chgData name="Alison Rees" userId="S::alison@talkabouttrust.org::643807b7-95c8-4d06-bfbd-2c8a4c2b8f9b" providerId="AD" clId="Web-{31912756-89AF-9DB3-37D5-72F48F61FAB3}" dt="2024-10-22T15:17:33.910" v="862" actId="20577"/>
        <pc:sldMkLst>
          <pc:docMk/>
          <pc:sldMk cId="2441595605" sldId="1257"/>
        </pc:sldMkLst>
        <pc:spChg chg="mod">
          <ac:chgData name="Alison Rees" userId="S::alison@talkabouttrust.org::643807b7-95c8-4d06-bfbd-2c8a4c2b8f9b" providerId="AD" clId="Web-{31912756-89AF-9DB3-37D5-72F48F61FAB3}" dt="2024-10-22T15:17:33.910" v="862" actId="20577"/>
          <ac:spMkLst>
            <pc:docMk/>
            <pc:sldMk cId="2441595605" sldId="1257"/>
            <ac:spMk id="2" creationId="{201FC7AF-5338-954A-BCD4-C58D4639EB4C}"/>
          </ac:spMkLst>
        </pc:spChg>
        <pc:graphicFrameChg chg="mod modGraphic">
          <ac:chgData name="Alison Rees" userId="S::alison@talkabouttrust.org::643807b7-95c8-4d06-bfbd-2c8a4c2b8f9b" providerId="AD" clId="Web-{31912756-89AF-9DB3-37D5-72F48F61FAB3}" dt="2024-10-22T15:09:14.591" v="829"/>
          <ac:graphicFrameMkLst>
            <pc:docMk/>
            <pc:sldMk cId="2441595605" sldId="1257"/>
            <ac:graphicFrameMk id="5" creationId="{CC466DA9-C360-FE45-5C48-68D345D05AA2}"/>
          </ac:graphicFrameMkLst>
        </pc:graphicFrameChg>
        <pc:graphicFrameChg chg="mod modGraphic">
          <ac:chgData name="Alison Rees" userId="S::alison@talkabouttrust.org::643807b7-95c8-4d06-bfbd-2c8a4c2b8f9b" providerId="AD" clId="Web-{31912756-89AF-9DB3-37D5-72F48F61FAB3}" dt="2024-10-22T15:09:26.545" v="831"/>
          <ac:graphicFrameMkLst>
            <pc:docMk/>
            <pc:sldMk cId="2441595605" sldId="1257"/>
            <ac:graphicFrameMk id="8" creationId="{9D34659D-9088-B720-25DC-6A337494E928}"/>
          </ac:graphicFrameMkLst>
        </pc:graphicFrameChg>
        <pc:graphicFrameChg chg="mod modGraphic">
          <ac:chgData name="Alison Rees" userId="S::alison@talkabouttrust.org::643807b7-95c8-4d06-bfbd-2c8a4c2b8f9b" providerId="AD" clId="Web-{31912756-89AF-9DB3-37D5-72F48F61FAB3}" dt="2024-10-22T15:09:43.514" v="837"/>
          <ac:graphicFrameMkLst>
            <pc:docMk/>
            <pc:sldMk cId="2441595605" sldId="1257"/>
            <ac:graphicFrameMk id="13" creationId="{455DE07F-8CFF-FFF6-0AB0-0CF4CCC695F3}"/>
          </ac:graphicFrameMkLst>
        </pc:graphicFrameChg>
      </pc:sldChg>
      <pc:sldChg chg="addSp delSp modSp">
        <pc:chgData name="Alison Rees" userId="S::alison@talkabouttrust.org::643807b7-95c8-4d06-bfbd-2c8a4c2b8f9b" providerId="AD" clId="Web-{31912756-89AF-9DB3-37D5-72F48F61FAB3}" dt="2024-10-22T15:14:29.355" v="855" actId="1076"/>
        <pc:sldMkLst>
          <pc:docMk/>
          <pc:sldMk cId="3273535025" sldId="1260"/>
        </pc:sldMkLst>
        <pc:spChg chg="mod">
          <ac:chgData name="Alison Rees" userId="S::alison@talkabouttrust.org::643807b7-95c8-4d06-bfbd-2c8a4c2b8f9b" providerId="AD" clId="Web-{31912756-89AF-9DB3-37D5-72F48F61FAB3}" dt="2024-10-22T13:52:23.744" v="53" actId="14100"/>
          <ac:spMkLst>
            <pc:docMk/>
            <pc:sldMk cId="3273535025" sldId="1260"/>
            <ac:spMk id="3" creationId="{7A8A4003-D58D-4888-964E-F7811BBF48B4}"/>
          </ac:spMkLst>
        </pc:spChg>
        <pc:spChg chg="del">
          <ac:chgData name="Alison Rees" userId="S::alison@talkabouttrust.org::643807b7-95c8-4d06-bfbd-2c8a4c2b8f9b" providerId="AD" clId="Web-{31912756-89AF-9DB3-37D5-72F48F61FAB3}" dt="2024-10-22T15:13:59.338" v="851"/>
          <ac:spMkLst>
            <pc:docMk/>
            <pc:sldMk cId="3273535025" sldId="1260"/>
            <ac:spMk id="6" creationId="{E5B90C91-8578-6143-95F9-3E5A2D364B6C}"/>
          </ac:spMkLst>
        </pc:spChg>
        <pc:spChg chg="mod">
          <ac:chgData name="Alison Rees" userId="S::alison@talkabouttrust.org::643807b7-95c8-4d06-bfbd-2c8a4c2b8f9b" providerId="AD" clId="Web-{31912756-89AF-9DB3-37D5-72F48F61FAB3}" dt="2024-10-22T13:52:12.134" v="49" actId="1076"/>
          <ac:spMkLst>
            <pc:docMk/>
            <pc:sldMk cId="3273535025" sldId="1260"/>
            <ac:spMk id="10" creationId="{49BAD10C-BD10-B2C0-8EA7-B58D43ECD0D5}"/>
          </ac:spMkLst>
        </pc:spChg>
        <pc:spChg chg="ord">
          <ac:chgData name="Alison Rees" userId="S::alison@talkabouttrust.org::643807b7-95c8-4d06-bfbd-2c8a4c2b8f9b" providerId="AD" clId="Web-{31912756-89AF-9DB3-37D5-72F48F61FAB3}" dt="2024-10-22T15:13:55.244" v="850"/>
          <ac:spMkLst>
            <pc:docMk/>
            <pc:sldMk cId="3273535025" sldId="1260"/>
            <ac:spMk id="11" creationId="{65695916-0985-FC43-A594-021F99939092}"/>
          </ac:spMkLst>
        </pc:spChg>
        <pc:spChg chg="mod">
          <ac:chgData name="Alison Rees" userId="S::alison@talkabouttrust.org::643807b7-95c8-4d06-bfbd-2c8a4c2b8f9b" providerId="AD" clId="Web-{31912756-89AF-9DB3-37D5-72F48F61FAB3}" dt="2024-10-22T15:14:17.511" v="853" actId="20577"/>
          <ac:spMkLst>
            <pc:docMk/>
            <pc:sldMk cId="3273535025" sldId="1260"/>
            <ac:spMk id="13" creationId="{06666EEB-447D-2042-A23A-30B2021453F0}"/>
          </ac:spMkLst>
        </pc:spChg>
        <pc:spChg chg="mod">
          <ac:chgData name="Alison Rees" userId="S::alison@talkabouttrust.org::643807b7-95c8-4d06-bfbd-2c8a4c2b8f9b" providerId="AD" clId="Web-{31912756-89AF-9DB3-37D5-72F48F61FAB3}" dt="2024-10-22T13:52:14.337" v="51" actId="1076"/>
          <ac:spMkLst>
            <pc:docMk/>
            <pc:sldMk cId="3273535025" sldId="1260"/>
            <ac:spMk id="18" creationId="{394686B7-8DAA-2FF1-3B85-6EB2F8105ED5}"/>
          </ac:spMkLst>
        </pc:spChg>
        <pc:picChg chg="add mod ord">
          <ac:chgData name="Alison Rees" userId="S::alison@talkabouttrust.org::643807b7-95c8-4d06-bfbd-2c8a4c2b8f9b" providerId="AD" clId="Web-{31912756-89AF-9DB3-37D5-72F48F61FAB3}" dt="2024-10-22T15:14:29.355" v="855" actId="1076"/>
          <ac:picMkLst>
            <pc:docMk/>
            <pc:sldMk cId="3273535025" sldId="1260"/>
            <ac:picMk id="2" creationId="{A7BB6B3D-8C8A-07CB-8235-877F272C33AD}"/>
          </ac:picMkLst>
        </pc:picChg>
        <pc:picChg chg="add del mod">
          <ac:chgData name="Alison Rees" userId="S::alison@talkabouttrust.org::643807b7-95c8-4d06-bfbd-2c8a4c2b8f9b" providerId="AD" clId="Web-{31912756-89AF-9DB3-37D5-72F48F61FAB3}" dt="2024-10-22T15:13:39.681" v="844"/>
          <ac:picMkLst>
            <pc:docMk/>
            <pc:sldMk cId="3273535025" sldId="1260"/>
            <ac:picMk id="4" creationId="{26519665-BD94-A5F6-9E4E-7997A4469D03}"/>
          </ac:picMkLst>
        </pc:picChg>
        <pc:picChg chg="mod">
          <ac:chgData name="Alison Rees" userId="S::alison@talkabouttrust.org::643807b7-95c8-4d06-bfbd-2c8a4c2b8f9b" providerId="AD" clId="Web-{31912756-89AF-9DB3-37D5-72F48F61FAB3}" dt="2024-10-22T13:53:06.980" v="54"/>
          <ac:picMkLst>
            <pc:docMk/>
            <pc:sldMk cId="3273535025" sldId="1260"/>
            <ac:picMk id="12" creationId="{675AE6DD-9938-AB49-A42C-97D7DBD912D1}"/>
          </ac:picMkLst>
        </pc:picChg>
      </pc:sldChg>
      <pc:sldChg chg="add del replId">
        <pc:chgData name="Alison Rees" userId="S::alison@talkabouttrust.org::643807b7-95c8-4d06-bfbd-2c8a4c2b8f9b" providerId="AD" clId="Web-{31912756-89AF-9DB3-37D5-72F48F61FAB3}" dt="2024-10-22T14:42:42.926" v="639"/>
        <pc:sldMkLst>
          <pc:docMk/>
          <pc:sldMk cId="1119712718" sldId="1261"/>
        </pc:sldMkLst>
      </pc:sldChg>
    </pc:docChg>
  </pc:docChgLst>
  <pc:docChgLst>
    <pc:chgData name="Alison Rees" userId="S::alison@talkabouttrust.org::643807b7-95c8-4d06-bfbd-2c8a4c2b8f9b" providerId="AD" clId="Web-{72E3E36A-8A2B-76E9-9B58-CC4EEB7C57E1}"/>
    <pc:docChg chg="modSld">
      <pc:chgData name="Alison Rees" userId="S::alison@talkabouttrust.org::643807b7-95c8-4d06-bfbd-2c8a4c2b8f9b" providerId="AD" clId="Web-{72E3E36A-8A2B-76E9-9B58-CC4EEB7C57E1}" dt="2024-08-21T10:07:36.704" v="231" actId="20577"/>
      <pc:docMkLst>
        <pc:docMk/>
      </pc:docMkLst>
      <pc:sldChg chg="modSp">
        <pc:chgData name="Alison Rees" userId="S::alison@talkabouttrust.org::643807b7-95c8-4d06-bfbd-2c8a4c2b8f9b" providerId="AD" clId="Web-{72E3E36A-8A2B-76E9-9B58-CC4EEB7C57E1}" dt="2024-08-21T10:02:43.641" v="160" actId="20577"/>
        <pc:sldMkLst>
          <pc:docMk/>
          <pc:sldMk cId="371704623" sldId="1198"/>
        </pc:sldMkLst>
        <pc:spChg chg="mod">
          <ac:chgData name="Alison Rees" userId="S::alison@talkabouttrust.org::643807b7-95c8-4d06-bfbd-2c8a4c2b8f9b" providerId="AD" clId="Web-{72E3E36A-8A2B-76E9-9B58-CC4EEB7C57E1}" dt="2024-08-21T10:02:43.641" v="160" actId="20577"/>
          <ac:spMkLst>
            <pc:docMk/>
            <pc:sldMk cId="371704623" sldId="1198"/>
            <ac:spMk id="5" creationId="{4CD1F38F-D7D3-4EDD-B2CE-F68B6A2B17ED}"/>
          </ac:spMkLst>
        </pc:spChg>
      </pc:sldChg>
      <pc:sldChg chg="modSp">
        <pc:chgData name="Alison Rees" userId="S::alison@talkabouttrust.org::643807b7-95c8-4d06-bfbd-2c8a4c2b8f9b" providerId="AD" clId="Web-{72E3E36A-8A2B-76E9-9B58-CC4EEB7C57E1}" dt="2024-08-21T09:58:09.626" v="60"/>
        <pc:sldMkLst>
          <pc:docMk/>
          <pc:sldMk cId="1257193029" sldId="1212"/>
        </pc:sldMkLst>
        <pc:graphicFrameChg chg="mod modGraphic">
          <ac:chgData name="Alison Rees" userId="S::alison@talkabouttrust.org::643807b7-95c8-4d06-bfbd-2c8a4c2b8f9b" providerId="AD" clId="Web-{72E3E36A-8A2B-76E9-9B58-CC4EEB7C57E1}" dt="2024-08-21T09:58:09.626" v="60"/>
          <ac:graphicFrameMkLst>
            <pc:docMk/>
            <pc:sldMk cId="1257193029" sldId="1212"/>
            <ac:graphicFrameMk id="14" creationId="{F568B84B-5CB6-7E4C-ABCE-D5B664703DAD}"/>
          </ac:graphicFrameMkLst>
        </pc:graphicFrameChg>
      </pc:sldChg>
      <pc:sldChg chg="modSp">
        <pc:chgData name="Alison Rees" userId="S::alison@talkabouttrust.org::643807b7-95c8-4d06-bfbd-2c8a4c2b8f9b" providerId="AD" clId="Web-{72E3E36A-8A2B-76E9-9B58-CC4EEB7C57E1}" dt="2024-08-21T10:04:54.945" v="193" actId="20577"/>
        <pc:sldMkLst>
          <pc:docMk/>
          <pc:sldMk cId="970973078" sldId="1217"/>
        </pc:sldMkLst>
        <pc:spChg chg="mod">
          <ac:chgData name="Alison Rees" userId="S::alison@talkabouttrust.org::643807b7-95c8-4d06-bfbd-2c8a4c2b8f9b" providerId="AD" clId="Web-{72E3E36A-8A2B-76E9-9B58-CC4EEB7C57E1}" dt="2024-08-21T10:04:54.945" v="193" actId="20577"/>
          <ac:spMkLst>
            <pc:docMk/>
            <pc:sldMk cId="970973078" sldId="1217"/>
            <ac:spMk id="37" creationId="{3585BAA4-7610-4519-AD83-C74045054654}"/>
          </ac:spMkLst>
        </pc:spChg>
      </pc:sldChg>
      <pc:sldChg chg="modSp">
        <pc:chgData name="Alison Rees" userId="S::alison@talkabouttrust.org::643807b7-95c8-4d06-bfbd-2c8a4c2b8f9b" providerId="AD" clId="Web-{72E3E36A-8A2B-76E9-9B58-CC4EEB7C57E1}" dt="2024-08-21T10:02:55.642" v="161" actId="20577"/>
        <pc:sldMkLst>
          <pc:docMk/>
          <pc:sldMk cId="1568164550" sldId="1250"/>
        </pc:sldMkLst>
      </pc:sldChg>
      <pc:sldChg chg="modSp">
        <pc:chgData name="Alison Rees" userId="S::alison@talkabouttrust.org::643807b7-95c8-4d06-bfbd-2c8a4c2b8f9b" providerId="AD" clId="Web-{72E3E36A-8A2B-76E9-9B58-CC4EEB7C57E1}" dt="2024-08-21T10:07:03.437" v="230" actId="20577"/>
        <pc:sldMkLst>
          <pc:docMk/>
          <pc:sldMk cId="4011011948" sldId="1252"/>
        </pc:sldMkLst>
        <pc:spChg chg="mod">
          <ac:chgData name="Alison Rees" userId="S::alison@talkabouttrust.org::643807b7-95c8-4d06-bfbd-2c8a4c2b8f9b" providerId="AD" clId="Web-{72E3E36A-8A2B-76E9-9B58-CC4EEB7C57E1}" dt="2024-08-21T10:07:03.437" v="230" actId="20577"/>
          <ac:spMkLst>
            <pc:docMk/>
            <pc:sldMk cId="4011011948" sldId="1252"/>
            <ac:spMk id="3" creationId="{7A8A4003-D58D-4888-964E-F7811BBF48B4}"/>
          </ac:spMkLst>
        </pc:spChg>
      </pc:sldChg>
      <pc:sldChg chg="modSp">
        <pc:chgData name="Alison Rees" userId="S::alison@talkabouttrust.org::643807b7-95c8-4d06-bfbd-2c8a4c2b8f9b" providerId="AD" clId="Web-{72E3E36A-8A2B-76E9-9B58-CC4EEB7C57E1}" dt="2024-08-21T10:07:36.704" v="231" actId="20577"/>
        <pc:sldMkLst>
          <pc:docMk/>
          <pc:sldMk cId="4102084095" sldId="1253"/>
        </pc:sldMkLst>
        <pc:spChg chg="mod">
          <ac:chgData name="Alison Rees" userId="S::alison@talkabouttrust.org::643807b7-95c8-4d06-bfbd-2c8a4c2b8f9b" providerId="AD" clId="Web-{72E3E36A-8A2B-76E9-9B58-CC4EEB7C57E1}" dt="2024-08-21T10:07:36.704" v="231" actId="20577"/>
          <ac:spMkLst>
            <pc:docMk/>
            <pc:sldMk cId="4102084095" sldId="1253"/>
            <ac:spMk id="4" creationId="{F9B2FAC0-54FC-4FCB-A8EB-33F7DBE6062F}"/>
          </ac:spMkLst>
        </pc:spChg>
      </pc:sldChg>
      <pc:sldChg chg="modSp">
        <pc:chgData name="Alison Rees" userId="S::alison@talkabouttrust.org::643807b7-95c8-4d06-bfbd-2c8a4c2b8f9b" providerId="AD" clId="Web-{72E3E36A-8A2B-76E9-9B58-CC4EEB7C57E1}" dt="2024-08-21T09:59:00.566" v="88"/>
        <pc:sldMkLst>
          <pc:docMk/>
          <pc:sldMk cId="3560154075" sldId="1254"/>
        </pc:sldMkLst>
      </pc:sldChg>
    </pc:docChg>
  </pc:docChgLst>
  <pc:docChgLst>
    <pc:chgData name="Alison Rees" userId="S::alison@talkabouttrust.org::643807b7-95c8-4d06-bfbd-2c8a4c2b8f9b" providerId="AD" clId="Web-{1EE72DF6-548C-37CC-044A-288EA2F00ADB}"/>
    <pc:docChg chg="addSld delSld modSld sldOrd">
      <pc:chgData name="Alison Rees" userId="S::alison@talkabouttrust.org::643807b7-95c8-4d06-bfbd-2c8a4c2b8f9b" providerId="AD" clId="Web-{1EE72DF6-548C-37CC-044A-288EA2F00ADB}" dt="2024-09-18T13:10:33.537" v="210" actId="1076"/>
      <pc:docMkLst>
        <pc:docMk/>
      </pc:docMkLst>
      <pc:sldChg chg="addSp delSp modSp">
        <pc:chgData name="Alison Rees" userId="S::alison@talkabouttrust.org::643807b7-95c8-4d06-bfbd-2c8a4c2b8f9b" providerId="AD" clId="Web-{1EE72DF6-548C-37CC-044A-288EA2F00ADB}" dt="2024-09-18T13:10:33.537" v="210" actId="1076"/>
        <pc:sldMkLst>
          <pc:docMk/>
          <pc:sldMk cId="4102084095" sldId="1253"/>
        </pc:sldMkLst>
        <pc:spChg chg="mod">
          <ac:chgData name="Alison Rees" userId="S::alison@talkabouttrust.org::643807b7-95c8-4d06-bfbd-2c8a4c2b8f9b" providerId="AD" clId="Web-{1EE72DF6-548C-37CC-044A-288EA2F00ADB}" dt="2024-09-18T13:10:27.818" v="209" actId="14100"/>
          <ac:spMkLst>
            <pc:docMk/>
            <pc:sldMk cId="4102084095" sldId="1253"/>
            <ac:spMk id="4" creationId="{F9B2FAC0-54FC-4FCB-A8EB-33F7DBE6062F}"/>
          </ac:spMkLst>
        </pc:spChg>
        <pc:spChg chg="add mod">
          <ac:chgData name="Alison Rees" userId="S::alison@talkabouttrust.org::643807b7-95c8-4d06-bfbd-2c8a4c2b8f9b" providerId="AD" clId="Web-{1EE72DF6-548C-37CC-044A-288EA2F00ADB}" dt="2024-09-18T13:10:33.537" v="210" actId="1076"/>
          <ac:spMkLst>
            <pc:docMk/>
            <pc:sldMk cId="4102084095" sldId="1253"/>
            <ac:spMk id="7" creationId="{283CB773-B28F-53EF-C422-D6291F24937B}"/>
          </ac:spMkLst>
        </pc:spChg>
        <pc:spChg chg="add mod">
          <ac:chgData name="Alison Rees" userId="S::alison@talkabouttrust.org::643807b7-95c8-4d06-bfbd-2c8a4c2b8f9b" providerId="AD" clId="Web-{1EE72DF6-548C-37CC-044A-288EA2F00ADB}" dt="2024-09-18T13:10:13.505" v="205" actId="14100"/>
          <ac:spMkLst>
            <pc:docMk/>
            <pc:sldMk cId="4102084095" sldId="1253"/>
            <ac:spMk id="8" creationId="{0C7B0710-F312-AF5A-6B0F-D13A2BA244B5}"/>
          </ac:spMkLst>
        </pc:spChg>
        <pc:picChg chg="add mod modCrop">
          <ac:chgData name="Alison Rees" userId="S::alison@talkabouttrust.org::643807b7-95c8-4d06-bfbd-2c8a4c2b8f9b" providerId="AD" clId="Web-{1EE72DF6-548C-37CC-044A-288EA2F00ADB}" dt="2024-09-18T13:10:03.286" v="201"/>
          <ac:picMkLst>
            <pc:docMk/>
            <pc:sldMk cId="4102084095" sldId="1253"/>
            <ac:picMk id="5" creationId="{480714BD-F68B-64EE-C780-789FEA079D72}"/>
          </ac:picMkLst>
        </pc:picChg>
        <pc:picChg chg="add mod">
          <ac:chgData name="Alison Rees" userId="S::alison@talkabouttrust.org::643807b7-95c8-4d06-bfbd-2c8a4c2b8f9b" providerId="AD" clId="Web-{1EE72DF6-548C-37CC-044A-288EA2F00ADB}" dt="2024-09-18T13:10:03.614" v="203"/>
          <ac:picMkLst>
            <pc:docMk/>
            <pc:sldMk cId="4102084095" sldId="1253"/>
            <ac:picMk id="9" creationId="{A5D0EF15-0C6C-72BF-3E8B-251C0760F93A}"/>
          </ac:picMkLst>
        </pc:picChg>
        <pc:picChg chg="add mod">
          <ac:chgData name="Alison Rees" userId="S::alison@talkabouttrust.org::643807b7-95c8-4d06-bfbd-2c8a4c2b8f9b" providerId="AD" clId="Web-{1EE72DF6-548C-37CC-044A-288EA2F00ADB}" dt="2024-09-18T13:10:03.286" v="202"/>
          <ac:picMkLst>
            <pc:docMk/>
            <pc:sldMk cId="4102084095" sldId="1253"/>
            <ac:picMk id="10" creationId="{2653694D-CC64-D276-5A09-22AF50DA6317}"/>
          </ac:picMkLst>
        </pc:picChg>
      </pc:sldChg>
      <pc:sldChg chg="addSp delSp modSp new ord">
        <pc:chgData name="Alison Rees" userId="S::alison@talkabouttrust.org::643807b7-95c8-4d06-bfbd-2c8a4c2b8f9b" providerId="AD" clId="Web-{1EE72DF6-548C-37CC-044A-288EA2F00ADB}" dt="2024-09-18T12:38:01.296" v="122" actId="20577"/>
        <pc:sldMkLst>
          <pc:docMk/>
          <pc:sldMk cId="268071293" sldId="1260"/>
        </pc:sldMkLst>
      </pc:sldChg>
      <pc:sldChg chg="add del replId">
        <pc:chgData name="Alison Rees" userId="S::alison@talkabouttrust.org::643807b7-95c8-4d06-bfbd-2c8a4c2b8f9b" providerId="AD" clId="Web-{1EE72DF6-548C-37CC-044A-288EA2F00ADB}" dt="2024-09-18T12:36:32.731" v="85"/>
        <pc:sldMkLst>
          <pc:docMk/>
          <pc:sldMk cId="1320380240" sldId="1261"/>
        </pc:sldMkLst>
      </pc:sldChg>
    </pc:docChg>
  </pc:docChgLst>
  <pc:docChgLst>
    <pc:chgData name="Alison Rees" userId="S::alison@talkabouttrust.org::643807b7-95c8-4d06-bfbd-2c8a4c2b8f9b" providerId="AD" clId="Web-{4BD2C78D-B766-BF45-D592-5146B1500574}"/>
    <pc:docChg chg="addSld delSld modSld sldOrd">
      <pc:chgData name="Alison Rees" userId="S::alison@talkabouttrust.org::643807b7-95c8-4d06-bfbd-2c8a4c2b8f9b" providerId="AD" clId="Web-{4BD2C78D-B766-BF45-D592-5146B1500574}" dt="2024-09-11T08:17:33.365" v="1665" actId="20577"/>
      <pc:docMkLst>
        <pc:docMk/>
      </pc:docMkLst>
      <pc:sldChg chg="modSp modNotes">
        <pc:chgData name="Alison Rees" userId="S::alison@talkabouttrust.org::643807b7-95c8-4d06-bfbd-2c8a4c2b8f9b" providerId="AD" clId="Web-{4BD2C78D-B766-BF45-D592-5146B1500574}" dt="2024-09-11T07:50:52.459" v="1500"/>
        <pc:sldMkLst>
          <pc:docMk/>
          <pc:sldMk cId="371704623" sldId="1198"/>
        </pc:sldMkLst>
        <pc:spChg chg="mod">
          <ac:chgData name="Alison Rees" userId="S::alison@talkabouttrust.org::643807b7-95c8-4d06-bfbd-2c8a4c2b8f9b" providerId="AD" clId="Web-{4BD2C78D-B766-BF45-D592-5146B1500574}" dt="2024-09-11T07:43:40.416" v="1482" actId="20577"/>
          <ac:spMkLst>
            <pc:docMk/>
            <pc:sldMk cId="371704623" sldId="1198"/>
            <ac:spMk id="5" creationId="{4CD1F38F-D7D3-4EDD-B2CE-F68B6A2B17ED}"/>
          </ac:spMkLst>
        </pc:spChg>
      </pc:sldChg>
      <pc:sldChg chg="add del">
        <pc:chgData name="Alison Rees" userId="S::alison@talkabouttrust.org::643807b7-95c8-4d06-bfbd-2c8a4c2b8f9b" providerId="AD" clId="Web-{4BD2C78D-B766-BF45-D592-5146B1500574}" dt="2024-09-11T05:37:12.596" v="71"/>
        <pc:sldMkLst>
          <pc:docMk/>
          <pc:sldMk cId="1257193029" sldId="1212"/>
        </pc:sldMkLst>
      </pc:sldChg>
      <pc:sldChg chg="modSp">
        <pc:chgData name="Alison Rees" userId="S::alison@talkabouttrust.org::643807b7-95c8-4d06-bfbd-2c8a4c2b8f9b" providerId="AD" clId="Web-{4BD2C78D-B766-BF45-D592-5146B1500574}" dt="2024-09-11T08:11:17.539" v="1617" actId="20577"/>
        <pc:sldMkLst>
          <pc:docMk/>
          <pc:sldMk cId="2979247403" sldId="1220"/>
        </pc:sldMkLst>
        <pc:spChg chg="mod">
          <ac:chgData name="Alison Rees" userId="S::alison@talkabouttrust.org::643807b7-95c8-4d06-bfbd-2c8a4c2b8f9b" providerId="AD" clId="Web-{4BD2C78D-B766-BF45-D592-5146B1500574}" dt="2024-09-11T08:10:49.835" v="1615" actId="20577"/>
          <ac:spMkLst>
            <pc:docMk/>
            <pc:sldMk cId="2979247403" sldId="1220"/>
            <ac:spMk id="4" creationId="{7F1C41D0-1DC2-BF67-0312-3100CC07B03A}"/>
          </ac:spMkLst>
        </pc:spChg>
        <pc:spChg chg="mod">
          <ac:chgData name="Alison Rees" userId="S::alison@talkabouttrust.org::643807b7-95c8-4d06-bfbd-2c8a4c2b8f9b" providerId="AD" clId="Web-{4BD2C78D-B766-BF45-D592-5146B1500574}" dt="2024-09-11T08:11:17.539" v="1617" actId="20577"/>
          <ac:spMkLst>
            <pc:docMk/>
            <pc:sldMk cId="2979247403" sldId="1220"/>
            <ac:spMk id="17" creationId="{3E27F5D8-13C4-E1FC-CD6B-F05DCD60F4F2}"/>
          </ac:spMkLst>
        </pc:spChg>
      </pc:sldChg>
      <pc:sldChg chg="del">
        <pc:chgData name="Alison Rees" userId="S::alison@talkabouttrust.org::643807b7-95c8-4d06-bfbd-2c8a4c2b8f9b" providerId="AD" clId="Web-{4BD2C78D-B766-BF45-D592-5146B1500574}" dt="2024-09-11T05:37:19.549" v="72"/>
        <pc:sldMkLst>
          <pc:docMk/>
          <pc:sldMk cId="1928733059" sldId="1236"/>
        </pc:sldMkLst>
      </pc:sldChg>
      <pc:sldChg chg="ord">
        <pc:chgData name="Alison Rees" userId="S::alison@talkabouttrust.org::643807b7-95c8-4d06-bfbd-2c8a4c2b8f9b" providerId="AD" clId="Web-{4BD2C78D-B766-BF45-D592-5146B1500574}" dt="2024-09-11T05:37:31.565" v="74"/>
        <pc:sldMkLst>
          <pc:docMk/>
          <pc:sldMk cId="1205162445" sldId="1239"/>
        </pc:sldMkLst>
      </pc:sldChg>
      <pc:sldChg chg="addSp delSp modSp addAnim modAnim">
        <pc:chgData name="Alison Rees" userId="S::alison@talkabouttrust.org::643807b7-95c8-4d06-bfbd-2c8a4c2b8f9b" providerId="AD" clId="Web-{4BD2C78D-B766-BF45-D592-5146B1500574}" dt="2024-09-11T08:11:59.587" v="1619"/>
        <pc:sldMkLst>
          <pc:docMk/>
          <pc:sldMk cId="3007618911" sldId="1242"/>
        </pc:sldMkLst>
        <pc:spChg chg="mod">
          <ac:chgData name="Alison Rees" userId="S::alison@talkabouttrust.org::643807b7-95c8-4d06-bfbd-2c8a4c2b8f9b" providerId="AD" clId="Web-{4BD2C78D-B766-BF45-D592-5146B1500574}" dt="2024-09-11T06:27:44.566" v="1174" actId="14100"/>
          <ac:spMkLst>
            <pc:docMk/>
            <pc:sldMk cId="3007618911" sldId="1242"/>
            <ac:spMk id="2" creationId="{201FC7AF-5338-954A-BCD4-C58D4639EB4C}"/>
          </ac:spMkLst>
        </pc:spChg>
        <pc:spChg chg="mod">
          <ac:chgData name="Alison Rees" userId="S::alison@talkabouttrust.org::643807b7-95c8-4d06-bfbd-2c8a4c2b8f9b" providerId="AD" clId="Web-{4BD2C78D-B766-BF45-D592-5146B1500574}" dt="2024-09-11T06:27:36.191" v="1172" actId="14100"/>
          <ac:spMkLst>
            <pc:docMk/>
            <pc:sldMk cId="3007618911" sldId="1242"/>
            <ac:spMk id="4" creationId="{C23DBE8E-36D6-A74D-9885-C5FFC565C281}"/>
          </ac:spMkLst>
        </pc:spChg>
        <pc:spChg chg="mod">
          <ac:chgData name="Alison Rees" userId="S::alison@talkabouttrust.org::643807b7-95c8-4d06-bfbd-2c8a4c2b8f9b" providerId="AD" clId="Web-{4BD2C78D-B766-BF45-D592-5146B1500574}" dt="2024-09-11T07:28:08.594" v="1333" actId="1076"/>
          <ac:spMkLst>
            <pc:docMk/>
            <pc:sldMk cId="3007618911" sldId="1242"/>
            <ac:spMk id="11" creationId="{4E806E20-EF93-6238-1711-B2E36114081D}"/>
          </ac:spMkLst>
        </pc:spChg>
        <pc:spChg chg="add mod ord">
          <ac:chgData name="Alison Rees" userId="S::alison@talkabouttrust.org::643807b7-95c8-4d06-bfbd-2c8a4c2b8f9b" providerId="AD" clId="Web-{4BD2C78D-B766-BF45-D592-5146B1500574}" dt="2024-09-11T07:29:40.066" v="1354" actId="14100"/>
          <ac:spMkLst>
            <pc:docMk/>
            <pc:sldMk cId="3007618911" sldId="1242"/>
            <ac:spMk id="33" creationId="{BAF61A44-ABAB-F65E-05F1-0731CC3E2B28}"/>
          </ac:spMkLst>
        </pc:spChg>
        <pc:spChg chg="add mod ord">
          <ac:chgData name="Alison Rees" userId="S::alison@talkabouttrust.org::643807b7-95c8-4d06-bfbd-2c8a4c2b8f9b" providerId="AD" clId="Web-{4BD2C78D-B766-BF45-D592-5146B1500574}" dt="2024-09-11T07:30:57.849" v="1371" actId="14100"/>
          <ac:spMkLst>
            <pc:docMk/>
            <pc:sldMk cId="3007618911" sldId="1242"/>
            <ac:spMk id="34" creationId="{AD70C584-D832-B817-F166-CF1C4E920446}"/>
          </ac:spMkLst>
        </pc:spChg>
        <pc:spChg chg="add mod">
          <ac:chgData name="Alison Rees" userId="S::alison@talkabouttrust.org::643807b7-95c8-4d06-bfbd-2c8a4c2b8f9b" providerId="AD" clId="Web-{4BD2C78D-B766-BF45-D592-5146B1500574}" dt="2024-09-11T07:31:10.177" v="1372" actId="1076"/>
          <ac:spMkLst>
            <pc:docMk/>
            <pc:sldMk cId="3007618911" sldId="1242"/>
            <ac:spMk id="46" creationId="{BFFD6135-972A-8CE6-4D58-58A90550EBAD}"/>
          </ac:spMkLst>
        </pc:spChg>
        <pc:spChg chg="add mod">
          <ac:chgData name="Alison Rees" userId="S::alison@talkabouttrust.org::643807b7-95c8-4d06-bfbd-2c8a4c2b8f9b" providerId="AD" clId="Web-{4BD2C78D-B766-BF45-D592-5146B1500574}" dt="2024-09-11T07:29:51.566" v="1357" actId="14100"/>
          <ac:spMkLst>
            <pc:docMk/>
            <pc:sldMk cId="3007618911" sldId="1242"/>
            <ac:spMk id="48" creationId="{0B672DEA-B117-2A7F-1A96-EE60D80DC3EC}"/>
          </ac:spMkLst>
        </pc:spChg>
        <pc:spChg chg="add mod">
          <ac:chgData name="Alison Rees" userId="S::alison@talkabouttrust.org::643807b7-95c8-4d06-bfbd-2c8a4c2b8f9b" providerId="AD" clId="Web-{4BD2C78D-B766-BF45-D592-5146B1500574}" dt="2024-09-11T07:30:42.645" v="1368" actId="14100"/>
          <ac:spMkLst>
            <pc:docMk/>
            <pc:sldMk cId="3007618911" sldId="1242"/>
            <ac:spMk id="51" creationId="{9E17F6B1-4902-20E9-BDCC-D2C40424C37F}"/>
          </ac:spMkLst>
        </pc:spChg>
        <pc:spChg chg="add mod">
          <ac:chgData name="Alison Rees" userId="S::alison@talkabouttrust.org::643807b7-95c8-4d06-bfbd-2c8a4c2b8f9b" providerId="AD" clId="Web-{4BD2C78D-B766-BF45-D592-5146B1500574}" dt="2024-09-11T07:30:28.973" v="1366" actId="1076"/>
          <ac:spMkLst>
            <pc:docMk/>
            <pc:sldMk cId="3007618911" sldId="1242"/>
            <ac:spMk id="52" creationId="{065FDF7A-47B1-D155-638B-C8D4915E782F}"/>
          </ac:spMkLst>
        </pc:spChg>
        <pc:picChg chg="add mod">
          <ac:chgData name="Alison Rees" userId="S::alison@talkabouttrust.org::643807b7-95c8-4d06-bfbd-2c8a4c2b8f9b" providerId="AD" clId="Web-{4BD2C78D-B766-BF45-D592-5146B1500574}" dt="2024-09-11T06:55:47.839" v="1294" actId="1076"/>
          <ac:picMkLst>
            <pc:docMk/>
            <pc:sldMk cId="3007618911" sldId="1242"/>
            <ac:picMk id="53" creationId="{B71A26C1-E959-C87D-258B-7B6F197E9A0C}"/>
          </ac:picMkLst>
        </pc:picChg>
      </pc:sldChg>
      <pc:sldChg chg="addSp delSp modSp">
        <pc:chgData name="Alison Rees" userId="S::alison@talkabouttrust.org::643807b7-95c8-4d06-bfbd-2c8a4c2b8f9b" providerId="AD" clId="Web-{4BD2C78D-B766-BF45-D592-5146B1500574}" dt="2024-09-11T06:55:29.698" v="1291"/>
        <pc:sldMkLst>
          <pc:docMk/>
          <pc:sldMk cId="948549036" sldId="1243"/>
        </pc:sldMkLst>
      </pc:sldChg>
      <pc:sldChg chg="modSp">
        <pc:chgData name="Alison Rees" userId="S::alison@talkabouttrust.org::643807b7-95c8-4d06-bfbd-2c8a4c2b8f9b" providerId="AD" clId="Web-{4BD2C78D-B766-BF45-D592-5146B1500574}" dt="2024-09-11T08:07:02.110" v="1614" actId="20577"/>
        <pc:sldMkLst>
          <pc:docMk/>
          <pc:sldMk cId="832319247" sldId="1247"/>
        </pc:sldMkLst>
        <pc:spChg chg="mod">
          <ac:chgData name="Alison Rees" userId="S::alison@talkabouttrust.org::643807b7-95c8-4d06-bfbd-2c8a4c2b8f9b" providerId="AD" clId="Web-{4BD2C78D-B766-BF45-D592-5146B1500574}" dt="2024-09-11T08:07:02.110" v="1614" actId="20577"/>
          <ac:spMkLst>
            <pc:docMk/>
            <pc:sldMk cId="832319247" sldId="1247"/>
            <ac:spMk id="2" creationId="{1116CE2C-69F3-689B-DB59-D2B18C2C2D9F}"/>
          </ac:spMkLst>
        </pc:spChg>
        <pc:spChg chg="mod">
          <ac:chgData name="Alison Rees" userId="S::alison@talkabouttrust.org::643807b7-95c8-4d06-bfbd-2c8a4c2b8f9b" providerId="AD" clId="Web-{4BD2C78D-B766-BF45-D592-5146B1500574}" dt="2024-09-11T08:06:25.234" v="1609" actId="20577"/>
          <ac:spMkLst>
            <pc:docMk/>
            <pc:sldMk cId="832319247" sldId="1247"/>
            <ac:spMk id="5" creationId="{91C451A4-6F76-364A-934D-713FCAF04327}"/>
          </ac:spMkLst>
        </pc:spChg>
        <pc:spChg chg="mod">
          <ac:chgData name="Alison Rees" userId="S::alison@talkabouttrust.org::643807b7-95c8-4d06-bfbd-2c8a4c2b8f9b" providerId="AD" clId="Web-{4BD2C78D-B766-BF45-D592-5146B1500574}" dt="2024-09-11T08:05:29.482" v="1605"/>
          <ac:spMkLst>
            <pc:docMk/>
            <pc:sldMk cId="832319247" sldId="1247"/>
            <ac:spMk id="14" creationId="{03A30E13-9DCD-0F4F-8A0C-0B6FF3E3168F}"/>
          </ac:spMkLst>
        </pc:spChg>
      </pc:sldChg>
      <pc:sldChg chg="addSp delSp modSp addAnim">
        <pc:chgData name="Alison Rees" userId="S::alison@talkabouttrust.org::643807b7-95c8-4d06-bfbd-2c8a4c2b8f9b" providerId="AD" clId="Web-{4BD2C78D-B766-BF45-D592-5146B1500574}" dt="2024-09-11T08:04:56.747" v="1604"/>
        <pc:sldMkLst>
          <pc:docMk/>
          <pc:sldMk cId="4011011948" sldId="1252"/>
        </pc:sldMkLst>
        <pc:spChg chg="mod">
          <ac:chgData name="Alison Rees" userId="S::alison@talkabouttrust.org::643807b7-95c8-4d06-bfbd-2c8a4c2b8f9b" providerId="AD" clId="Web-{4BD2C78D-B766-BF45-D592-5146B1500574}" dt="2024-09-11T07:52:27.696" v="1521" actId="14100"/>
          <ac:spMkLst>
            <pc:docMk/>
            <pc:sldMk cId="4011011948" sldId="1252"/>
            <ac:spMk id="3" creationId="{7A8A4003-D58D-4888-964E-F7811BBF48B4}"/>
          </ac:spMkLst>
        </pc:spChg>
        <pc:spChg chg="add mod">
          <ac:chgData name="Alison Rees" userId="S::alison@talkabouttrust.org::643807b7-95c8-4d06-bfbd-2c8a4c2b8f9b" providerId="AD" clId="Web-{4BD2C78D-B766-BF45-D592-5146B1500574}" dt="2024-09-11T07:58:29.378" v="1580" actId="20577"/>
          <ac:spMkLst>
            <pc:docMk/>
            <pc:sldMk cId="4011011948" sldId="1252"/>
            <ac:spMk id="10" creationId="{49BAD10C-BD10-B2C0-8EA7-B58D43ECD0D5}"/>
          </ac:spMkLst>
        </pc:spChg>
        <pc:spChg chg="add mod">
          <ac:chgData name="Alison Rees" userId="S::alison@talkabouttrust.org::643807b7-95c8-4d06-bfbd-2c8a4c2b8f9b" providerId="AD" clId="Web-{4BD2C78D-B766-BF45-D592-5146B1500574}" dt="2024-09-11T08:01:14.819" v="1598" actId="20577"/>
          <ac:spMkLst>
            <pc:docMk/>
            <pc:sldMk cId="4011011948" sldId="1252"/>
            <ac:spMk id="18" creationId="{394686B7-8DAA-2FF1-3B85-6EB2F8105ED5}"/>
          </ac:spMkLst>
        </pc:spChg>
      </pc:sldChg>
      <pc:sldChg chg="modSp">
        <pc:chgData name="Alison Rees" userId="S::alison@talkabouttrust.org::643807b7-95c8-4d06-bfbd-2c8a4c2b8f9b" providerId="AD" clId="Web-{4BD2C78D-B766-BF45-D592-5146B1500574}" dt="2024-09-11T08:17:33.365" v="1665" actId="20577"/>
        <pc:sldMkLst>
          <pc:docMk/>
          <pc:sldMk cId="4102084095" sldId="1253"/>
        </pc:sldMkLst>
        <pc:spChg chg="mod">
          <ac:chgData name="Alison Rees" userId="S::alison@talkabouttrust.org::643807b7-95c8-4d06-bfbd-2c8a4c2b8f9b" providerId="AD" clId="Web-{4BD2C78D-B766-BF45-D592-5146B1500574}" dt="2024-09-11T08:17:33.365" v="1665" actId="20577"/>
          <ac:spMkLst>
            <pc:docMk/>
            <pc:sldMk cId="4102084095" sldId="1253"/>
            <ac:spMk id="4" creationId="{F9B2FAC0-54FC-4FCB-A8EB-33F7DBE6062F}"/>
          </ac:spMkLst>
        </pc:spChg>
      </pc:sldChg>
      <pc:sldChg chg="modSp">
        <pc:chgData name="Alison Rees" userId="S::alison@talkabouttrust.org::643807b7-95c8-4d06-bfbd-2c8a4c2b8f9b" providerId="AD" clId="Web-{4BD2C78D-B766-BF45-D592-5146B1500574}" dt="2024-09-11T05:33:23.776" v="43"/>
        <pc:sldMkLst>
          <pc:docMk/>
          <pc:sldMk cId="3791087671" sldId="1256"/>
        </pc:sldMkLst>
        <pc:graphicFrameChg chg="modGraphic">
          <ac:chgData name="Alison Rees" userId="S::alison@talkabouttrust.org::643807b7-95c8-4d06-bfbd-2c8a4c2b8f9b" providerId="AD" clId="Web-{4BD2C78D-B766-BF45-D592-5146B1500574}" dt="2024-09-11T05:32:51.728" v="37"/>
          <ac:graphicFrameMkLst>
            <pc:docMk/>
            <pc:sldMk cId="3791087671" sldId="1256"/>
            <ac:graphicFrameMk id="3" creationId="{F0EA8759-FCE7-9CD7-0BD9-42CA1E29F13B}"/>
          </ac:graphicFrameMkLst>
        </pc:graphicFrameChg>
        <pc:graphicFrameChg chg="modGraphic">
          <ac:chgData name="Alison Rees" userId="S::alison@talkabouttrust.org::643807b7-95c8-4d06-bfbd-2c8a4c2b8f9b" providerId="AD" clId="Web-{4BD2C78D-B766-BF45-D592-5146B1500574}" dt="2024-09-11T05:33:23.776" v="43"/>
          <ac:graphicFrameMkLst>
            <pc:docMk/>
            <pc:sldMk cId="3791087671" sldId="1256"/>
            <ac:graphicFrameMk id="5" creationId="{026F88E7-E75B-5FB0-A9D8-3F6F90B6C763}"/>
          </ac:graphicFrameMkLst>
        </pc:graphicFrameChg>
        <pc:graphicFrameChg chg="modGraphic">
          <ac:chgData name="Alison Rees" userId="S::alison@talkabouttrust.org::643807b7-95c8-4d06-bfbd-2c8a4c2b8f9b" providerId="AD" clId="Web-{4BD2C78D-B766-BF45-D592-5146B1500574}" dt="2024-09-11T05:32:58.494" v="39"/>
          <ac:graphicFrameMkLst>
            <pc:docMk/>
            <pc:sldMk cId="3791087671" sldId="1256"/>
            <ac:graphicFrameMk id="6" creationId="{2DDAEDF7-BD48-B875-0321-6C8A1412D2F8}"/>
          </ac:graphicFrameMkLst>
        </pc:graphicFrameChg>
        <pc:graphicFrameChg chg="modGraphic">
          <ac:chgData name="Alison Rees" userId="S::alison@talkabouttrust.org::643807b7-95c8-4d06-bfbd-2c8a4c2b8f9b" providerId="AD" clId="Web-{4BD2C78D-B766-BF45-D592-5146B1500574}" dt="2024-09-11T05:32:40.056" v="34"/>
          <ac:graphicFrameMkLst>
            <pc:docMk/>
            <pc:sldMk cId="3791087671" sldId="1256"/>
            <ac:graphicFrameMk id="11" creationId="{3C272803-7B5C-1E3C-B7C4-73AC1A36E38C}"/>
          </ac:graphicFrameMkLst>
        </pc:graphicFrameChg>
      </pc:sldChg>
      <pc:sldChg chg="addSp modSp addAnim">
        <pc:chgData name="Alison Rees" userId="S::alison@talkabouttrust.org::643807b7-95c8-4d06-bfbd-2c8a4c2b8f9b" providerId="AD" clId="Web-{4BD2C78D-B766-BF45-D592-5146B1500574}" dt="2024-09-11T05:36:28.485" v="69"/>
        <pc:sldMkLst>
          <pc:docMk/>
          <pc:sldMk cId="2441595605" sldId="1257"/>
        </pc:sldMkLst>
        <pc:graphicFrameChg chg="mod modGraphic">
          <ac:chgData name="Alison Rees" userId="S::alison@talkabouttrust.org::643807b7-95c8-4d06-bfbd-2c8a4c2b8f9b" providerId="AD" clId="Web-{4BD2C78D-B766-BF45-D592-5146B1500574}" dt="2024-09-11T05:33:46.152" v="44"/>
          <ac:graphicFrameMkLst>
            <pc:docMk/>
            <pc:sldMk cId="2441595605" sldId="1257"/>
            <ac:graphicFrameMk id="5" creationId="{CC466DA9-C360-FE45-5C48-68D345D05AA2}"/>
          </ac:graphicFrameMkLst>
        </pc:graphicFrameChg>
        <pc:graphicFrameChg chg="add mod ord modGraphic">
          <ac:chgData name="Alison Rees" userId="S::alison@talkabouttrust.org::643807b7-95c8-4d06-bfbd-2c8a4c2b8f9b" providerId="AD" clId="Web-{4BD2C78D-B766-BF45-D592-5146B1500574}" dt="2024-09-11T05:36:28.485" v="69"/>
          <ac:graphicFrameMkLst>
            <pc:docMk/>
            <pc:sldMk cId="2441595605" sldId="1257"/>
            <ac:graphicFrameMk id="8" creationId="{9D34659D-9088-B720-25DC-6A337494E928}"/>
          </ac:graphicFrameMkLst>
        </pc:graphicFrameChg>
        <pc:graphicFrameChg chg="add mod ord modGraphic">
          <ac:chgData name="Alison Rees" userId="S::alison@talkabouttrust.org::643807b7-95c8-4d06-bfbd-2c8a4c2b8f9b" providerId="AD" clId="Web-{4BD2C78D-B766-BF45-D592-5146B1500574}" dt="2024-09-11T05:36:20.610" v="67"/>
          <ac:graphicFrameMkLst>
            <pc:docMk/>
            <pc:sldMk cId="2441595605" sldId="1257"/>
            <ac:graphicFrameMk id="13" creationId="{455DE07F-8CFF-FFF6-0AB0-0CF4CCC695F3}"/>
          </ac:graphicFrameMkLst>
        </pc:graphicFrameChg>
        <pc:picChg chg="mod">
          <ac:chgData name="Alison Rees" userId="S::alison@talkabouttrust.org::643807b7-95c8-4d06-bfbd-2c8a4c2b8f9b" providerId="AD" clId="Web-{4BD2C78D-B766-BF45-D592-5146B1500574}" dt="2024-09-11T05:34:25.918" v="59" actId="1076"/>
          <ac:picMkLst>
            <pc:docMk/>
            <pc:sldMk cId="2441595605" sldId="1257"/>
            <ac:picMk id="6" creationId="{2605802D-CD4F-082D-5110-AEF1E863B54D}"/>
          </ac:picMkLst>
        </pc:picChg>
        <pc:picChg chg="mod">
          <ac:chgData name="Alison Rees" userId="S::alison@talkabouttrust.org::643807b7-95c8-4d06-bfbd-2c8a4c2b8f9b" providerId="AD" clId="Web-{4BD2C78D-B766-BF45-D592-5146B1500574}" dt="2024-09-11T05:34:29.934" v="60" actId="1076"/>
          <ac:picMkLst>
            <pc:docMk/>
            <pc:sldMk cId="2441595605" sldId="1257"/>
            <ac:picMk id="9" creationId="{45D7C0BE-8932-3B0C-EBEA-BADB5496F90A}"/>
          </ac:picMkLst>
        </pc:picChg>
      </pc:sldChg>
      <pc:sldChg chg="add">
        <pc:chgData name="Alison Rees" userId="S::alison@talkabouttrust.org::643807b7-95c8-4d06-bfbd-2c8a4c2b8f9b" providerId="AD" clId="Web-{4BD2C78D-B766-BF45-D592-5146B1500574}" dt="2024-09-11T05:37:26.284" v="73"/>
        <pc:sldMkLst>
          <pc:docMk/>
          <pc:sldMk cId="1928733059" sldId="1258"/>
        </pc:sldMkLst>
      </pc:sldChg>
      <pc:sldChg chg="addSp delSp modSp add replId addAnim">
        <pc:chgData name="Alison Rees" userId="S::alison@talkabouttrust.org::643807b7-95c8-4d06-bfbd-2c8a4c2b8f9b" providerId="AD" clId="Web-{4BD2C78D-B766-BF45-D592-5146B1500574}" dt="2024-09-11T08:14:34.466" v="1663"/>
        <pc:sldMkLst>
          <pc:docMk/>
          <pc:sldMk cId="2501846162" sldId="1259"/>
        </pc:sldMkLst>
        <pc:spChg chg="mod">
          <ac:chgData name="Alison Rees" userId="S::alison@talkabouttrust.org::643807b7-95c8-4d06-bfbd-2c8a4c2b8f9b" providerId="AD" clId="Web-{4BD2C78D-B766-BF45-D592-5146B1500574}" dt="2024-09-11T06:49:02.232" v="1230" actId="20577"/>
          <ac:spMkLst>
            <pc:docMk/>
            <pc:sldMk cId="2501846162" sldId="1259"/>
            <ac:spMk id="2" creationId="{201FC7AF-5338-954A-BCD4-C58D4639EB4C}"/>
          </ac:spMkLst>
        </pc:spChg>
        <pc:spChg chg="add mod">
          <ac:chgData name="Alison Rees" userId="S::alison@talkabouttrust.org::643807b7-95c8-4d06-bfbd-2c8a4c2b8f9b" providerId="AD" clId="Web-{4BD2C78D-B766-BF45-D592-5146B1500574}" dt="2024-09-11T06:50:05.735" v="1237" actId="20577"/>
          <ac:spMkLst>
            <pc:docMk/>
            <pc:sldMk cId="2501846162" sldId="1259"/>
            <ac:spMk id="3" creationId="{0DD5F827-704C-087F-F553-BA51D59ADFE1}"/>
          </ac:spMkLst>
        </pc:spChg>
        <pc:spChg chg="mod">
          <ac:chgData name="Alison Rees" userId="S::alison@talkabouttrust.org::643807b7-95c8-4d06-bfbd-2c8a4c2b8f9b" providerId="AD" clId="Web-{4BD2C78D-B766-BF45-D592-5146B1500574}" dt="2024-09-11T06:50:53.611" v="1255" actId="14100"/>
          <ac:spMkLst>
            <pc:docMk/>
            <pc:sldMk cId="2501846162" sldId="1259"/>
            <ac:spMk id="4" creationId="{C23DBE8E-36D6-A74D-9885-C5FFC565C281}"/>
          </ac:spMkLst>
        </pc:spChg>
        <pc:spChg chg="mod">
          <ac:chgData name="Alison Rees" userId="S::alison@talkabouttrust.org::643807b7-95c8-4d06-bfbd-2c8a4c2b8f9b" providerId="AD" clId="Web-{4BD2C78D-B766-BF45-D592-5146B1500574}" dt="2024-09-11T06:50:50.252" v="1251" actId="1076"/>
          <ac:spMkLst>
            <pc:docMk/>
            <pc:sldMk cId="2501846162" sldId="1259"/>
            <ac:spMk id="33" creationId="{BAF61A44-ABAB-F65E-05F1-0731CC3E2B28}"/>
          </ac:spMkLst>
        </pc:spChg>
        <pc:spChg chg="mod">
          <ac:chgData name="Alison Rees" userId="S::alison@talkabouttrust.org::643807b7-95c8-4d06-bfbd-2c8a4c2b8f9b" providerId="AD" clId="Web-{4BD2C78D-B766-BF45-D592-5146B1500574}" dt="2024-09-11T06:50:50.298" v="1252" actId="1076"/>
          <ac:spMkLst>
            <pc:docMk/>
            <pc:sldMk cId="2501846162" sldId="1259"/>
            <ac:spMk id="34" creationId="{AD70C584-D832-B817-F166-CF1C4E920446}"/>
          </ac:spMkLst>
        </pc:spChg>
        <pc:spChg chg="mod">
          <ac:chgData name="Alison Rees" userId="S::alison@talkabouttrust.org::643807b7-95c8-4d06-bfbd-2c8a4c2b8f9b" providerId="AD" clId="Web-{4BD2C78D-B766-BF45-D592-5146B1500574}" dt="2024-09-11T07:33:15.071" v="1379" actId="14100"/>
          <ac:spMkLst>
            <pc:docMk/>
            <pc:sldMk cId="2501846162" sldId="1259"/>
            <ac:spMk id="37" creationId="{55FC15B8-6728-9691-12CE-BCE876E2ADFD}"/>
          </ac:spMkLst>
        </pc:spChg>
        <pc:spChg chg="mod">
          <ac:chgData name="Alison Rees" userId="S::alison@talkabouttrust.org::643807b7-95c8-4d06-bfbd-2c8a4c2b8f9b" providerId="AD" clId="Web-{4BD2C78D-B766-BF45-D592-5146B1500574}" dt="2024-09-11T07:32:50.165" v="1378" actId="14100"/>
          <ac:spMkLst>
            <pc:docMk/>
            <pc:sldMk cId="2501846162" sldId="1259"/>
            <ac:spMk id="41" creationId="{07913FAA-55F2-C7AF-A706-19E781BE8005}"/>
          </ac:spMkLst>
        </pc:spChg>
        <pc:spChg chg="mod ord">
          <ac:chgData name="Alison Rees" userId="S::alison@talkabouttrust.org::643807b7-95c8-4d06-bfbd-2c8a4c2b8f9b" providerId="AD" clId="Web-{4BD2C78D-B766-BF45-D592-5146B1500574}" dt="2024-09-11T07:32:45.055" v="1377" actId="14100"/>
          <ac:spMkLst>
            <pc:docMk/>
            <pc:sldMk cId="2501846162" sldId="1259"/>
            <ac:spMk id="42" creationId="{68CFFC2F-D5C8-65FE-C009-A88C795CC7B2}"/>
          </ac:spMkLst>
        </pc:spChg>
        <pc:spChg chg="mod">
          <ac:chgData name="Alison Rees" userId="S::alison@talkabouttrust.org::643807b7-95c8-4d06-bfbd-2c8a4c2b8f9b" providerId="AD" clId="Web-{4BD2C78D-B766-BF45-D592-5146B1500574}" dt="2024-09-11T07:33:28.197" v="1380" actId="1076"/>
          <ac:spMkLst>
            <pc:docMk/>
            <pc:sldMk cId="2501846162" sldId="1259"/>
            <ac:spMk id="43" creationId="{051C3801-9C12-DB42-959B-A9C667F20D6B}"/>
          </ac:spMkLst>
        </pc:spChg>
        <pc:spChg chg="mod">
          <ac:chgData name="Alison Rees" userId="S::alison@talkabouttrust.org::643807b7-95c8-4d06-bfbd-2c8a4c2b8f9b" providerId="AD" clId="Web-{4BD2C78D-B766-BF45-D592-5146B1500574}" dt="2024-09-11T07:33:34.088" v="1386" actId="1076"/>
          <ac:spMkLst>
            <pc:docMk/>
            <pc:sldMk cId="2501846162" sldId="1259"/>
            <ac:spMk id="44" creationId="{AC67B12E-7AA8-34F7-5BE1-E163FFFDC47D}"/>
          </ac:spMkLst>
        </pc:spChg>
        <pc:spChg chg="mod">
          <ac:chgData name="Alison Rees" userId="S::alison@talkabouttrust.org::643807b7-95c8-4d06-bfbd-2c8a4c2b8f9b" providerId="AD" clId="Web-{4BD2C78D-B766-BF45-D592-5146B1500574}" dt="2024-09-11T07:34:30.089" v="1387" actId="1076"/>
          <ac:spMkLst>
            <pc:docMk/>
            <pc:sldMk cId="2501846162" sldId="1259"/>
            <ac:spMk id="45" creationId="{3AF899CD-C992-F4A9-D04B-AB0587D715A9}"/>
          </ac:spMkLst>
        </pc:spChg>
        <pc:graphicFrameChg chg="mod">
          <ac:chgData name="Alison Rees" userId="S::alison@talkabouttrust.org::643807b7-95c8-4d06-bfbd-2c8a4c2b8f9b" providerId="AD" clId="Web-{4BD2C78D-B766-BF45-D592-5146B1500574}" dt="2024-09-11T06:50:50.345" v="1253" actId="1076"/>
          <ac:graphicFrameMkLst>
            <pc:docMk/>
            <pc:sldMk cId="2501846162" sldId="1259"/>
            <ac:graphicFrameMk id="17" creationId="{C4F80287-1A6A-FC29-EA78-F969BD945E41}"/>
          </ac:graphicFrameMkLst>
        </pc:graphicFrameChg>
        <pc:graphicFrameChg chg="mod modGraphic">
          <ac:chgData name="Alison Rees" userId="S::alison@talkabouttrust.org::643807b7-95c8-4d06-bfbd-2c8a4c2b8f9b" providerId="AD" clId="Web-{4BD2C78D-B766-BF45-D592-5146B1500574}" dt="2024-09-11T08:14:34.466" v="1663"/>
          <ac:graphicFrameMkLst>
            <pc:docMk/>
            <pc:sldMk cId="2501846162" sldId="1259"/>
            <ac:graphicFrameMk id="19" creationId="{ED783719-2F76-D441-64B5-AEEF044F5B22}"/>
          </ac:graphicFrameMkLst>
        </pc:graphicFrameChg>
        <pc:graphicFrameChg chg="mod modGraphic">
          <ac:chgData name="Alison Rees" userId="S::alison@talkabouttrust.org::643807b7-95c8-4d06-bfbd-2c8a4c2b8f9b" providerId="AD" clId="Web-{4BD2C78D-B766-BF45-D592-5146B1500574}" dt="2024-09-11T08:14:22.637" v="1659"/>
          <ac:graphicFrameMkLst>
            <pc:docMk/>
            <pc:sldMk cId="2501846162" sldId="1259"/>
            <ac:graphicFrameMk id="23" creationId="{3919DAB6-ED51-7ADF-33CE-E060E9E4A3D9}"/>
          </ac:graphicFrameMkLst>
        </pc:graphicFrameChg>
        <pc:graphicFrameChg chg="mod modGraphic">
          <ac:chgData name="Alison Rees" userId="S::alison@talkabouttrust.org::643807b7-95c8-4d06-bfbd-2c8a4c2b8f9b" providerId="AD" clId="Web-{4BD2C78D-B766-BF45-D592-5146B1500574}" dt="2024-09-11T08:14:15.403" v="1657"/>
          <ac:graphicFrameMkLst>
            <pc:docMk/>
            <pc:sldMk cId="2501846162" sldId="1259"/>
            <ac:graphicFrameMk id="25" creationId="{23258A50-27DB-A54F-132D-8810532CE9F9}"/>
          </ac:graphicFrameMkLst>
        </pc:graphicFrameChg>
        <pc:graphicFrameChg chg="mod modGraphic">
          <ac:chgData name="Alison Rees" userId="S::alison@talkabouttrust.org::643807b7-95c8-4d06-bfbd-2c8a4c2b8f9b" providerId="AD" clId="Web-{4BD2C78D-B766-BF45-D592-5146B1500574}" dt="2024-09-11T08:14:05.543" v="1655"/>
          <ac:graphicFrameMkLst>
            <pc:docMk/>
            <pc:sldMk cId="2501846162" sldId="1259"/>
            <ac:graphicFrameMk id="27" creationId="{C730BDED-B487-C2CE-F691-FF02582E2159}"/>
          </ac:graphicFrameMkLst>
        </pc:graphicFrameChg>
        <pc:graphicFrameChg chg="mod">
          <ac:chgData name="Alison Rees" userId="S::alison@talkabouttrust.org::643807b7-95c8-4d06-bfbd-2c8a4c2b8f9b" providerId="AD" clId="Web-{4BD2C78D-B766-BF45-D592-5146B1500574}" dt="2024-09-11T07:34:40.808" v="1388" actId="1076"/>
          <ac:graphicFrameMkLst>
            <pc:docMk/>
            <pc:sldMk cId="2501846162" sldId="1259"/>
            <ac:graphicFrameMk id="29" creationId="{6514BC89-E772-DFD4-F184-306A6217BA5A}"/>
          </ac:graphicFrameMkLst>
        </pc:graphicFrameChg>
        <pc:graphicFrameChg chg="mod modGraphic">
          <ac:chgData name="Alison Rees" userId="S::alison@talkabouttrust.org::643807b7-95c8-4d06-bfbd-2c8a4c2b8f9b" providerId="AD" clId="Web-{4BD2C78D-B766-BF45-D592-5146B1500574}" dt="2024-09-11T08:13:55.402" v="1653"/>
          <ac:graphicFrameMkLst>
            <pc:docMk/>
            <pc:sldMk cId="2501846162" sldId="1259"/>
            <ac:graphicFrameMk id="31" creationId="{9A658C05-882E-99D1-3750-751DF5586B99}"/>
          </ac:graphicFrameMkLst>
        </pc:graphicFrameChg>
        <pc:picChg chg="add">
          <ac:chgData name="Alison Rees" userId="S::alison@talkabouttrust.org::643807b7-95c8-4d06-bfbd-2c8a4c2b8f9b" providerId="AD" clId="Web-{4BD2C78D-B766-BF45-D592-5146B1500574}" dt="2024-09-11T06:55:53.293" v="1296"/>
          <ac:picMkLst>
            <pc:docMk/>
            <pc:sldMk cId="2501846162" sldId="1259"/>
            <ac:picMk id="6" creationId="{E387B78B-CBB2-AD2F-6557-91238AE8E6B3}"/>
          </ac:picMkLst>
        </pc:picChg>
      </pc:sldChg>
    </pc:docChg>
  </pc:docChgLst>
  <pc:docChgLst>
    <pc:chgData name="Alison Rees" userId="S::alison@talkabouttrust.org::643807b7-95c8-4d06-bfbd-2c8a4c2b8f9b" providerId="AD" clId="Web-{7FCE0678-BED2-DFD3-2EED-46EB7C113759}"/>
    <pc:docChg chg="modSld">
      <pc:chgData name="Alison Rees" userId="S::alison@talkabouttrust.org::643807b7-95c8-4d06-bfbd-2c8a4c2b8f9b" providerId="AD" clId="Web-{7FCE0678-BED2-DFD3-2EED-46EB7C113759}" dt="2024-09-18T14:48:38.071" v="0" actId="14100"/>
      <pc:docMkLst>
        <pc:docMk/>
      </pc:docMkLst>
      <pc:sldChg chg="modSp">
        <pc:chgData name="Alison Rees" userId="S::alison@talkabouttrust.org::643807b7-95c8-4d06-bfbd-2c8a4c2b8f9b" providerId="AD" clId="Web-{7FCE0678-BED2-DFD3-2EED-46EB7C113759}" dt="2024-09-18T14:48:38.071" v="0" actId="14100"/>
        <pc:sldMkLst>
          <pc:docMk/>
          <pc:sldMk cId="4102084095" sldId="1253"/>
        </pc:sldMkLst>
        <pc:spChg chg="mod">
          <ac:chgData name="Alison Rees" userId="S::alison@talkabouttrust.org::643807b7-95c8-4d06-bfbd-2c8a4c2b8f9b" providerId="AD" clId="Web-{7FCE0678-BED2-DFD3-2EED-46EB7C113759}" dt="2024-09-18T14:48:38.071" v="0" actId="14100"/>
          <ac:spMkLst>
            <pc:docMk/>
            <pc:sldMk cId="4102084095" sldId="1253"/>
            <ac:spMk id="2" creationId="{D7E553AD-D4A5-24AD-4352-2E776EFC206E}"/>
          </ac:spMkLst>
        </pc:spChg>
      </pc:sldChg>
    </pc:docChg>
  </pc:docChgLst>
  <pc:docChgLst>
    <pc:chgData name="Alison Rees" userId="S::alison@talkabouttrust.org::643807b7-95c8-4d06-bfbd-2c8a4c2b8f9b" providerId="AD" clId="Web-{56285806-2BFB-911B-F1AB-C21A9FA7DA17}"/>
    <pc:docChg chg="modSld">
      <pc:chgData name="Alison Rees" userId="S::alison@talkabouttrust.org::643807b7-95c8-4d06-bfbd-2c8a4c2b8f9b" providerId="AD" clId="Web-{56285806-2BFB-911B-F1AB-C21A9FA7DA17}" dt="2024-09-10T09:08:05.361" v="329" actId="1076"/>
      <pc:docMkLst>
        <pc:docMk/>
      </pc:docMkLst>
      <pc:sldChg chg="modSp">
        <pc:chgData name="Alison Rees" userId="S::alison@talkabouttrust.org::643807b7-95c8-4d06-bfbd-2c8a4c2b8f9b" providerId="AD" clId="Web-{56285806-2BFB-911B-F1AB-C21A9FA7DA17}" dt="2024-09-10T08:36:53.467" v="51" actId="20577"/>
        <pc:sldMkLst>
          <pc:docMk/>
          <pc:sldMk cId="371704623" sldId="1198"/>
        </pc:sldMkLst>
        <pc:spChg chg="mod">
          <ac:chgData name="Alison Rees" userId="S::alison@talkabouttrust.org::643807b7-95c8-4d06-bfbd-2c8a4c2b8f9b" providerId="AD" clId="Web-{56285806-2BFB-911B-F1AB-C21A9FA7DA17}" dt="2024-09-10T08:36:53.467" v="51" actId="20577"/>
          <ac:spMkLst>
            <pc:docMk/>
            <pc:sldMk cId="371704623" sldId="1198"/>
            <ac:spMk id="5" creationId="{4CD1F38F-D7D3-4EDD-B2CE-F68B6A2B17ED}"/>
          </ac:spMkLst>
        </pc:spChg>
      </pc:sldChg>
      <pc:sldChg chg="addSp delSp modSp addAnim delAnim modNotes">
        <pc:chgData name="Alison Rees" userId="S::alison@talkabouttrust.org::643807b7-95c8-4d06-bfbd-2c8a4c2b8f9b" providerId="AD" clId="Web-{56285806-2BFB-911B-F1AB-C21A9FA7DA17}" dt="2024-09-10T09:08:05.361" v="329" actId="1076"/>
        <pc:sldMkLst>
          <pc:docMk/>
          <pc:sldMk cId="3560154075" sldId="1254"/>
        </pc:sldMkLst>
        <pc:spChg chg="mod">
          <ac:chgData name="Alison Rees" userId="S::alison@talkabouttrust.org::643807b7-95c8-4d06-bfbd-2c8a4c2b8f9b" providerId="AD" clId="Web-{56285806-2BFB-911B-F1AB-C21A9FA7DA17}" dt="2024-09-10T08:33:09.053" v="1" actId="20577"/>
          <ac:spMkLst>
            <pc:docMk/>
            <pc:sldMk cId="3560154075" sldId="1254"/>
            <ac:spMk id="3" creationId="{D5481C51-A09A-ED46-80ED-8F5CC2873800}"/>
          </ac:spMkLst>
        </pc:spChg>
        <pc:picChg chg="add mod">
          <ac:chgData name="Alison Rees" userId="S::alison@talkabouttrust.org::643807b7-95c8-4d06-bfbd-2c8a4c2b8f9b" providerId="AD" clId="Web-{56285806-2BFB-911B-F1AB-C21A9FA7DA17}" dt="2024-09-10T09:05:39.450" v="295" actId="1076"/>
          <ac:picMkLst>
            <pc:docMk/>
            <pc:sldMk cId="3560154075" sldId="1254"/>
            <ac:picMk id="9" creationId="{B102E3FA-DFA7-CD88-5A24-0B4A905A066F}"/>
          </ac:picMkLst>
        </pc:picChg>
        <pc:picChg chg="add mod modCrop">
          <ac:chgData name="Alison Rees" userId="S::alison@talkabouttrust.org::643807b7-95c8-4d06-bfbd-2c8a4c2b8f9b" providerId="AD" clId="Web-{56285806-2BFB-911B-F1AB-C21A9FA7DA17}" dt="2024-09-10T08:57:40.214" v="255" actId="1076"/>
          <ac:picMkLst>
            <pc:docMk/>
            <pc:sldMk cId="3560154075" sldId="1254"/>
            <ac:picMk id="13" creationId="{66C69008-DA80-AFD1-CD55-9E6B47374751}"/>
          </ac:picMkLst>
        </pc:picChg>
        <pc:picChg chg="add mod">
          <ac:chgData name="Alison Rees" userId="S::alison@talkabouttrust.org::643807b7-95c8-4d06-bfbd-2c8a4c2b8f9b" providerId="AD" clId="Web-{56285806-2BFB-911B-F1AB-C21A9FA7DA17}" dt="2024-09-10T08:57:50.215" v="257" actId="14100"/>
          <ac:picMkLst>
            <pc:docMk/>
            <pc:sldMk cId="3560154075" sldId="1254"/>
            <ac:picMk id="16" creationId="{33A5F3E2-DC4D-C780-667C-4F34D9D1D60C}"/>
          </ac:picMkLst>
        </pc:picChg>
        <pc:picChg chg="add mod modCrop">
          <ac:chgData name="Alison Rees" userId="S::alison@talkabouttrust.org::643807b7-95c8-4d06-bfbd-2c8a4c2b8f9b" providerId="AD" clId="Web-{56285806-2BFB-911B-F1AB-C21A9FA7DA17}" dt="2024-09-10T09:06:21.201" v="304" actId="1076"/>
          <ac:picMkLst>
            <pc:docMk/>
            <pc:sldMk cId="3560154075" sldId="1254"/>
            <ac:picMk id="28" creationId="{BC0F4284-AC94-8CB9-AC4E-01B8421AEB9E}"/>
          </ac:picMkLst>
        </pc:picChg>
      </pc:sldChg>
      <pc:sldChg chg="addSp delSp modSp">
        <pc:chgData name="Alison Rees" userId="S::alison@talkabouttrust.org::643807b7-95c8-4d06-bfbd-2c8a4c2b8f9b" providerId="AD" clId="Web-{56285806-2BFB-911B-F1AB-C21A9FA7DA17}" dt="2024-09-10T08:33:27.553" v="6"/>
        <pc:sldMkLst>
          <pc:docMk/>
          <pc:sldMk cId="3791087671" sldId="1256"/>
        </pc:sldMkLst>
      </pc:sldChg>
    </pc:docChg>
  </pc:docChgLst>
  <pc:docChgLst>
    <pc:chgData name="Alison Rees" userId="S::alison@talkabouttrust.org::643807b7-95c8-4d06-bfbd-2c8a4c2b8f9b" providerId="AD" clId="Web-{41C2D350-0B0D-5852-476A-4ED9278B8344}"/>
    <pc:docChg chg="modSld">
      <pc:chgData name="Alison Rees" userId="S::alison@talkabouttrust.org::643807b7-95c8-4d06-bfbd-2c8a4c2b8f9b" providerId="AD" clId="Web-{41C2D350-0B0D-5852-476A-4ED9278B8344}" dt="2024-09-19T17:00:37.466" v="2" actId="20577"/>
      <pc:docMkLst>
        <pc:docMk/>
      </pc:docMkLst>
      <pc:sldChg chg="modSp">
        <pc:chgData name="Alison Rees" userId="S::alison@talkabouttrust.org::643807b7-95c8-4d06-bfbd-2c8a4c2b8f9b" providerId="AD" clId="Web-{41C2D350-0B0D-5852-476A-4ED9278B8344}" dt="2024-09-19T17:00:37.466" v="2" actId="20577"/>
        <pc:sldMkLst>
          <pc:docMk/>
          <pc:sldMk cId="2353685931" sldId="1227"/>
        </pc:sldMkLst>
        <pc:spChg chg="mod">
          <ac:chgData name="Alison Rees" userId="S::alison@talkabouttrust.org::643807b7-95c8-4d06-bfbd-2c8a4c2b8f9b" providerId="AD" clId="Web-{41C2D350-0B0D-5852-476A-4ED9278B8344}" dt="2024-09-19T17:00:37.466" v="2" actId="20577"/>
          <ac:spMkLst>
            <pc:docMk/>
            <pc:sldMk cId="2353685931" sldId="1227"/>
            <ac:spMk id="27" creationId="{64B9DCBB-1C0F-014A-A93A-2A81BF3EF6CC}"/>
          </ac:spMkLst>
        </pc:spChg>
      </pc:sldChg>
    </pc:docChg>
  </pc:docChgLst>
  <pc:docChgLst>
    <pc:chgData name="Alison Rees" userId="S::alison@talkabouttrust.org::643807b7-95c8-4d06-bfbd-2c8a4c2b8f9b" providerId="AD" clId="Web-{FADA1430-C974-5C23-0CAD-C4641CDE3B18}"/>
    <pc:docChg chg="modSld">
      <pc:chgData name="Alison Rees" userId="S::alison@talkabouttrust.org::643807b7-95c8-4d06-bfbd-2c8a4c2b8f9b" providerId="AD" clId="Web-{FADA1430-C974-5C23-0CAD-C4641CDE3B18}" dt="2025-01-06T13:59:44.379" v="24"/>
      <pc:docMkLst>
        <pc:docMk/>
      </pc:docMkLst>
      <pc:sldChg chg="modNotes">
        <pc:chgData name="Alison Rees" userId="S::alison@talkabouttrust.org::643807b7-95c8-4d06-bfbd-2c8a4c2b8f9b" providerId="AD" clId="Web-{FADA1430-C974-5C23-0CAD-C4641CDE3B18}" dt="2025-01-06T13:59:44.379" v="24"/>
        <pc:sldMkLst>
          <pc:docMk/>
          <pc:sldMk cId="2979247403" sldId="1220"/>
        </pc:sldMkLst>
      </pc:sldChg>
    </pc:docChg>
  </pc:docChgLst>
  <pc:docChgLst>
    <pc:chgData name="Alison Rees" userId="S::alison@talkabouttrust.org::643807b7-95c8-4d06-bfbd-2c8a4c2b8f9b" providerId="AD" clId="Web-{2E3FD08B-A84D-AAF9-591B-8AE0D3B66213}"/>
    <pc:docChg chg="modSld">
      <pc:chgData name="Alison Rees" userId="S::alison@talkabouttrust.org::643807b7-95c8-4d06-bfbd-2c8a4c2b8f9b" providerId="AD" clId="Web-{2E3FD08B-A84D-AAF9-591B-8AE0D3B66213}" dt="2024-09-17T14:45:27.138" v="16" actId="20577"/>
      <pc:docMkLst>
        <pc:docMk/>
      </pc:docMkLst>
      <pc:sldChg chg="modSp">
        <pc:chgData name="Alison Rees" userId="S::alison@talkabouttrust.org::643807b7-95c8-4d06-bfbd-2c8a4c2b8f9b" providerId="AD" clId="Web-{2E3FD08B-A84D-AAF9-591B-8AE0D3B66213}" dt="2024-09-17T14:45:27.138" v="16" actId="20577"/>
        <pc:sldMkLst>
          <pc:docMk/>
          <pc:sldMk cId="4102084095" sldId="1253"/>
        </pc:sldMkLst>
        <pc:spChg chg="mod">
          <ac:chgData name="Alison Rees" userId="S::alison@talkabouttrust.org::643807b7-95c8-4d06-bfbd-2c8a4c2b8f9b" providerId="AD" clId="Web-{2E3FD08B-A84D-AAF9-591B-8AE0D3B66213}" dt="2024-09-17T14:45:27.138" v="16" actId="20577"/>
          <ac:spMkLst>
            <pc:docMk/>
            <pc:sldMk cId="4102084095" sldId="1253"/>
            <ac:spMk id="4" creationId="{F9B2FAC0-54FC-4FCB-A8EB-33F7DBE6062F}"/>
          </ac:spMkLst>
        </pc:spChg>
      </pc:sldChg>
    </pc:docChg>
  </pc:docChgLst>
  <pc:docChgLst>
    <pc:chgData name="Alison Rees" userId="S::alison@talkabouttrust.org::643807b7-95c8-4d06-bfbd-2c8a4c2b8f9b" providerId="AD" clId="Web-{382B7017-2E7C-51A1-D356-84FC0CCE1BE4}"/>
    <pc:docChg chg="delSld modSld">
      <pc:chgData name="Alison Rees" userId="S::alison@talkabouttrust.org::643807b7-95c8-4d06-bfbd-2c8a4c2b8f9b" providerId="AD" clId="Web-{382B7017-2E7C-51A1-D356-84FC0CCE1BE4}" dt="2024-10-28T09:14:09.007" v="50"/>
      <pc:docMkLst>
        <pc:docMk/>
      </pc:docMkLst>
      <pc:sldChg chg="del">
        <pc:chgData name="Alison Rees" userId="S::alison@talkabouttrust.org::643807b7-95c8-4d06-bfbd-2c8a4c2b8f9b" providerId="AD" clId="Web-{382B7017-2E7C-51A1-D356-84FC0CCE1BE4}" dt="2024-10-28T09:14:02.335" v="48"/>
        <pc:sldMkLst>
          <pc:docMk/>
          <pc:sldMk cId="1257193029" sldId="1212"/>
        </pc:sldMkLst>
      </pc:sldChg>
      <pc:sldChg chg="delSp modSp">
        <pc:chgData name="Alison Rees" userId="S::alison@talkabouttrust.org::643807b7-95c8-4d06-bfbd-2c8a4c2b8f9b" providerId="AD" clId="Web-{382B7017-2E7C-51A1-D356-84FC0CCE1BE4}" dt="2024-10-28T09:14:09.007" v="50"/>
        <pc:sldMkLst>
          <pc:docMk/>
          <pc:sldMk cId="4102084095" sldId="1253"/>
        </pc:sldMkLst>
        <pc:spChg chg="mod">
          <ac:chgData name="Alison Rees" userId="S::alison@talkabouttrust.org::643807b7-95c8-4d06-bfbd-2c8a4c2b8f9b" providerId="AD" clId="Web-{382B7017-2E7C-51A1-D356-84FC0CCE1BE4}" dt="2024-10-28T09:13:49.787" v="47" actId="20577"/>
          <ac:spMkLst>
            <pc:docMk/>
            <pc:sldMk cId="4102084095" sldId="1253"/>
            <ac:spMk id="7" creationId="{283CB773-B28F-53EF-C422-D6291F24937B}"/>
          </ac:spMkLst>
        </pc:spChg>
        <pc:picChg chg="del">
          <ac:chgData name="Alison Rees" userId="S::alison@talkabouttrust.org::643807b7-95c8-4d06-bfbd-2c8a4c2b8f9b" providerId="AD" clId="Web-{382B7017-2E7C-51A1-D356-84FC0CCE1BE4}" dt="2024-10-28T09:14:09.007" v="50"/>
          <ac:picMkLst>
            <pc:docMk/>
            <pc:sldMk cId="4102084095" sldId="1253"/>
            <ac:picMk id="10" creationId="{2653694D-CC64-D276-5A09-22AF50DA6317}"/>
          </ac:picMkLst>
        </pc:picChg>
      </pc:sldChg>
      <pc:sldChg chg="del">
        <pc:chgData name="Alison Rees" userId="S::alison@talkabouttrust.org::643807b7-95c8-4d06-bfbd-2c8a4c2b8f9b" providerId="AD" clId="Web-{382B7017-2E7C-51A1-D356-84FC0CCE1BE4}" dt="2024-10-28T09:14:04.225" v="49"/>
        <pc:sldMkLst>
          <pc:docMk/>
          <pc:sldMk cId="1928733059" sldId="1258"/>
        </pc:sldMkLst>
      </pc:sldChg>
    </pc:docChg>
  </pc:docChgLst>
  <pc:docChgLst>
    <pc:chgData name="Alison Rees" userId="S::alison@talkabouttrust.org::643807b7-95c8-4d06-bfbd-2c8a4c2b8f9b" providerId="AD" clId="Web-{1FD2A427-6976-6259-0441-07995FCDB70B}"/>
    <pc:docChg chg="modSld">
      <pc:chgData name="Alison Rees" userId="S::alison@talkabouttrust.org::643807b7-95c8-4d06-bfbd-2c8a4c2b8f9b" providerId="AD" clId="Web-{1FD2A427-6976-6259-0441-07995FCDB70B}" dt="2024-10-28T13:46:34.458" v="3" actId="20577"/>
      <pc:docMkLst>
        <pc:docMk/>
      </pc:docMkLst>
      <pc:sldChg chg="modSp">
        <pc:chgData name="Alison Rees" userId="S::alison@talkabouttrust.org::643807b7-95c8-4d06-bfbd-2c8a4c2b8f9b" providerId="AD" clId="Web-{1FD2A427-6976-6259-0441-07995FCDB70B}" dt="2024-10-28T13:46:34.458" v="3" actId="20577"/>
        <pc:sldMkLst>
          <pc:docMk/>
          <pc:sldMk cId="2353685931" sldId="1227"/>
        </pc:sldMkLst>
        <pc:spChg chg="mod">
          <ac:chgData name="Alison Rees" userId="S::alison@talkabouttrust.org::643807b7-95c8-4d06-bfbd-2c8a4c2b8f9b" providerId="AD" clId="Web-{1FD2A427-6976-6259-0441-07995FCDB70B}" dt="2024-10-28T13:46:34.458" v="3" actId="20577"/>
          <ac:spMkLst>
            <pc:docMk/>
            <pc:sldMk cId="2353685931" sldId="1227"/>
            <ac:spMk id="27" creationId="{64B9DCBB-1C0F-014A-A93A-2A81BF3EF6CC}"/>
          </ac:spMkLst>
        </pc:spChg>
      </pc:sldChg>
    </pc:docChg>
  </pc:docChgLst>
  <pc:docChgLst>
    <pc:chgData name="Alison Rees" userId="S::alison@talkabouttrust.org::643807b7-95c8-4d06-bfbd-2c8a4c2b8f9b" providerId="AD" clId="Web-{AA14BA76-0A8B-B5FD-6B32-628DF597FEFD}"/>
    <pc:docChg chg="modSld">
      <pc:chgData name="Alison Rees" userId="S::alison@talkabouttrust.org::643807b7-95c8-4d06-bfbd-2c8a4c2b8f9b" providerId="AD" clId="Web-{AA14BA76-0A8B-B5FD-6B32-628DF597FEFD}" dt="2024-09-02T13:32:09.636" v="241" actId="1076"/>
      <pc:docMkLst>
        <pc:docMk/>
      </pc:docMkLst>
      <pc:sldChg chg="addSp delSp modSp modTransition addAnim delAnim">
        <pc:chgData name="Alison Rees" userId="S::alison@talkabouttrust.org::643807b7-95c8-4d06-bfbd-2c8a4c2b8f9b" providerId="AD" clId="Web-{AA14BA76-0A8B-B5FD-6B32-628DF597FEFD}" dt="2024-09-02T13:27:43.829" v="177" actId="1076"/>
        <pc:sldMkLst>
          <pc:docMk/>
          <pc:sldMk cId="1257193029" sldId="1212"/>
        </pc:sldMkLst>
        <pc:spChg chg="mod">
          <ac:chgData name="Alison Rees" userId="S::alison@talkabouttrust.org::643807b7-95c8-4d06-bfbd-2c8a4c2b8f9b" providerId="AD" clId="Web-{AA14BA76-0A8B-B5FD-6B32-628DF597FEFD}" dt="2024-09-02T13:22:30.707" v="112" actId="14100"/>
          <ac:spMkLst>
            <pc:docMk/>
            <pc:sldMk cId="1257193029" sldId="1212"/>
            <ac:spMk id="15" creationId="{6D919B55-25B5-ED4F-9F3D-2013C68ED5C3}"/>
          </ac:spMkLst>
        </pc:spChg>
        <pc:graphicFrameChg chg="add mod modGraphic">
          <ac:chgData name="Alison Rees" userId="S::alison@talkabouttrust.org::643807b7-95c8-4d06-bfbd-2c8a4c2b8f9b" providerId="AD" clId="Web-{AA14BA76-0A8B-B5FD-6B32-628DF597FEFD}" dt="2024-09-02T13:27:38.453" v="176"/>
          <ac:graphicFrameMkLst>
            <pc:docMk/>
            <pc:sldMk cId="1257193029" sldId="1212"/>
            <ac:graphicFrameMk id="3" creationId="{E77FC4BD-B83D-063F-7AAD-7AC427737624}"/>
          </ac:graphicFrameMkLst>
        </pc:graphicFrameChg>
        <pc:graphicFrameChg chg="add mod modGraphic">
          <ac:chgData name="Alison Rees" userId="S::alison@talkabouttrust.org::643807b7-95c8-4d06-bfbd-2c8a4c2b8f9b" providerId="AD" clId="Web-{AA14BA76-0A8B-B5FD-6B32-628DF597FEFD}" dt="2024-09-02T13:27:31.047" v="174"/>
          <ac:graphicFrameMkLst>
            <pc:docMk/>
            <pc:sldMk cId="1257193029" sldId="1212"/>
            <ac:graphicFrameMk id="12" creationId="{29858322-307A-C90B-9012-981B8F7CDEE7}"/>
          </ac:graphicFrameMkLst>
        </pc:graphicFrameChg>
        <pc:graphicFrameChg chg="mod modGraphic">
          <ac:chgData name="Alison Rees" userId="S::alison@talkabouttrust.org::643807b7-95c8-4d06-bfbd-2c8a4c2b8f9b" providerId="AD" clId="Web-{AA14BA76-0A8B-B5FD-6B32-628DF597FEFD}" dt="2024-09-02T13:26:59.796" v="168" actId="1076"/>
          <ac:graphicFrameMkLst>
            <pc:docMk/>
            <pc:sldMk cId="1257193029" sldId="1212"/>
            <ac:graphicFrameMk id="14" creationId="{F568B84B-5CB6-7E4C-ABCE-D5B664703DAD}"/>
          </ac:graphicFrameMkLst>
        </pc:graphicFrameChg>
        <pc:graphicFrameChg chg="add mod modGraphic">
          <ac:chgData name="Alison Rees" userId="S::alison@talkabouttrust.org::643807b7-95c8-4d06-bfbd-2c8a4c2b8f9b" providerId="AD" clId="Web-{AA14BA76-0A8B-B5FD-6B32-628DF597FEFD}" dt="2024-09-02T13:27:05.452" v="170"/>
          <ac:graphicFrameMkLst>
            <pc:docMk/>
            <pc:sldMk cId="1257193029" sldId="1212"/>
            <ac:graphicFrameMk id="19" creationId="{02E83AA8-2C1E-B92B-BD51-56D96DE82951}"/>
          </ac:graphicFrameMkLst>
        </pc:graphicFrameChg>
        <pc:picChg chg="mod">
          <ac:chgData name="Alison Rees" userId="S::alison@talkabouttrust.org::643807b7-95c8-4d06-bfbd-2c8a4c2b8f9b" providerId="AD" clId="Web-{AA14BA76-0A8B-B5FD-6B32-628DF597FEFD}" dt="2024-09-02T13:09:26.612" v="17" actId="1076"/>
          <ac:picMkLst>
            <pc:docMk/>
            <pc:sldMk cId="1257193029" sldId="1212"/>
            <ac:picMk id="8" creationId="{B17E737D-645B-161A-5925-E4CE7FDF8B87}"/>
          </ac:picMkLst>
        </pc:picChg>
        <pc:picChg chg="add mod ord">
          <ac:chgData name="Alison Rees" userId="S::alison@talkabouttrust.org::643807b7-95c8-4d06-bfbd-2c8a4c2b8f9b" providerId="AD" clId="Web-{AA14BA76-0A8B-B5FD-6B32-628DF597FEFD}" dt="2024-09-02T13:27:43.829" v="177" actId="1076"/>
          <ac:picMkLst>
            <pc:docMk/>
            <pc:sldMk cId="1257193029" sldId="1212"/>
            <ac:picMk id="13" creationId="{3F079E04-B7D0-9966-12B5-10E47BD76FA7}"/>
          </ac:picMkLst>
        </pc:picChg>
        <pc:picChg chg="add mod modCrop">
          <ac:chgData name="Alison Rees" userId="S::alison@talkabouttrust.org::643807b7-95c8-4d06-bfbd-2c8a4c2b8f9b" providerId="AD" clId="Web-{AA14BA76-0A8B-B5FD-6B32-628DF597FEFD}" dt="2024-09-02T13:24:54.119" v="152" actId="1076"/>
          <ac:picMkLst>
            <pc:docMk/>
            <pc:sldMk cId="1257193029" sldId="1212"/>
            <ac:picMk id="16" creationId="{5E85AE6B-4706-64C1-A99B-8F94C51C9A54}"/>
          </ac:picMkLst>
        </pc:picChg>
      </pc:sldChg>
      <pc:sldChg chg="addSp modSp">
        <pc:chgData name="Alison Rees" userId="S::alison@talkabouttrust.org::643807b7-95c8-4d06-bfbd-2c8a4c2b8f9b" providerId="AD" clId="Web-{AA14BA76-0A8B-B5FD-6B32-628DF597FEFD}" dt="2024-09-02T13:32:09.636" v="241" actId="1076"/>
        <pc:sldMkLst>
          <pc:docMk/>
          <pc:sldMk cId="1928733059" sldId="1236"/>
        </pc:sldMkLst>
      </pc:sldChg>
    </pc:docChg>
  </pc:docChgLst>
  <pc:docChgLst>
    <pc:chgData name="Alison Rees" userId="S::alison@talkabouttrust.org::643807b7-95c8-4d06-bfbd-2c8a4c2b8f9b" providerId="AD" clId="Web-{65AE77E4-4805-815D-BCEF-3C9A95805AA7}"/>
    <pc:docChg chg="modSld">
      <pc:chgData name="Alison Rees" userId="S::alison@talkabouttrust.org::643807b7-95c8-4d06-bfbd-2c8a4c2b8f9b" providerId="AD" clId="Web-{65AE77E4-4805-815D-BCEF-3C9A95805AA7}" dt="2024-12-11T15:22:35.804" v="41"/>
      <pc:docMkLst>
        <pc:docMk/>
      </pc:docMkLst>
      <pc:sldChg chg="modNotes">
        <pc:chgData name="Alison Rees" userId="S::alison@talkabouttrust.org::643807b7-95c8-4d06-bfbd-2c8a4c2b8f9b" providerId="AD" clId="Web-{65AE77E4-4805-815D-BCEF-3C9A95805AA7}" dt="2024-12-11T15:22:24.835" v="37"/>
        <pc:sldMkLst>
          <pc:docMk/>
          <pc:sldMk cId="662270723" sldId="1209"/>
        </pc:sldMkLst>
      </pc:sldChg>
      <pc:sldChg chg="modNotes">
        <pc:chgData name="Alison Rees" userId="S::alison@talkabouttrust.org::643807b7-95c8-4d06-bfbd-2c8a4c2b8f9b" providerId="AD" clId="Web-{65AE77E4-4805-815D-BCEF-3C9A95805AA7}" dt="2024-12-11T15:22:35.804" v="41"/>
        <pc:sldMkLst>
          <pc:docMk/>
          <pc:sldMk cId="2501846162" sldId="1259"/>
        </pc:sldMkLst>
      </pc:sldChg>
    </pc:docChg>
  </pc:docChgLst>
  <pc:docChgLst>
    <pc:chgData name="Alison Rees" userId="S::alison@talkabouttrust.org::643807b7-95c8-4d06-bfbd-2c8a4c2b8f9b" providerId="AD" clId="Web-{E3B9CBAD-199A-FC3C-1EFC-0CCBF119FA83}"/>
    <pc:docChg chg="modSld">
      <pc:chgData name="Alison Rees" userId="S::alison@talkabouttrust.org::643807b7-95c8-4d06-bfbd-2c8a4c2b8f9b" providerId="AD" clId="Web-{E3B9CBAD-199A-FC3C-1EFC-0CCBF119FA83}" dt="2025-05-19T14:59:54.839" v="5" actId="20577"/>
      <pc:docMkLst>
        <pc:docMk/>
      </pc:docMkLst>
      <pc:sldChg chg="modSp">
        <pc:chgData name="Alison Rees" userId="S::alison@talkabouttrust.org::643807b7-95c8-4d06-bfbd-2c8a4c2b8f9b" providerId="AD" clId="Web-{E3B9CBAD-199A-FC3C-1EFC-0CCBF119FA83}" dt="2025-05-19T14:59:54.839" v="5" actId="20577"/>
        <pc:sldMkLst>
          <pc:docMk/>
          <pc:sldMk cId="837450978" sldId="1208"/>
        </pc:sldMkLst>
        <pc:spChg chg="mod">
          <ac:chgData name="Alison Rees" userId="S::alison@talkabouttrust.org::643807b7-95c8-4d06-bfbd-2c8a4c2b8f9b" providerId="AD" clId="Web-{E3B9CBAD-199A-FC3C-1EFC-0CCBF119FA83}" dt="2025-05-19T14:59:54.839" v="5" actId="20577"/>
          <ac:spMkLst>
            <pc:docMk/>
            <pc:sldMk cId="837450978" sldId="1208"/>
            <ac:spMk id="25" creationId="{3E69FF86-E88B-2441-B0DF-00595824BBA8}"/>
          </ac:spMkLst>
        </pc:spChg>
      </pc:sldChg>
    </pc:docChg>
  </pc:docChgLst>
  <pc:docChgLst>
    <pc:chgData name="Alison Rees" userId="S::alison@talkabouttrust.org::643807b7-95c8-4d06-bfbd-2c8a4c2b8f9b" providerId="AD" clId="Web-{704472FD-0AC1-0A68-2249-5C2192F6C979}"/>
    <pc:docChg chg="modSld">
      <pc:chgData name="Alison Rees" userId="S::alison@talkabouttrust.org::643807b7-95c8-4d06-bfbd-2c8a4c2b8f9b" providerId="AD" clId="Web-{704472FD-0AC1-0A68-2249-5C2192F6C979}" dt="2024-10-16T14:46:23.728" v="2" actId="20577"/>
      <pc:docMkLst>
        <pc:docMk/>
      </pc:docMkLst>
      <pc:sldChg chg="modSp">
        <pc:chgData name="Alison Rees" userId="S::alison@talkabouttrust.org::643807b7-95c8-4d06-bfbd-2c8a4c2b8f9b" providerId="AD" clId="Web-{704472FD-0AC1-0A68-2249-5C2192F6C979}" dt="2024-10-16T14:46:23.728" v="2" actId="20577"/>
        <pc:sldMkLst>
          <pc:docMk/>
          <pc:sldMk cId="3095827280" sldId="1251"/>
        </pc:sldMkLst>
        <pc:spChg chg="mod">
          <ac:chgData name="Alison Rees" userId="S::alison@talkabouttrust.org::643807b7-95c8-4d06-bfbd-2c8a4c2b8f9b" providerId="AD" clId="Web-{704472FD-0AC1-0A68-2249-5C2192F6C979}" dt="2024-10-16T14:46:23.728" v="2" actId="20577"/>
          <ac:spMkLst>
            <pc:docMk/>
            <pc:sldMk cId="3095827280" sldId="1251"/>
            <ac:spMk id="31" creationId="{78781150-439E-1BD7-1A79-6486D563EE68}"/>
          </ac:spMkLst>
        </pc:spChg>
      </pc:sldChg>
      <pc:sldChg chg="modSp">
        <pc:chgData name="Alison Rees" userId="S::alison@talkabouttrust.org::643807b7-95c8-4d06-bfbd-2c8a4c2b8f9b" providerId="AD" clId="Web-{704472FD-0AC1-0A68-2249-5C2192F6C979}" dt="2024-10-16T14:45:42.196" v="0" actId="20577"/>
        <pc:sldMkLst>
          <pc:docMk/>
          <pc:sldMk cId="4011011948" sldId="1252"/>
        </pc:sldMkLst>
        <pc:spChg chg="mod">
          <ac:chgData name="Alison Rees" userId="S::alison@talkabouttrust.org::643807b7-95c8-4d06-bfbd-2c8a4c2b8f9b" providerId="AD" clId="Web-{704472FD-0AC1-0A68-2249-5C2192F6C979}" dt="2024-10-16T14:45:42.196" v="0" actId="20577"/>
          <ac:spMkLst>
            <pc:docMk/>
            <pc:sldMk cId="4011011948" sldId="1252"/>
            <ac:spMk id="18" creationId="{394686B7-8DAA-2FF1-3B85-6EB2F8105ED5}"/>
          </ac:spMkLst>
        </pc:spChg>
      </pc:sldChg>
    </pc:docChg>
  </pc:docChgLst>
  <pc:docChgLst>
    <pc:chgData name="Helena Conibear" userId="S::helena@talkabouttrust.org::14702610-6db2-485a-bfee-48fdd19d9556" providerId="AD" clId="Web-{D850A494-896F-5F2B-BA05-100790AEC63E}"/>
    <pc:docChg chg="addSld modSld">
      <pc:chgData name="Helena Conibear" userId="S::helena@talkabouttrust.org::14702610-6db2-485a-bfee-48fdd19d9556" providerId="AD" clId="Web-{D850A494-896F-5F2B-BA05-100790AEC63E}" dt="2024-10-22T13:47:05.772" v="674" actId="1076"/>
      <pc:docMkLst>
        <pc:docMk/>
      </pc:docMkLst>
      <pc:sldChg chg="modSp">
        <pc:chgData name="Helena Conibear" userId="S::helena@talkabouttrust.org::14702610-6db2-485a-bfee-48fdd19d9556" providerId="AD" clId="Web-{D850A494-896F-5F2B-BA05-100790AEC63E}" dt="2024-10-22T13:13:29.560" v="29" actId="20577"/>
        <pc:sldMkLst>
          <pc:docMk/>
          <pc:sldMk cId="371704623" sldId="1198"/>
        </pc:sldMkLst>
        <pc:spChg chg="mod">
          <ac:chgData name="Helena Conibear" userId="S::helena@talkabouttrust.org::14702610-6db2-485a-bfee-48fdd19d9556" providerId="AD" clId="Web-{D850A494-896F-5F2B-BA05-100790AEC63E}" dt="2024-10-22T13:13:29.560" v="29" actId="20577"/>
          <ac:spMkLst>
            <pc:docMk/>
            <pc:sldMk cId="371704623" sldId="1198"/>
            <ac:spMk id="5" creationId="{4CD1F38F-D7D3-4EDD-B2CE-F68B6A2B17ED}"/>
          </ac:spMkLst>
        </pc:spChg>
      </pc:sldChg>
      <pc:sldChg chg="modSp">
        <pc:chgData name="Helena Conibear" userId="S::helena@talkabouttrust.org::14702610-6db2-485a-bfee-48fdd19d9556" providerId="AD" clId="Web-{D850A494-896F-5F2B-BA05-100790AEC63E}" dt="2024-10-22T13:30:55.496" v="221" actId="20577"/>
        <pc:sldMkLst>
          <pc:docMk/>
          <pc:sldMk cId="3007618911" sldId="1242"/>
        </pc:sldMkLst>
        <pc:spChg chg="mod">
          <ac:chgData name="Helena Conibear" userId="S::helena@talkabouttrust.org::14702610-6db2-485a-bfee-48fdd19d9556" providerId="AD" clId="Web-{D850A494-896F-5F2B-BA05-100790AEC63E}" dt="2024-10-22T13:30:55.496" v="221" actId="20577"/>
          <ac:spMkLst>
            <pc:docMk/>
            <pc:sldMk cId="3007618911" sldId="1242"/>
            <ac:spMk id="52" creationId="{065FDF7A-47B1-D155-638B-C8D4915E782F}"/>
          </ac:spMkLst>
        </pc:spChg>
      </pc:sldChg>
      <pc:sldChg chg="modSp">
        <pc:chgData name="Helena Conibear" userId="S::helena@talkabouttrust.org::14702610-6db2-485a-bfee-48fdd19d9556" providerId="AD" clId="Web-{D850A494-896F-5F2B-BA05-100790AEC63E}" dt="2024-10-22T13:23:59.375" v="152" actId="20577"/>
        <pc:sldMkLst>
          <pc:docMk/>
          <pc:sldMk cId="3837478861" sldId="1244"/>
        </pc:sldMkLst>
        <pc:spChg chg="mod">
          <ac:chgData name="Helena Conibear" userId="S::helena@talkabouttrust.org::14702610-6db2-485a-bfee-48fdd19d9556" providerId="AD" clId="Web-{D850A494-896F-5F2B-BA05-100790AEC63E}" dt="2024-10-22T13:23:59.375" v="152" actId="20577"/>
          <ac:spMkLst>
            <pc:docMk/>
            <pc:sldMk cId="3837478861" sldId="1244"/>
            <ac:spMk id="35" creationId="{4D069CD2-0396-7DAF-1D26-7DFD68642818}"/>
          </ac:spMkLst>
        </pc:spChg>
      </pc:sldChg>
      <pc:sldChg chg="addSp delSp modSp">
        <pc:chgData name="Helena Conibear" userId="S::helena@talkabouttrust.org::14702610-6db2-485a-bfee-48fdd19d9556" providerId="AD" clId="Web-{D850A494-896F-5F2B-BA05-100790AEC63E}" dt="2024-10-22T13:30:09.682" v="209" actId="20577"/>
        <pc:sldMkLst>
          <pc:docMk/>
          <pc:sldMk cId="189652799" sldId="1245"/>
        </pc:sldMkLst>
        <pc:spChg chg="add del mod">
          <ac:chgData name="Helena Conibear" userId="S::helena@talkabouttrust.org::14702610-6db2-485a-bfee-48fdd19d9556" providerId="AD" clId="Web-{D850A494-896F-5F2B-BA05-100790AEC63E}" dt="2024-10-22T13:28:22.585" v="203"/>
          <ac:spMkLst>
            <pc:docMk/>
            <pc:sldMk cId="189652799" sldId="1245"/>
            <ac:spMk id="4" creationId="{97D33BB4-3A5B-48E2-EF42-432E4E34584C}"/>
          </ac:spMkLst>
        </pc:spChg>
        <pc:spChg chg="mod">
          <ac:chgData name="Helena Conibear" userId="S::helena@talkabouttrust.org::14702610-6db2-485a-bfee-48fdd19d9556" providerId="AD" clId="Web-{D850A494-896F-5F2B-BA05-100790AEC63E}" dt="2024-10-22T13:30:09.682" v="209" actId="20577"/>
          <ac:spMkLst>
            <pc:docMk/>
            <pc:sldMk cId="189652799" sldId="1245"/>
            <ac:spMk id="12" creationId="{C35F2F1D-A633-705E-EBE9-485EB12D66F8}"/>
          </ac:spMkLst>
        </pc:spChg>
      </pc:sldChg>
      <pc:sldChg chg="modSp">
        <pc:chgData name="Helena Conibear" userId="S::helena@talkabouttrust.org::14702610-6db2-485a-bfee-48fdd19d9556" providerId="AD" clId="Web-{D850A494-896F-5F2B-BA05-100790AEC63E}" dt="2024-10-22T13:47:05.772" v="674" actId="1076"/>
        <pc:sldMkLst>
          <pc:docMk/>
          <pc:sldMk cId="3560154075" sldId="1254"/>
        </pc:sldMkLst>
        <pc:graphicFrameChg chg="mod modGraphic">
          <ac:chgData name="Helena Conibear" userId="S::helena@talkabouttrust.org::14702610-6db2-485a-bfee-48fdd19d9556" providerId="AD" clId="Web-{D850A494-896F-5F2B-BA05-100790AEC63E}" dt="2024-10-22T13:42:58.562" v="621"/>
          <ac:graphicFrameMkLst>
            <pc:docMk/>
            <pc:sldMk cId="3560154075" sldId="1254"/>
            <ac:graphicFrameMk id="5" creationId="{1AABFB74-1394-6BEE-A6A6-C2015BEF6C12}"/>
          </ac:graphicFrameMkLst>
        </pc:graphicFrameChg>
        <pc:graphicFrameChg chg="mod modGraphic">
          <ac:chgData name="Helena Conibear" userId="S::helena@talkabouttrust.org::14702610-6db2-485a-bfee-48fdd19d9556" providerId="AD" clId="Web-{D850A494-896F-5F2B-BA05-100790AEC63E}" dt="2024-10-22T13:46:52.225" v="673"/>
          <ac:graphicFrameMkLst>
            <pc:docMk/>
            <pc:sldMk cId="3560154075" sldId="1254"/>
            <ac:graphicFrameMk id="33" creationId="{F0867945-190F-A76D-6679-82DACC680292}"/>
          </ac:graphicFrameMkLst>
        </pc:graphicFrameChg>
        <pc:picChg chg="mod">
          <ac:chgData name="Helena Conibear" userId="S::helena@talkabouttrust.org::14702610-6db2-485a-bfee-48fdd19d9556" providerId="AD" clId="Web-{D850A494-896F-5F2B-BA05-100790AEC63E}" dt="2024-10-22T13:45:16.957" v="643" actId="1076"/>
          <ac:picMkLst>
            <pc:docMk/>
            <pc:sldMk cId="3560154075" sldId="1254"/>
            <ac:picMk id="7" creationId="{163133AE-1AF8-FE9E-5A75-FB82BE0BA5DC}"/>
          </ac:picMkLst>
        </pc:picChg>
        <pc:picChg chg="mod">
          <ac:chgData name="Helena Conibear" userId="S::helena@talkabouttrust.org::14702610-6db2-485a-bfee-48fdd19d9556" providerId="AD" clId="Web-{D850A494-896F-5F2B-BA05-100790AEC63E}" dt="2024-10-22T13:43:31.251" v="628" actId="1076"/>
          <ac:picMkLst>
            <pc:docMk/>
            <pc:sldMk cId="3560154075" sldId="1254"/>
            <ac:picMk id="8" creationId="{41ED0B9F-3C82-286B-9E48-B3BB41DDD958}"/>
          </ac:picMkLst>
        </pc:picChg>
        <pc:picChg chg="mod">
          <ac:chgData name="Helena Conibear" userId="S::helena@talkabouttrust.org::14702610-6db2-485a-bfee-48fdd19d9556" providerId="AD" clId="Web-{D850A494-896F-5F2B-BA05-100790AEC63E}" dt="2024-10-22T13:32:31.108" v="280" actId="1076"/>
          <ac:picMkLst>
            <pc:docMk/>
            <pc:sldMk cId="3560154075" sldId="1254"/>
            <ac:picMk id="9" creationId="{B102E3FA-DFA7-CD88-5A24-0B4A905A066F}"/>
          </ac:picMkLst>
        </pc:picChg>
        <pc:picChg chg="mod">
          <ac:chgData name="Helena Conibear" userId="S::helena@talkabouttrust.org::14702610-6db2-485a-bfee-48fdd19d9556" providerId="AD" clId="Web-{D850A494-896F-5F2B-BA05-100790AEC63E}" dt="2024-10-22T13:43:26.016" v="627" actId="1076"/>
          <ac:picMkLst>
            <pc:docMk/>
            <pc:sldMk cId="3560154075" sldId="1254"/>
            <ac:picMk id="11" creationId="{5B5521B1-BE5C-88EA-2B71-75B56269410E}"/>
          </ac:picMkLst>
        </pc:picChg>
        <pc:picChg chg="mod">
          <ac:chgData name="Helena Conibear" userId="S::helena@talkabouttrust.org::14702610-6db2-485a-bfee-48fdd19d9556" providerId="AD" clId="Web-{D850A494-896F-5F2B-BA05-100790AEC63E}" dt="2024-10-22T13:45:48.301" v="653" actId="1076"/>
          <ac:picMkLst>
            <pc:docMk/>
            <pc:sldMk cId="3560154075" sldId="1254"/>
            <ac:picMk id="12" creationId="{D9C14263-702C-F64A-E70B-9CAE4F68ED1B}"/>
          </ac:picMkLst>
        </pc:picChg>
        <pc:picChg chg="mod">
          <ac:chgData name="Helena Conibear" userId="S::helena@talkabouttrust.org::14702610-6db2-485a-bfee-48fdd19d9556" providerId="AD" clId="Web-{D850A494-896F-5F2B-BA05-100790AEC63E}" dt="2024-10-22T13:46:39.147" v="667" actId="1076"/>
          <ac:picMkLst>
            <pc:docMk/>
            <pc:sldMk cId="3560154075" sldId="1254"/>
            <ac:picMk id="13" creationId="{66C69008-DA80-AFD1-CD55-9E6B47374751}"/>
          </ac:picMkLst>
        </pc:picChg>
        <pc:picChg chg="mod">
          <ac:chgData name="Helena Conibear" userId="S::helena@talkabouttrust.org::14702610-6db2-485a-bfee-48fdd19d9556" providerId="AD" clId="Web-{D850A494-896F-5F2B-BA05-100790AEC63E}" dt="2024-10-22T13:43:16.188" v="625" actId="1076"/>
          <ac:picMkLst>
            <pc:docMk/>
            <pc:sldMk cId="3560154075" sldId="1254"/>
            <ac:picMk id="16" creationId="{33A5F3E2-DC4D-C780-667C-4F34D9D1D60C}"/>
          </ac:picMkLst>
        </pc:picChg>
        <pc:picChg chg="mod">
          <ac:chgData name="Helena Conibear" userId="S::helena@talkabouttrust.org::14702610-6db2-485a-bfee-48fdd19d9556" providerId="AD" clId="Web-{D850A494-896F-5F2B-BA05-100790AEC63E}" dt="2024-10-22T13:47:05.772" v="674" actId="1076"/>
          <ac:picMkLst>
            <pc:docMk/>
            <pc:sldMk cId="3560154075" sldId="1254"/>
            <ac:picMk id="28" creationId="{BC0F4284-AC94-8CB9-AC4E-01B8421AEB9E}"/>
          </ac:picMkLst>
        </pc:picChg>
      </pc:sldChg>
      <pc:sldChg chg="modSp add replId addAnim delAnim">
        <pc:chgData name="Helena Conibear" userId="S::helena@talkabouttrust.org::14702610-6db2-485a-bfee-48fdd19d9556" providerId="AD" clId="Web-{D850A494-896F-5F2B-BA05-100790AEC63E}" dt="2024-10-22T13:17:31.880" v="131" actId="20577"/>
        <pc:sldMkLst>
          <pc:docMk/>
          <pc:sldMk cId="3273535025" sldId="1260"/>
        </pc:sldMkLst>
        <pc:spChg chg="mod">
          <ac:chgData name="Helena Conibear" userId="S::helena@talkabouttrust.org::14702610-6db2-485a-bfee-48fdd19d9556" providerId="AD" clId="Web-{D850A494-896F-5F2B-BA05-100790AEC63E}" dt="2024-10-22T13:17:15.817" v="128" actId="20577"/>
          <ac:spMkLst>
            <pc:docMk/>
            <pc:sldMk cId="3273535025" sldId="1260"/>
            <ac:spMk id="3" creationId="{7A8A4003-D58D-4888-964E-F7811BBF48B4}"/>
          </ac:spMkLst>
        </pc:spChg>
        <pc:spChg chg="mod">
          <ac:chgData name="Helena Conibear" userId="S::helena@talkabouttrust.org::14702610-6db2-485a-bfee-48fdd19d9556" providerId="AD" clId="Web-{D850A494-896F-5F2B-BA05-100790AEC63E}" dt="2024-10-22T13:17:22.786" v="129" actId="20577"/>
          <ac:spMkLst>
            <pc:docMk/>
            <pc:sldMk cId="3273535025" sldId="1260"/>
            <ac:spMk id="10" creationId="{49BAD10C-BD10-B2C0-8EA7-B58D43ECD0D5}"/>
          </ac:spMkLst>
        </pc:spChg>
        <pc:spChg chg="mod">
          <ac:chgData name="Helena Conibear" userId="S::helena@talkabouttrust.org::14702610-6db2-485a-bfee-48fdd19d9556" providerId="AD" clId="Web-{D850A494-896F-5F2B-BA05-100790AEC63E}" dt="2024-10-22T13:17:11.566" v="127" actId="20577"/>
          <ac:spMkLst>
            <pc:docMk/>
            <pc:sldMk cId="3273535025" sldId="1260"/>
            <ac:spMk id="13" creationId="{06666EEB-447D-2042-A23A-30B2021453F0}"/>
          </ac:spMkLst>
        </pc:spChg>
        <pc:spChg chg="mod">
          <ac:chgData name="Helena Conibear" userId="S::helena@talkabouttrust.org::14702610-6db2-485a-bfee-48fdd19d9556" providerId="AD" clId="Web-{D850A494-896F-5F2B-BA05-100790AEC63E}" dt="2024-10-22T13:17:31.880" v="131" actId="20577"/>
          <ac:spMkLst>
            <pc:docMk/>
            <pc:sldMk cId="3273535025" sldId="1260"/>
            <ac:spMk id="18" creationId="{394686B7-8DAA-2FF1-3B85-6EB2F8105ED5}"/>
          </ac:spMkLst>
        </pc:spChg>
      </pc:sldChg>
    </pc:docChg>
  </pc:docChgLst>
  <pc:docChgLst>
    <pc:chgData name="Alison Rees" userId="S::alison@talkabouttrust.org::643807b7-95c8-4d06-bfbd-2c8a4c2b8f9b" providerId="AD" clId="Web-{AD642BFF-F6D0-1E89-2B32-8DEB1B038EC0}"/>
    <pc:docChg chg="modSld">
      <pc:chgData name="Alison Rees" userId="S::alison@talkabouttrust.org::643807b7-95c8-4d06-bfbd-2c8a4c2b8f9b" providerId="AD" clId="Web-{AD642BFF-F6D0-1E89-2B32-8DEB1B038EC0}" dt="2024-12-09T10:55:30.187" v="9"/>
      <pc:docMkLst>
        <pc:docMk/>
      </pc:docMkLst>
      <pc:sldChg chg="modSp">
        <pc:chgData name="Alison Rees" userId="S::alison@talkabouttrust.org::643807b7-95c8-4d06-bfbd-2c8a4c2b8f9b" providerId="AD" clId="Web-{AD642BFF-F6D0-1E89-2B32-8DEB1B038EC0}" dt="2024-12-09T10:55:30.187" v="9"/>
        <pc:sldMkLst>
          <pc:docMk/>
          <pc:sldMk cId="662270723" sldId="1209"/>
        </pc:sldMkLst>
        <pc:spChg chg="mod">
          <ac:chgData name="Alison Rees" userId="S::alison@talkabouttrust.org::643807b7-95c8-4d06-bfbd-2c8a4c2b8f9b" providerId="AD" clId="Web-{AD642BFF-F6D0-1E89-2B32-8DEB1B038EC0}" dt="2024-12-09T10:55:29.672" v="6"/>
          <ac:spMkLst>
            <pc:docMk/>
            <pc:sldMk cId="662270723" sldId="1209"/>
            <ac:spMk id="6" creationId="{FD88FCA0-DA48-A845-9B17-A9D7083CF550}"/>
          </ac:spMkLst>
        </pc:spChg>
        <pc:spChg chg="mod">
          <ac:chgData name="Alison Rees" userId="S::alison@talkabouttrust.org::643807b7-95c8-4d06-bfbd-2c8a4c2b8f9b" providerId="AD" clId="Web-{AD642BFF-F6D0-1E89-2B32-8DEB1B038EC0}" dt="2024-12-09T10:55:29.672" v="7"/>
          <ac:spMkLst>
            <pc:docMk/>
            <pc:sldMk cId="662270723" sldId="1209"/>
            <ac:spMk id="9" creationId="{1CB9B455-D5C0-475E-4031-2DE2AC31EA80}"/>
          </ac:spMkLst>
        </pc:spChg>
        <pc:spChg chg="mod">
          <ac:chgData name="Alison Rees" userId="S::alison@talkabouttrust.org::643807b7-95c8-4d06-bfbd-2c8a4c2b8f9b" providerId="AD" clId="Web-{AD642BFF-F6D0-1E89-2B32-8DEB1B038EC0}" dt="2024-12-09T10:55:30.187" v="9"/>
          <ac:spMkLst>
            <pc:docMk/>
            <pc:sldMk cId="662270723" sldId="1209"/>
            <ac:spMk id="12" creationId="{E380F891-32D7-AE90-0075-46C5CDFF84FB}"/>
          </ac:spMkLst>
        </pc:spChg>
        <pc:spChg chg="mod">
          <ac:chgData name="Alison Rees" userId="S::alison@talkabouttrust.org::643807b7-95c8-4d06-bfbd-2c8a4c2b8f9b" providerId="AD" clId="Web-{AD642BFF-F6D0-1E89-2B32-8DEB1B038EC0}" dt="2024-12-09T10:55:29.672" v="8"/>
          <ac:spMkLst>
            <pc:docMk/>
            <pc:sldMk cId="662270723" sldId="1209"/>
            <ac:spMk id="14" creationId="{DAB847D1-825B-3535-1DDC-A27979B8FCB6}"/>
          </ac:spMkLst>
        </pc:spChg>
        <pc:picChg chg="mod">
          <ac:chgData name="Alison Rees" userId="S::alison@talkabouttrust.org::643807b7-95c8-4d06-bfbd-2c8a4c2b8f9b" providerId="AD" clId="Web-{AD642BFF-F6D0-1E89-2B32-8DEB1B038EC0}" dt="2024-12-09T10:55:29.672" v="5"/>
          <ac:picMkLst>
            <pc:docMk/>
            <pc:sldMk cId="662270723" sldId="1209"/>
            <ac:picMk id="7" creationId="{73F11AF5-DDC2-828C-5E9D-0ECAE7D2DD2C}"/>
          </ac:picMkLst>
        </pc:picChg>
      </pc:sldChg>
    </pc:docChg>
  </pc:docChgLst>
  <pc:docChgLst>
    <pc:chgData name="Alison Rees" userId="S::alison@talkabouttrust.org::643807b7-95c8-4d06-bfbd-2c8a4c2b8f9b" providerId="AD" clId="Web-{F0B95FDA-40C0-17D5-C727-2284219E16C6}"/>
    <pc:docChg chg="modSld">
      <pc:chgData name="Alison Rees" userId="S::alison@talkabouttrust.org::643807b7-95c8-4d06-bfbd-2c8a4c2b8f9b" providerId="AD" clId="Web-{F0B95FDA-40C0-17D5-C727-2284219E16C6}" dt="2025-01-14T14:40:50.688" v="12"/>
      <pc:docMkLst>
        <pc:docMk/>
      </pc:docMkLst>
      <pc:sldChg chg="modNotes">
        <pc:chgData name="Alison Rees" userId="S::alison@talkabouttrust.org::643807b7-95c8-4d06-bfbd-2c8a4c2b8f9b" providerId="AD" clId="Web-{F0B95FDA-40C0-17D5-C727-2284219E16C6}" dt="2025-01-14T14:40:50.688" v="12"/>
        <pc:sldMkLst>
          <pc:docMk/>
          <pc:sldMk cId="2979247403" sldId="1220"/>
        </pc:sldMkLst>
      </pc:sldChg>
      <pc:sldChg chg="modNotes">
        <pc:chgData name="Alison Rees" userId="S::alison@talkabouttrust.org::643807b7-95c8-4d06-bfbd-2c8a4c2b8f9b" providerId="AD" clId="Web-{F0B95FDA-40C0-17D5-C727-2284219E16C6}" dt="2025-01-14T14:40:30.672" v="8"/>
        <pc:sldMkLst>
          <pc:docMk/>
          <pc:sldMk cId="3007618911" sldId="1242"/>
        </pc:sldMkLst>
      </pc:sldChg>
      <pc:sldChg chg="modNotes">
        <pc:chgData name="Alison Rees" userId="S::alison@talkabouttrust.org::643807b7-95c8-4d06-bfbd-2c8a4c2b8f9b" providerId="AD" clId="Web-{F0B95FDA-40C0-17D5-C727-2284219E16C6}" dt="2025-01-14T14:39:25.530" v="6"/>
        <pc:sldMkLst>
          <pc:docMk/>
          <pc:sldMk cId="2501846162" sldId="1259"/>
        </pc:sldMkLst>
      </pc:sldChg>
    </pc:docChg>
  </pc:docChgLst>
  <pc:docChgLst>
    <pc:chgData name="Alison Rees" userId="S::alison@talkabouttrust.org::643807b7-95c8-4d06-bfbd-2c8a4c2b8f9b" providerId="AD" clId="Web-{EB6058A1-D192-86E7-1AEF-25F5BD13C5C5}"/>
    <pc:docChg chg="addSld modSld">
      <pc:chgData name="Alison Rees" userId="S::alison@talkabouttrust.org::643807b7-95c8-4d06-bfbd-2c8a4c2b8f9b" providerId="AD" clId="Web-{EB6058A1-D192-86E7-1AEF-25F5BD13C5C5}" dt="2024-09-10T12:58:54.006" v="3482"/>
      <pc:docMkLst>
        <pc:docMk/>
      </pc:docMkLst>
      <pc:sldChg chg="modSp">
        <pc:chgData name="Alison Rees" userId="S::alison@talkabouttrust.org::643807b7-95c8-4d06-bfbd-2c8a4c2b8f9b" providerId="AD" clId="Web-{EB6058A1-D192-86E7-1AEF-25F5BD13C5C5}" dt="2024-09-10T10:59:29.160" v="2538"/>
        <pc:sldMkLst>
          <pc:docMk/>
          <pc:sldMk cId="1928733059" sldId="1236"/>
        </pc:sldMkLst>
      </pc:sldChg>
      <pc:sldChg chg="modSp">
        <pc:chgData name="Alison Rees" userId="S::alison@talkabouttrust.org::643807b7-95c8-4d06-bfbd-2c8a4c2b8f9b" providerId="AD" clId="Web-{EB6058A1-D192-86E7-1AEF-25F5BD13C5C5}" dt="2024-09-10T12:55:43.111" v="3443" actId="20577"/>
        <pc:sldMkLst>
          <pc:docMk/>
          <pc:sldMk cId="3007618911" sldId="1242"/>
        </pc:sldMkLst>
      </pc:sldChg>
      <pc:sldChg chg="addSp delSp modSp addAnim delAnim">
        <pc:chgData name="Alison Rees" userId="S::alison@talkabouttrust.org::643807b7-95c8-4d06-bfbd-2c8a4c2b8f9b" providerId="AD" clId="Web-{EB6058A1-D192-86E7-1AEF-25F5BD13C5C5}" dt="2024-09-10T12:52:43.372" v="3422"/>
        <pc:sldMkLst>
          <pc:docMk/>
          <pc:sldMk cId="3560154075" sldId="1254"/>
        </pc:sldMkLst>
        <pc:graphicFrameChg chg="add mod ord modGraphic">
          <ac:chgData name="Alison Rees" userId="S::alison@talkabouttrust.org::643807b7-95c8-4d06-bfbd-2c8a4c2b8f9b" providerId="AD" clId="Web-{EB6058A1-D192-86E7-1AEF-25F5BD13C5C5}" dt="2024-09-10T12:52:32.622" v="3407"/>
          <ac:graphicFrameMkLst>
            <pc:docMk/>
            <pc:sldMk cId="3560154075" sldId="1254"/>
            <ac:graphicFrameMk id="5" creationId="{1AABFB74-1394-6BEE-A6A6-C2015BEF6C12}"/>
          </ac:graphicFrameMkLst>
        </pc:graphicFrameChg>
        <pc:graphicFrameChg chg="add mod ord modGraphic">
          <ac:chgData name="Alison Rees" userId="S::alison@talkabouttrust.org::643807b7-95c8-4d06-bfbd-2c8a4c2b8f9b" providerId="AD" clId="Web-{EB6058A1-D192-86E7-1AEF-25F5BD13C5C5}" dt="2024-09-10T12:52:43.372" v="3422"/>
          <ac:graphicFrameMkLst>
            <pc:docMk/>
            <pc:sldMk cId="3560154075" sldId="1254"/>
            <ac:graphicFrameMk id="33" creationId="{F0867945-190F-A76D-6679-82DACC680292}"/>
          </ac:graphicFrameMkLst>
        </pc:graphicFrameChg>
        <pc:picChg chg="add mod ord modCrop">
          <ac:chgData name="Alison Rees" userId="S::alison@talkabouttrust.org::643807b7-95c8-4d06-bfbd-2c8a4c2b8f9b" providerId="AD" clId="Web-{EB6058A1-D192-86E7-1AEF-25F5BD13C5C5}" dt="2024-09-10T12:52:17.200" v="3403" actId="1076"/>
          <ac:picMkLst>
            <pc:docMk/>
            <pc:sldMk cId="3560154075" sldId="1254"/>
            <ac:picMk id="7" creationId="{163133AE-1AF8-FE9E-5A75-FB82BE0BA5DC}"/>
          </ac:picMkLst>
        </pc:picChg>
        <pc:picChg chg="mod modCrop">
          <ac:chgData name="Alison Rees" userId="S::alison@talkabouttrust.org::643807b7-95c8-4d06-bfbd-2c8a4c2b8f9b" providerId="AD" clId="Web-{EB6058A1-D192-86E7-1AEF-25F5BD13C5C5}" dt="2024-09-10T12:51:32.355" v="3390" actId="1076"/>
          <ac:picMkLst>
            <pc:docMk/>
            <pc:sldMk cId="3560154075" sldId="1254"/>
            <ac:picMk id="9" creationId="{B102E3FA-DFA7-CD88-5A24-0B4A905A066F}"/>
          </ac:picMkLst>
        </pc:picChg>
        <pc:picChg chg="add mod ord">
          <ac:chgData name="Alison Rees" userId="S::alison@talkabouttrust.org::643807b7-95c8-4d06-bfbd-2c8a4c2b8f9b" providerId="AD" clId="Web-{EB6058A1-D192-86E7-1AEF-25F5BD13C5C5}" dt="2024-09-10T12:49:08.352" v="3345" actId="1076"/>
          <ac:picMkLst>
            <pc:docMk/>
            <pc:sldMk cId="3560154075" sldId="1254"/>
            <ac:picMk id="12" creationId="{D9C14263-702C-F64A-E70B-9CAE4F68ED1B}"/>
          </ac:picMkLst>
        </pc:picChg>
        <pc:picChg chg="mod">
          <ac:chgData name="Alison Rees" userId="S::alison@talkabouttrust.org::643807b7-95c8-4d06-bfbd-2c8a4c2b8f9b" providerId="AD" clId="Web-{EB6058A1-D192-86E7-1AEF-25F5BD13C5C5}" dt="2024-09-10T12:49:10.727" v="3346" actId="1076"/>
          <ac:picMkLst>
            <pc:docMk/>
            <pc:sldMk cId="3560154075" sldId="1254"/>
            <ac:picMk id="13" creationId="{66C69008-DA80-AFD1-CD55-9E6B47374751}"/>
          </ac:picMkLst>
        </pc:picChg>
        <pc:picChg chg="add mod ord modCrop">
          <ac:chgData name="Alison Rees" userId="S::alison@talkabouttrust.org::643807b7-95c8-4d06-bfbd-2c8a4c2b8f9b" providerId="AD" clId="Web-{EB6058A1-D192-86E7-1AEF-25F5BD13C5C5}" dt="2024-09-10T12:52:17.169" v="3402" actId="1076"/>
          <ac:picMkLst>
            <pc:docMk/>
            <pc:sldMk cId="3560154075" sldId="1254"/>
            <ac:picMk id="14" creationId="{1B880413-5F94-F4BD-02D5-4AE965A4C1D7}"/>
          </ac:picMkLst>
        </pc:picChg>
        <pc:picChg chg="mod ord">
          <ac:chgData name="Alison Rees" userId="S::alison@talkabouttrust.org::643807b7-95c8-4d06-bfbd-2c8a4c2b8f9b" providerId="AD" clId="Web-{EB6058A1-D192-86E7-1AEF-25F5BD13C5C5}" dt="2024-09-10T12:51:27.714" v="3388" actId="1076"/>
          <ac:picMkLst>
            <pc:docMk/>
            <pc:sldMk cId="3560154075" sldId="1254"/>
            <ac:picMk id="16" creationId="{33A5F3E2-DC4D-C780-667C-4F34D9D1D60C}"/>
          </ac:picMkLst>
        </pc:picChg>
        <pc:picChg chg="mod ord modCrop">
          <ac:chgData name="Alison Rees" userId="S::alison@talkabouttrust.org::643807b7-95c8-4d06-bfbd-2c8a4c2b8f9b" providerId="AD" clId="Web-{EB6058A1-D192-86E7-1AEF-25F5BD13C5C5}" dt="2024-09-10T12:52:17.137" v="3401" actId="1076"/>
          <ac:picMkLst>
            <pc:docMk/>
            <pc:sldMk cId="3560154075" sldId="1254"/>
            <ac:picMk id="28" creationId="{BC0F4284-AC94-8CB9-AC4E-01B8421AEB9E}"/>
          </ac:picMkLst>
        </pc:picChg>
      </pc:sldChg>
      <pc:sldChg chg="addSp delSp modSp addAnim delAnim">
        <pc:chgData name="Alison Rees" userId="S::alison@talkabouttrust.org::643807b7-95c8-4d06-bfbd-2c8a4c2b8f9b" providerId="AD" clId="Web-{EB6058A1-D192-86E7-1AEF-25F5BD13C5C5}" dt="2024-09-10T12:58:54.006" v="3482"/>
        <pc:sldMkLst>
          <pc:docMk/>
          <pc:sldMk cId="3791087671" sldId="1256"/>
        </pc:sldMkLst>
        <pc:graphicFrameChg chg="mod modGraphic">
          <ac:chgData name="Alison Rees" userId="S::alison@talkabouttrust.org::643807b7-95c8-4d06-bfbd-2c8a4c2b8f9b" providerId="AD" clId="Web-{EB6058A1-D192-86E7-1AEF-25F5BD13C5C5}" dt="2024-09-10T12:58:54.006" v="3482"/>
          <ac:graphicFrameMkLst>
            <pc:docMk/>
            <pc:sldMk cId="3791087671" sldId="1256"/>
            <ac:graphicFrameMk id="11" creationId="{3C272803-7B5C-1E3C-B7C4-73AC1A36E38C}"/>
          </ac:graphicFrameMkLst>
        </pc:graphicFrameChg>
        <pc:picChg chg="add mod">
          <ac:chgData name="Alison Rees" userId="S::alison@talkabouttrust.org::643807b7-95c8-4d06-bfbd-2c8a4c2b8f9b" providerId="AD" clId="Web-{EB6058A1-D192-86E7-1AEF-25F5BD13C5C5}" dt="2024-09-10T12:56:46.581" v="3445" actId="1076"/>
          <ac:picMkLst>
            <pc:docMk/>
            <pc:sldMk cId="3791087671" sldId="1256"/>
            <ac:picMk id="18" creationId="{DEA0E959-BE4C-BF4B-5998-F2651BC762D0}"/>
          </ac:picMkLst>
        </pc:picChg>
        <pc:picChg chg="add mod">
          <ac:chgData name="Alison Rees" userId="S::alison@talkabouttrust.org::643807b7-95c8-4d06-bfbd-2c8a4c2b8f9b" providerId="AD" clId="Web-{EB6058A1-D192-86E7-1AEF-25F5BD13C5C5}" dt="2024-09-10T12:57:17.019" v="3453" actId="1076"/>
          <ac:picMkLst>
            <pc:docMk/>
            <pc:sldMk cId="3791087671" sldId="1256"/>
            <ac:picMk id="22" creationId="{6B3A69BC-663E-B2D1-0127-D57FA5A43139}"/>
          </ac:picMkLst>
        </pc:picChg>
        <pc:picChg chg="add mod">
          <ac:chgData name="Alison Rees" userId="S::alison@talkabouttrust.org::643807b7-95c8-4d06-bfbd-2c8a4c2b8f9b" providerId="AD" clId="Web-{EB6058A1-D192-86E7-1AEF-25F5BD13C5C5}" dt="2024-09-10T12:57:12.863" v="3451" actId="1076"/>
          <ac:picMkLst>
            <pc:docMk/>
            <pc:sldMk cId="3791087671" sldId="1256"/>
            <ac:picMk id="24" creationId="{A3433F93-A1D6-5FFA-61E3-A7278CD3D337}"/>
          </ac:picMkLst>
        </pc:picChg>
        <pc:picChg chg="add mod">
          <ac:chgData name="Alison Rees" userId="S::alison@talkabouttrust.org::643807b7-95c8-4d06-bfbd-2c8a4c2b8f9b" providerId="AD" clId="Web-{EB6058A1-D192-86E7-1AEF-25F5BD13C5C5}" dt="2024-09-10T12:57:14.769" v="3452" actId="1076"/>
          <ac:picMkLst>
            <pc:docMk/>
            <pc:sldMk cId="3791087671" sldId="1256"/>
            <ac:picMk id="28" creationId="{0CD2D19C-4DBB-4FA8-F2CC-44CEAC599DA5}"/>
          </ac:picMkLst>
        </pc:picChg>
      </pc:sldChg>
      <pc:sldChg chg="addSp delSp modSp add replId addAnim delAnim">
        <pc:chgData name="Alison Rees" userId="S::alison@talkabouttrust.org::643807b7-95c8-4d06-bfbd-2c8a4c2b8f9b" providerId="AD" clId="Web-{EB6058A1-D192-86E7-1AEF-25F5BD13C5C5}" dt="2024-09-10T12:58:37.990" v="3480"/>
        <pc:sldMkLst>
          <pc:docMk/>
          <pc:sldMk cId="2441595605" sldId="1257"/>
        </pc:sldMkLst>
        <pc:graphicFrameChg chg="add mod ord modGraphic">
          <ac:chgData name="Alison Rees" userId="S::alison@talkabouttrust.org::643807b7-95c8-4d06-bfbd-2c8a4c2b8f9b" providerId="AD" clId="Web-{EB6058A1-D192-86E7-1AEF-25F5BD13C5C5}" dt="2024-09-10T12:58:37.990" v="3480"/>
          <ac:graphicFrameMkLst>
            <pc:docMk/>
            <pc:sldMk cId="2441595605" sldId="1257"/>
            <ac:graphicFrameMk id="5" creationId="{CC466DA9-C360-FE45-5C48-68D345D05AA2}"/>
          </ac:graphicFrameMkLst>
        </pc:graphicFrameChg>
        <pc:picChg chg="add mod">
          <ac:chgData name="Alison Rees" userId="S::alison@talkabouttrust.org::643807b7-95c8-4d06-bfbd-2c8a4c2b8f9b" providerId="AD" clId="Web-{EB6058A1-D192-86E7-1AEF-25F5BD13C5C5}" dt="2024-09-10T12:58:07.520" v="3474" actId="1076"/>
          <ac:picMkLst>
            <pc:docMk/>
            <pc:sldMk cId="2441595605" sldId="1257"/>
            <ac:picMk id="6" creationId="{2605802D-CD4F-082D-5110-AEF1E863B54D}"/>
          </ac:picMkLst>
        </pc:picChg>
        <pc:picChg chg="add mod">
          <ac:chgData name="Alison Rees" userId="S::alison@talkabouttrust.org::643807b7-95c8-4d06-bfbd-2c8a4c2b8f9b" providerId="AD" clId="Web-{EB6058A1-D192-86E7-1AEF-25F5BD13C5C5}" dt="2024-09-10T12:58:10.067" v="3475" actId="1076"/>
          <ac:picMkLst>
            <pc:docMk/>
            <pc:sldMk cId="2441595605" sldId="1257"/>
            <ac:picMk id="9" creationId="{45D7C0BE-8932-3B0C-EBEA-BADB5496F90A}"/>
          </ac:picMkLst>
        </pc:picChg>
        <pc:picChg chg="add mod">
          <ac:chgData name="Alison Rees" userId="S::alison@talkabouttrust.org::643807b7-95c8-4d06-bfbd-2c8a4c2b8f9b" providerId="AD" clId="Web-{EB6058A1-D192-86E7-1AEF-25F5BD13C5C5}" dt="2024-09-10T12:58:27.911" v="3478" actId="1076"/>
          <ac:picMkLst>
            <pc:docMk/>
            <pc:sldMk cId="2441595605" sldId="1257"/>
            <ac:picMk id="12" creationId="{6347B3F0-10E2-DAFC-B023-11A7020C9E7D}"/>
          </ac:picMkLst>
        </pc:picChg>
      </pc:sldChg>
    </pc:docChg>
  </pc:docChgLst>
  <pc:docChgLst>
    <pc:chgData name="Alison Rees" userId="S::alison@talkabouttrust.org::643807b7-95c8-4d06-bfbd-2c8a4c2b8f9b" providerId="AD" clId="Web-{78DEDE60-E452-BE2F-55BC-05B9FE3F10D5}"/>
    <pc:docChg chg="modSld">
      <pc:chgData name="Alison Rees" userId="S::alison@talkabouttrust.org::643807b7-95c8-4d06-bfbd-2c8a4c2b8f9b" providerId="AD" clId="Web-{78DEDE60-E452-BE2F-55BC-05B9FE3F10D5}" dt="2025-05-19T14:49:57.635" v="23" actId="14100"/>
      <pc:docMkLst>
        <pc:docMk/>
      </pc:docMkLst>
      <pc:sldChg chg="addSp modSp">
        <pc:chgData name="Alison Rees" userId="S::alison@talkabouttrust.org::643807b7-95c8-4d06-bfbd-2c8a4c2b8f9b" providerId="AD" clId="Web-{78DEDE60-E452-BE2F-55BC-05B9FE3F10D5}" dt="2025-05-19T14:49:57.635" v="23" actId="14100"/>
        <pc:sldMkLst>
          <pc:docMk/>
          <pc:sldMk cId="837450978" sldId="1208"/>
        </pc:sldMkLst>
        <pc:spChg chg="add mod">
          <ac:chgData name="Alison Rees" userId="S::alison@talkabouttrust.org::643807b7-95c8-4d06-bfbd-2c8a4c2b8f9b" providerId="AD" clId="Web-{78DEDE60-E452-BE2F-55BC-05B9FE3F10D5}" dt="2025-05-19T14:49:57.635" v="23" actId="14100"/>
          <ac:spMkLst>
            <pc:docMk/>
            <pc:sldMk cId="837450978" sldId="1208"/>
            <ac:spMk id="2" creationId="{1B094A8A-FA34-5E6E-A987-425A1657E936}"/>
          </ac:spMkLst>
        </pc:spChg>
        <pc:picChg chg="add mod">
          <ac:chgData name="Alison Rees" userId="S::alison@talkabouttrust.org::643807b7-95c8-4d06-bfbd-2c8a4c2b8f9b" providerId="AD" clId="Web-{78DEDE60-E452-BE2F-55BC-05B9FE3F10D5}" dt="2025-05-19T14:49:29.540" v="18" actId="1076"/>
          <ac:picMkLst>
            <pc:docMk/>
            <pc:sldMk cId="837450978" sldId="1208"/>
            <ac:picMk id="3" creationId="{1922BF9A-2ED0-324C-7593-94523F1CD02E}"/>
          </ac:picMkLst>
        </pc:picChg>
        <pc:picChg chg="mod">
          <ac:chgData name="Alison Rees" userId="S::alison@talkabouttrust.org::643807b7-95c8-4d06-bfbd-2c8a4c2b8f9b" providerId="AD" clId="Web-{78DEDE60-E452-BE2F-55BC-05B9FE3F10D5}" dt="2025-05-19T14:49:27.024" v="17" actId="1076"/>
          <ac:picMkLst>
            <pc:docMk/>
            <pc:sldMk cId="837450978" sldId="1208"/>
            <ac:picMk id="24" creationId="{20F2B607-D649-0D4C-95C8-B4210D41FEA8}"/>
          </ac:picMkLst>
        </pc:picChg>
      </pc:sldChg>
    </pc:docChg>
  </pc:docChgLst>
</pc:chgInfo>
</file>

<file path=ppt/comments/modernComment_4E3_B8869350.xml><?xml version="1.0" encoding="utf-8"?>
<p188:cmLst xmlns:a="http://schemas.openxmlformats.org/drawingml/2006/main" xmlns:r="http://schemas.openxmlformats.org/officeDocument/2006/relationships" xmlns:p188="http://schemas.microsoft.com/office/powerpoint/2018/8/main">
  <p188:cm id="{10F7419A-BAF5-498E-990F-6781A4C5D2CE}" authorId="{9C469652-D286-ED90-5940-A4900D318B82}" status="resolved" created="2023-10-27T13:34:48.242">
    <pc:sldMkLst xmlns:pc="http://schemas.microsoft.com/office/powerpoint/2013/main/command">
      <pc:docMk/>
      <pc:sldMk cId="3206952365" sldId="270"/>
    </pc:sldMkLst>
    <p188:txBody>
      <a:bodyPr/>
      <a:lstStyle/>
      <a:p>
        <a:r>
          <a:rPr lang="en-GB"/>
          <a:t>make sure these are updated 
kooth
tellmi
taa
talktofrank</a:t>
        </a:r>
      </a:p>
    </p188:txBody>
  </p188:cm>
</p188:cmLst>
</file>

<file path=ppt/comments/modernComment_4E5_F480D5FF.xml><?xml version="1.0" encoding="utf-8"?>
<p188:cmLst xmlns:a="http://schemas.openxmlformats.org/drawingml/2006/main" xmlns:r="http://schemas.openxmlformats.org/officeDocument/2006/relationships" xmlns:p188="http://schemas.microsoft.com/office/powerpoint/2018/8/main">
  <p188:cm id="{8021E913-E120-4DDA-8565-478FF1499DCD}" authorId="{A307CEC3-763B-E53B-255E-257AB989E2D1}" status="resolved" created="2024-09-17T14:43:57.635" complete="100000">
    <ac:deMkLst xmlns:ac="http://schemas.microsoft.com/office/drawing/2013/main/command">
      <pc:docMk xmlns:pc="http://schemas.microsoft.com/office/powerpoint/2013/main/command"/>
      <pc:sldMk xmlns:pc="http://schemas.microsoft.com/office/powerpoint/2013/main/command" cId="4102084095" sldId="1253"/>
      <ac:spMk id="4" creationId="{F9B2FAC0-54FC-4FCB-A8EB-33F7DBE6062F}"/>
    </ac:deMkLst>
    <p188:replyLst>
      <p188:reply id="{943F840E-E484-45BD-AF3D-C26D5102D411}" authorId="{A307CEC3-763B-E53B-255E-257AB989E2D1}" created="2024-09-18T12:31:19.067">
        <p188:txBody>
          <a:bodyPr/>
          <a:lstStyle/>
          <a:p>
            <a:r>
              <a:rPr lang="en-US"/>
              <a:t>I've moved this to lesson 5 now</a:t>
            </a:r>
          </a:p>
        </p188:txBody>
      </p188:reply>
      <p188:reply id="{15E5E088-69C4-467B-A320-E78C1B259943}" authorId="{A307CEC3-763B-E53B-255E-257AB989E2D1}" created="2024-09-18T13:42:42.974">
        <p188:txBody>
          <a:bodyPr/>
          <a:lstStyle/>
          <a:p>
            <a:r>
              <a:rPr lang="en-US"/>
              <a:t>Can we say for mapping purposes, these are included... just thinking that the GSR "that happiness is linked to being connected to others" is only covered in the slides being moved into the bitesize activity. </a:t>
            </a:r>
          </a:p>
        </p188:txBody>
      </p188:reply>
    </p188:replyLst>
    <p188:txBody>
      <a:bodyPr/>
      <a:lstStyle/>
      <a:p>
        <a:r>
          <a:rPr lang="en-US"/>
          <a:t>Is the 'How could you support someone considering trying a pill or powder also. supposed to be a bitesize activity and should it be referenced on this slide?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626E89-77D7-407B-A184-76DCDA97A6D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1C679D-B1DD-4C17-B375-76EA0D5A00E7}">
      <dgm:prSet/>
      <dgm:spPr>
        <a:solidFill>
          <a:srgbClr val="D8117D"/>
        </a:solidFill>
      </dgm:spPr>
      <dgm:t>
        <a:bodyPr/>
        <a:lstStyle/>
        <a:p>
          <a:pPr algn="ctr"/>
          <a:r>
            <a:rPr lang="en-GB">
              <a:latin typeface="Arial" panose="020B0604020202020204" pitchFamily="34" charset="0"/>
              <a:cs typeface="Arial" panose="020B0604020202020204" pitchFamily="34" charset="0"/>
            </a:rPr>
            <a:t>Respect</a:t>
          </a:r>
          <a:endParaRPr lang="en-US">
            <a:latin typeface="Arial" panose="020B0604020202020204" pitchFamily="34" charset="0"/>
            <a:cs typeface="Arial" panose="020B0604020202020204" pitchFamily="34" charset="0"/>
          </a:endParaRPr>
        </a:p>
      </dgm:t>
    </dgm:pt>
    <dgm:pt modelId="{FA896384-5301-4892-890A-7F08A7A8ACAE}" type="parTrans" cxnId="{9E7C3457-9817-45F9-84A9-9F5D88A0F2F2}">
      <dgm:prSet/>
      <dgm:spPr/>
      <dgm:t>
        <a:bodyPr/>
        <a:lstStyle/>
        <a:p>
          <a:endParaRPr lang="en-US"/>
        </a:p>
      </dgm:t>
    </dgm:pt>
    <dgm:pt modelId="{F7803581-89C4-49D9-A8DD-8CFD83991F87}" type="sibTrans" cxnId="{9E7C3457-9817-45F9-84A9-9F5D88A0F2F2}">
      <dgm:prSet/>
      <dgm:spPr/>
      <dgm:t>
        <a:bodyPr/>
        <a:lstStyle/>
        <a:p>
          <a:endParaRPr lang="en-US"/>
        </a:p>
      </dgm:t>
    </dgm:pt>
    <dgm:pt modelId="{4C634256-5BA2-4E48-A5AD-9D6F9810170B}">
      <dgm:prSet/>
      <dgm:spPr>
        <a:solidFill>
          <a:srgbClr val="D8117D"/>
        </a:solidFill>
      </dgm:spPr>
      <dgm:t>
        <a:bodyPr/>
        <a:lstStyle/>
        <a:p>
          <a:pPr algn="ctr"/>
          <a:r>
            <a:rPr lang="en-GB">
              <a:latin typeface="Arial" panose="020B0604020202020204" pitchFamily="34" charset="0"/>
              <a:cs typeface="Arial" panose="020B0604020202020204" pitchFamily="34" charset="0"/>
            </a:rPr>
            <a:t>Listen</a:t>
          </a:r>
          <a:endParaRPr lang="en-US">
            <a:latin typeface="Arial" panose="020B0604020202020204" pitchFamily="34" charset="0"/>
            <a:cs typeface="Arial" panose="020B0604020202020204" pitchFamily="34" charset="0"/>
          </a:endParaRPr>
        </a:p>
      </dgm:t>
    </dgm:pt>
    <dgm:pt modelId="{BA153CDA-10E1-4041-9E85-D842E298BD5F}" type="parTrans" cxnId="{987F903B-FAEF-44BC-8D72-57E3E2B057B7}">
      <dgm:prSet/>
      <dgm:spPr/>
      <dgm:t>
        <a:bodyPr/>
        <a:lstStyle/>
        <a:p>
          <a:endParaRPr lang="en-US"/>
        </a:p>
      </dgm:t>
    </dgm:pt>
    <dgm:pt modelId="{0453F4FC-1472-4117-B27F-84D36EFAF84F}" type="sibTrans" cxnId="{987F903B-FAEF-44BC-8D72-57E3E2B057B7}">
      <dgm:prSet/>
      <dgm:spPr/>
      <dgm:t>
        <a:bodyPr/>
        <a:lstStyle/>
        <a:p>
          <a:endParaRPr lang="en-US"/>
        </a:p>
      </dgm:t>
    </dgm:pt>
    <dgm:pt modelId="{87D8D8E1-FE83-4624-A998-D8EEC189C3AF}">
      <dgm:prSet/>
      <dgm:spPr>
        <a:solidFill>
          <a:srgbClr val="D8117D"/>
        </a:solidFill>
      </dgm:spPr>
      <dgm:t>
        <a:bodyPr/>
        <a:lstStyle/>
        <a:p>
          <a:pPr algn="ctr"/>
          <a:r>
            <a:rPr lang="en-GB">
              <a:latin typeface="Arial" panose="020B0604020202020204" pitchFamily="34" charset="0"/>
              <a:cs typeface="Arial" panose="020B0604020202020204" pitchFamily="34" charset="0"/>
            </a:rPr>
            <a:t>No personal info</a:t>
          </a:r>
          <a:endParaRPr lang="en-US">
            <a:latin typeface="Arial" panose="020B0604020202020204" pitchFamily="34" charset="0"/>
            <a:cs typeface="Arial" panose="020B0604020202020204" pitchFamily="34" charset="0"/>
          </a:endParaRPr>
        </a:p>
      </dgm:t>
    </dgm:pt>
    <dgm:pt modelId="{0417BB3E-5907-4869-B2B0-C17B985F0031}" type="parTrans" cxnId="{7EE20C51-2537-4C4D-ACD3-6BB5A530A073}">
      <dgm:prSet/>
      <dgm:spPr/>
      <dgm:t>
        <a:bodyPr/>
        <a:lstStyle/>
        <a:p>
          <a:endParaRPr lang="en-US"/>
        </a:p>
      </dgm:t>
    </dgm:pt>
    <dgm:pt modelId="{F234EA58-2072-4819-AA63-5F87C95AC96F}" type="sibTrans" cxnId="{7EE20C51-2537-4C4D-ACD3-6BB5A530A073}">
      <dgm:prSet/>
      <dgm:spPr/>
      <dgm:t>
        <a:bodyPr/>
        <a:lstStyle/>
        <a:p>
          <a:endParaRPr lang="en-US"/>
        </a:p>
      </dgm:t>
    </dgm:pt>
    <dgm:pt modelId="{2648ACEF-3042-4687-8962-323FFF5E320F}">
      <dgm:prSet/>
      <dgm:spPr>
        <a:solidFill>
          <a:srgbClr val="D8117D"/>
        </a:solidFill>
      </dgm:spPr>
      <dgm:t>
        <a:bodyPr/>
        <a:lstStyle/>
        <a:p>
          <a:pPr algn="ctr"/>
          <a:r>
            <a:rPr lang="en-GB">
              <a:latin typeface="Arial" panose="020B0604020202020204" pitchFamily="34" charset="0"/>
              <a:cs typeface="Arial" panose="020B0604020202020204" pitchFamily="34" charset="0"/>
            </a:rPr>
            <a:t>Not laughed at</a:t>
          </a:r>
          <a:endParaRPr lang="en-US">
            <a:latin typeface="Arial" panose="020B0604020202020204" pitchFamily="34" charset="0"/>
            <a:cs typeface="Arial" panose="020B0604020202020204" pitchFamily="34" charset="0"/>
          </a:endParaRPr>
        </a:p>
      </dgm:t>
    </dgm:pt>
    <dgm:pt modelId="{9D81C854-0250-4C80-99CD-E7DF59B38137}" type="parTrans" cxnId="{BF1386F6-8C28-45E2-B5A2-3D238C8EBE04}">
      <dgm:prSet/>
      <dgm:spPr/>
      <dgm:t>
        <a:bodyPr/>
        <a:lstStyle/>
        <a:p>
          <a:endParaRPr lang="en-US"/>
        </a:p>
      </dgm:t>
    </dgm:pt>
    <dgm:pt modelId="{1972EA8E-FE55-40E8-953A-4873A6868EC1}" type="sibTrans" cxnId="{BF1386F6-8C28-45E2-B5A2-3D238C8EBE04}">
      <dgm:prSet/>
      <dgm:spPr/>
      <dgm:t>
        <a:bodyPr/>
        <a:lstStyle/>
        <a:p>
          <a:endParaRPr lang="en-US"/>
        </a:p>
      </dgm:t>
    </dgm:pt>
    <dgm:pt modelId="{3648DC4D-C32C-40AC-8138-093D0B355080}">
      <dgm:prSet/>
      <dgm:spPr>
        <a:solidFill>
          <a:srgbClr val="D8117D"/>
        </a:solidFill>
      </dgm:spPr>
      <dgm:t>
        <a:bodyPr/>
        <a:lstStyle/>
        <a:p>
          <a:pPr algn="ctr"/>
          <a:r>
            <a:rPr lang="en-GB">
              <a:latin typeface="Arial" panose="020B0604020202020204" pitchFamily="34" charset="0"/>
              <a:cs typeface="Arial" panose="020B0604020202020204" pitchFamily="34" charset="0"/>
            </a:rPr>
            <a:t>Where to get help?</a:t>
          </a:r>
          <a:endParaRPr lang="en-US">
            <a:latin typeface="Arial" panose="020B0604020202020204" pitchFamily="34" charset="0"/>
            <a:cs typeface="Arial" panose="020B0604020202020204" pitchFamily="34" charset="0"/>
          </a:endParaRPr>
        </a:p>
      </dgm:t>
    </dgm:pt>
    <dgm:pt modelId="{DCE501EA-7A88-4F84-AB04-38A882B42928}" type="parTrans" cxnId="{D953DEC4-E5FC-419F-838E-814CA9CA7557}">
      <dgm:prSet/>
      <dgm:spPr/>
      <dgm:t>
        <a:bodyPr/>
        <a:lstStyle/>
        <a:p>
          <a:endParaRPr lang="en-US"/>
        </a:p>
      </dgm:t>
    </dgm:pt>
    <dgm:pt modelId="{779C1D59-321D-4DDD-BBA9-13CBEB30772A}" type="sibTrans" cxnId="{D953DEC4-E5FC-419F-838E-814CA9CA7557}">
      <dgm:prSet/>
      <dgm:spPr/>
      <dgm:t>
        <a:bodyPr/>
        <a:lstStyle/>
        <a:p>
          <a:endParaRPr lang="en-US"/>
        </a:p>
      </dgm:t>
    </dgm:pt>
    <dgm:pt modelId="{85DD195A-A125-4831-A16B-17117D7CAE59}">
      <dgm:prSet/>
      <dgm:spPr>
        <a:solidFill>
          <a:srgbClr val="D8117D"/>
        </a:solidFill>
      </dgm:spPr>
      <dgm:t>
        <a:bodyPr/>
        <a:lstStyle/>
        <a:p>
          <a:pPr algn="ctr"/>
          <a:r>
            <a:rPr lang="en-GB">
              <a:latin typeface="Arial" panose="020B0604020202020204" pitchFamily="34" charset="0"/>
              <a:cs typeface="Arial" panose="020B0604020202020204" pitchFamily="34" charset="0"/>
            </a:rPr>
            <a:t>Ask it basket</a:t>
          </a:r>
          <a:endParaRPr lang="en-US">
            <a:latin typeface="Arial" panose="020B0604020202020204" pitchFamily="34" charset="0"/>
            <a:cs typeface="Arial" panose="020B0604020202020204" pitchFamily="34" charset="0"/>
          </a:endParaRPr>
        </a:p>
      </dgm:t>
    </dgm:pt>
    <dgm:pt modelId="{332B6441-5802-4025-A658-9F1C467F84EC}" type="parTrans" cxnId="{D51E0B15-AA5D-480F-AFCA-E11130400DC7}">
      <dgm:prSet/>
      <dgm:spPr/>
      <dgm:t>
        <a:bodyPr/>
        <a:lstStyle/>
        <a:p>
          <a:endParaRPr lang="en-US"/>
        </a:p>
      </dgm:t>
    </dgm:pt>
    <dgm:pt modelId="{6F1C8472-AE84-43FF-9CEB-1BA299B55CB1}" type="sibTrans" cxnId="{D51E0B15-AA5D-480F-AFCA-E11130400DC7}">
      <dgm:prSet/>
      <dgm:spPr/>
      <dgm:t>
        <a:bodyPr/>
        <a:lstStyle/>
        <a:p>
          <a:endParaRPr lang="en-US"/>
        </a:p>
      </dgm:t>
    </dgm:pt>
    <dgm:pt modelId="{06C9D7B4-EAA1-4299-B6E6-4C101A40AA4B}">
      <dgm:prSet/>
      <dgm:spPr>
        <a:solidFill>
          <a:srgbClr val="D8117D"/>
        </a:solidFill>
      </dgm:spPr>
      <dgm:t>
        <a:bodyPr/>
        <a:lstStyle/>
        <a:p>
          <a:pPr algn="ctr"/>
          <a:r>
            <a:rPr lang="en-GB">
              <a:latin typeface="Arial" panose="020B0604020202020204" pitchFamily="34" charset="0"/>
              <a:cs typeface="Arial" panose="020B0604020202020204" pitchFamily="34" charset="0"/>
            </a:rPr>
            <a:t>It’s OK not to know</a:t>
          </a:r>
          <a:endParaRPr lang="en-US">
            <a:latin typeface="Arial" panose="020B0604020202020204" pitchFamily="34" charset="0"/>
            <a:cs typeface="Arial" panose="020B0604020202020204" pitchFamily="34" charset="0"/>
          </a:endParaRPr>
        </a:p>
      </dgm:t>
    </dgm:pt>
    <dgm:pt modelId="{C1AA6012-8441-4269-A5FE-379A0BD45D25}" type="parTrans" cxnId="{F89457CA-09ED-4CDC-92C7-B2BDEF62DE3A}">
      <dgm:prSet/>
      <dgm:spPr/>
      <dgm:t>
        <a:bodyPr/>
        <a:lstStyle/>
        <a:p>
          <a:endParaRPr lang="en-US"/>
        </a:p>
      </dgm:t>
    </dgm:pt>
    <dgm:pt modelId="{D8A1977D-962B-409C-A649-6CEBE206F0CC}" type="sibTrans" cxnId="{F89457CA-09ED-4CDC-92C7-B2BDEF62DE3A}">
      <dgm:prSet/>
      <dgm:spPr/>
      <dgm:t>
        <a:bodyPr/>
        <a:lstStyle/>
        <a:p>
          <a:endParaRPr lang="en-US"/>
        </a:p>
      </dgm:t>
    </dgm:pt>
    <dgm:pt modelId="{E058782D-486E-453D-BB4D-A8976A435621}">
      <dgm:prSet/>
      <dgm:spPr>
        <a:solidFill>
          <a:srgbClr val="D8117D"/>
        </a:solidFill>
      </dgm:spPr>
      <dgm:t>
        <a:bodyPr/>
        <a:lstStyle/>
        <a:p>
          <a:pPr algn="ctr"/>
          <a:r>
            <a:rPr lang="en-GB">
              <a:latin typeface="Arial" panose="020B0604020202020204" pitchFamily="34" charset="0"/>
              <a:cs typeface="Arial" panose="020B0604020202020204" pitchFamily="34" charset="0"/>
            </a:rPr>
            <a:t>Confidentiality</a:t>
          </a:r>
          <a:endParaRPr lang="en-US">
            <a:latin typeface="Arial" panose="020B0604020202020204" pitchFamily="34" charset="0"/>
            <a:cs typeface="Arial" panose="020B0604020202020204" pitchFamily="34" charset="0"/>
          </a:endParaRPr>
        </a:p>
      </dgm:t>
    </dgm:pt>
    <dgm:pt modelId="{E2A83671-6817-4B0C-88DC-5BC6179C55A7}" type="parTrans" cxnId="{9E595989-CE06-4BFE-BE35-77EA1D6E8A2F}">
      <dgm:prSet/>
      <dgm:spPr/>
      <dgm:t>
        <a:bodyPr/>
        <a:lstStyle/>
        <a:p>
          <a:endParaRPr lang="en-US"/>
        </a:p>
      </dgm:t>
    </dgm:pt>
    <dgm:pt modelId="{652D0F12-C4BC-4BFF-ACB0-30AD1451A4C5}" type="sibTrans" cxnId="{9E595989-CE06-4BFE-BE35-77EA1D6E8A2F}">
      <dgm:prSet/>
      <dgm:spPr/>
      <dgm:t>
        <a:bodyPr/>
        <a:lstStyle/>
        <a:p>
          <a:endParaRPr lang="en-US"/>
        </a:p>
      </dgm:t>
    </dgm:pt>
    <dgm:pt modelId="{1701AF8F-E90A-441E-BD5B-3D1F189DD64F}">
      <dgm:prSet/>
      <dgm:spPr>
        <a:solidFill>
          <a:srgbClr val="D8117D"/>
        </a:solidFill>
        <a:ln>
          <a:solidFill>
            <a:schemeClr val="bg1"/>
          </a:solidFill>
        </a:ln>
      </dgm:spPr>
      <dgm:t>
        <a:bodyPr/>
        <a:lstStyle/>
        <a:p>
          <a:pPr algn="ctr"/>
          <a:r>
            <a:rPr lang="en-GB">
              <a:latin typeface="Arial" panose="020B0604020202020204" pitchFamily="34" charset="0"/>
              <a:cs typeface="Arial" panose="020B0604020202020204" pitchFamily="34" charset="0"/>
            </a:rPr>
            <a:t>OK to pass</a:t>
          </a:r>
          <a:endParaRPr lang="en-US">
            <a:latin typeface="Arial" panose="020B0604020202020204" pitchFamily="34" charset="0"/>
            <a:cs typeface="Arial" panose="020B0604020202020204" pitchFamily="34" charset="0"/>
          </a:endParaRPr>
        </a:p>
      </dgm:t>
    </dgm:pt>
    <dgm:pt modelId="{539905B3-9584-4CEC-A38A-64E7BB2B37A7}" type="parTrans" cxnId="{15B983A4-EEFC-4F70-A730-3C702306E6C7}">
      <dgm:prSet/>
      <dgm:spPr/>
      <dgm:t>
        <a:bodyPr/>
        <a:lstStyle/>
        <a:p>
          <a:endParaRPr lang="en-US"/>
        </a:p>
      </dgm:t>
    </dgm:pt>
    <dgm:pt modelId="{64923FA5-99D7-4CC1-906F-FDFB9D4D6E5D}" type="sibTrans" cxnId="{15B983A4-EEFC-4F70-A730-3C702306E6C7}">
      <dgm:prSet/>
      <dgm:spPr/>
      <dgm:t>
        <a:bodyPr/>
        <a:lstStyle/>
        <a:p>
          <a:endParaRPr lang="en-US"/>
        </a:p>
      </dgm:t>
    </dgm:pt>
    <dgm:pt modelId="{5498C8C4-D82B-9A41-9692-79A9C68F2A24}" type="pres">
      <dgm:prSet presAssocID="{7D626E89-77D7-407B-A184-76DCDA97A6D1}" presName="linear" presStyleCnt="0">
        <dgm:presLayoutVars>
          <dgm:animLvl val="lvl"/>
          <dgm:resizeHandles val="exact"/>
        </dgm:presLayoutVars>
      </dgm:prSet>
      <dgm:spPr/>
    </dgm:pt>
    <dgm:pt modelId="{02869655-D20D-FD48-A5A4-0F1C916C352B}" type="pres">
      <dgm:prSet presAssocID="{D21C679D-B1DD-4C17-B375-76EA0D5A00E7}" presName="parentText" presStyleLbl="node1" presStyleIdx="0" presStyleCnt="9" custLinFactY="-35059" custLinFactNeighborX="-54511" custLinFactNeighborY="-100000">
        <dgm:presLayoutVars>
          <dgm:chMax val="0"/>
          <dgm:bulletEnabled val="1"/>
        </dgm:presLayoutVars>
      </dgm:prSet>
      <dgm:spPr/>
    </dgm:pt>
    <dgm:pt modelId="{A1FE0510-B6E0-E447-9C9C-CB157D546374}" type="pres">
      <dgm:prSet presAssocID="{F7803581-89C4-49D9-A8DD-8CFD83991F87}" presName="spacer" presStyleCnt="0"/>
      <dgm:spPr/>
    </dgm:pt>
    <dgm:pt modelId="{FA331387-4399-8946-851B-891CC2F2B3F8}" type="pres">
      <dgm:prSet presAssocID="{4C634256-5BA2-4E48-A5AD-9D6F9810170B}" presName="parentText" presStyleLbl="node1" presStyleIdx="1" presStyleCnt="9">
        <dgm:presLayoutVars>
          <dgm:chMax val="0"/>
          <dgm:bulletEnabled val="1"/>
        </dgm:presLayoutVars>
      </dgm:prSet>
      <dgm:spPr/>
    </dgm:pt>
    <dgm:pt modelId="{4B995062-3CAB-874E-AD87-05548F2D0E65}" type="pres">
      <dgm:prSet presAssocID="{0453F4FC-1472-4117-B27F-84D36EFAF84F}" presName="spacer" presStyleCnt="0"/>
      <dgm:spPr/>
    </dgm:pt>
    <dgm:pt modelId="{166DCFF5-A38B-C64F-8661-26331589359A}" type="pres">
      <dgm:prSet presAssocID="{87D8D8E1-FE83-4624-A998-D8EEC189C3AF}" presName="parentText" presStyleLbl="node1" presStyleIdx="2" presStyleCnt="9">
        <dgm:presLayoutVars>
          <dgm:chMax val="0"/>
          <dgm:bulletEnabled val="1"/>
        </dgm:presLayoutVars>
      </dgm:prSet>
      <dgm:spPr/>
    </dgm:pt>
    <dgm:pt modelId="{F2DDCEBF-3DE2-414A-A177-BC67EDA83930}" type="pres">
      <dgm:prSet presAssocID="{F234EA58-2072-4819-AA63-5F87C95AC96F}" presName="spacer" presStyleCnt="0"/>
      <dgm:spPr/>
    </dgm:pt>
    <dgm:pt modelId="{758CA70C-C19B-1B42-826F-66797E0ED69D}" type="pres">
      <dgm:prSet presAssocID="{2648ACEF-3042-4687-8962-323FFF5E320F}" presName="parentText" presStyleLbl="node1" presStyleIdx="3" presStyleCnt="9">
        <dgm:presLayoutVars>
          <dgm:chMax val="0"/>
          <dgm:bulletEnabled val="1"/>
        </dgm:presLayoutVars>
      </dgm:prSet>
      <dgm:spPr/>
    </dgm:pt>
    <dgm:pt modelId="{F93601F5-D48B-9849-AF83-61025FCC5A93}" type="pres">
      <dgm:prSet presAssocID="{1972EA8E-FE55-40E8-953A-4873A6868EC1}" presName="spacer" presStyleCnt="0"/>
      <dgm:spPr/>
    </dgm:pt>
    <dgm:pt modelId="{335B3E67-EDB8-B046-ADCD-EF2F9269556F}" type="pres">
      <dgm:prSet presAssocID="{3648DC4D-C32C-40AC-8138-093D0B355080}" presName="parentText" presStyleLbl="node1" presStyleIdx="4" presStyleCnt="9" custLinFactNeighborX="21495" custLinFactNeighborY="25939">
        <dgm:presLayoutVars>
          <dgm:chMax val="0"/>
          <dgm:bulletEnabled val="1"/>
        </dgm:presLayoutVars>
      </dgm:prSet>
      <dgm:spPr/>
    </dgm:pt>
    <dgm:pt modelId="{86CD7FBC-3405-EC49-BEE3-93E1CD178D3A}" type="pres">
      <dgm:prSet presAssocID="{779C1D59-321D-4DDD-BBA9-13CBEB30772A}" presName="spacer" presStyleCnt="0"/>
      <dgm:spPr/>
    </dgm:pt>
    <dgm:pt modelId="{9ADD061C-E507-9A48-A729-7C1E672BDE5C}" type="pres">
      <dgm:prSet presAssocID="{85DD195A-A125-4831-A16B-17117D7CAE59}" presName="parentText" presStyleLbl="node1" presStyleIdx="5" presStyleCnt="9">
        <dgm:presLayoutVars>
          <dgm:chMax val="0"/>
          <dgm:bulletEnabled val="1"/>
        </dgm:presLayoutVars>
      </dgm:prSet>
      <dgm:spPr/>
    </dgm:pt>
    <dgm:pt modelId="{BDABB1B1-7E1C-274C-A1D8-F43E327A0A4C}" type="pres">
      <dgm:prSet presAssocID="{6F1C8472-AE84-43FF-9CEB-1BA299B55CB1}" presName="spacer" presStyleCnt="0"/>
      <dgm:spPr/>
    </dgm:pt>
    <dgm:pt modelId="{B1D326CA-9ED3-714C-B258-56F91271B54D}" type="pres">
      <dgm:prSet presAssocID="{06C9D7B4-EAA1-4299-B6E6-4C101A40AA4B}" presName="parentText" presStyleLbl="node1" presStyleIdx="6" presStyleCnt="9">
        <dgm:presLayoutVars>
          <dgm:chMax val="0"/>
          <dgm:bulletEnabled val="1"/>
        </dgm:presLayoutVars>
      </dgm:prSet>
      <dgm:spPr/>
    </dgm:pt>
    <dgm:pt modelId="{431562F4-EB90-DB4A-BBA9-D400907393CC}" type="pres">
      <dgm:prSet presAssocID="{D8A1977D-962B-409C-A649-6CEBE206F0CC}" presName="spacer" presStyleCnt="0"/>
      <dgm:spPr/>
    </dgm:pt>
    <dgm:pt modelId="{730079A4-8921-D74B-82E0-A8D7C58F0629}" type="pres">
      <dgm:prSet presAssocID="{E058782D-486E-453D-BB4D-A8976A435621}" presName="parentText" presStyleLbl="node1" presStyleIdx="7" presStyleCnt="9">
        <dgm:presLayoutVars>
          <dgm:chMax val="0"/>
          <dgm:bulletEnabled val="1"/>
        </dgm:presLayoutVars>
      </dgm:prSet>
      <dgm:spPr/>
    </dgm:pt>
    <dgm:pt modelId="{C122140D-232E-4343-8127-C422F086091F}" type="pres">
      <dgm:prSet presAssocID="{652D0F12-C4BC-4BFF-ACB0-30AD1451A4C5}" presName="spacer" presStyleCnt="0"/>
      <dgm:spPr/>
    </dgm:pt>
    <dgm:pt modelId="{9B3A706F-1314-B94B-83B9-60D916D1DB2D}" type="pres">
      <dgm:prSet presAssocID="{1701AF8F-E90A-441E-BD5B-3D1F189DD64F}" presName="parentText" presStyleLbl="node1" presStyleIdx="8" presStyleCnt="9">
        <dgm:presLayoutVars>
          <dgm:chMax val="0"/>
          <dgm:bulletEnabled val="1"/>
        </dgm:presLayoutVars>
      </dgm:prSet>
      <dgm:spPr/>
    </dgm:pt>
  </dgm:ptLst>
  <dgm:cxnLst>
    <dgm:cxn modelId="{9184F000-F07B-4E41-A26A-F8F81CCE6F8E}" type="presOf" srcId="{7D626E89-77D7-407B-A184-76DCDA97A6D1}" destId="{5498C8C4-D82B-9A41-9692-79A9C68F2A24}" srcOrd="0" destOrd="0" presId="urn:microsoft.com/office/officeart/2005/8/layout/vList2"/>
    <dgm:cxn modelId="{98720B05-6FFF-7848-8A4F-4DE8A19AECD8}" type="presOf" srcId="{2648ACEF-3042-4687-8962-323FFF5E320F}" destId="{758CA70C-C19B-1B42-826F-66797E0ED69D}" srcOrd="0" destOrd="0" presId="urn:microsoft.com/office/officeart/2005/8/layout/vList2"/>
    <dgm:cxn modelId="{D51E0B15-AA5D-480F-AFCA-E11130400DC7}" srcId="{7D626E89-77D7-407B-A184-76DCDA97A6D1}" destId="{85DD195A-A125-4831-A16B-17117D7CAE59}" srcOrd="5" destOrd="0" parTransId="{332B6441-5802-4025-A658-9F1C467F84EC}" sibTransId="{6F1C8472-AE84-43FF-9CEB-1BA299B55CB1}"/>
    <dgm:cxn modelId="{08761028-A360-C44B-9FD7-E60F598844B7}" type="presOf" srcId="{06C9D7B4-EAA1-4299-B6E6-4C101A40AA4B}" destId="{B1D326CA-9ED3-714C-B258-56F91271B54D}" srcOrd="0" destOrd="0" presId="urn:microsoft.com/office/officeart/2005/8/layout/vList2"/>
    <dgm:cxn modelId="{987F903B-FAEF-44BC-8D72-57E3E2B057B7}" srcId="{7D626E89-77D7-407B-A184-76DCDA97A6D1}" destId="{4C634256-5BA2-4E48-A5AD-9D6F9810170B}" srcOrd="1" destOrd="0" parTransId="{BA153CDA-10E1-4041-9E85-D842E298BD5F}" sibTransId="{0453F4FC-1472-4117-B27F-84D36EFAF84F}"/>
    <dgm:cxn modelId="{7EE20C51-2537-4C4D-ACD3-6BB5A530A073}" srcId="{7D626E89-77D7-407B-A184-76DCDA97A6D1}" destId="{87D8D8E1-FE83-4624-A998-D8EEC189C3AF}" srcOrd="2" destOrd="0" parTransId="{0417BB3E-5907-4869-B2B0-C17B985F0031}" sibTransId="{F234EA58-2072-4819-AA63-5F87C95AC96F}"/>
    <dgm:cxn modelId="{9E7C3457-9817-45F9-84A9-9F5D88A0F2F2}" srcId="{7D626E89-77D7-407B-A184-76DCDA97A6D1}" destId="{D21C679D-B1DD-4C17-B375-76EA0D5A00E7}" srcOrd="0" destOrd="0" parTransId="{FA896384-5301-4892-890A-7F08A7A8ACAE}" sibTransId="{F7803581-89C4-49D9-A8DD-8CFD83991F87}"/>
    <dgm:cxn modelId="{C005455B-A05F-BE43-BC42-F0B7FCACFC2F}" type="presOf" srcId="{E058782D-486E-453D-BB4D-A8976A435621}" destId="{730079A4-8921-D74B-82E0-A8D7C58F0629}" srcOrd="0" destOrd="0" presId="urn:microsoft.com/office/officeart/2005/8/layout/vList2"/>
    <dgm:cxn modelId="{4AF6DB5F-DCE3-8643-AB0C-653FC2389DD9}" type="presOf" srcId="{87D8D8E1-FE83-4624-A998-D8EEC189C3AF}" destId="{166DCFF5-A38B-C64F-8661-26331589359A}" srcOrd="0" destOrd="0" presId="urn:microsoft.com/office/officeart/2005/8/layout/vList2"/>
    <dgm:cxn modelId="{9E595989-CE06-4BFE-BE35-77EA1D6E8A2F}" srcId="{7D626E89-77D7-407B-A184-76DCDA97A6D1}" destId="{E058782D-486E-453D-BB4D-A8976A435621}" srcOrd="7" destOrd="0" parTransId="{E2A83671-6817-4B0C-88DC-5BC6179C55A7}" sibTransId="{652D0F12-C4BC-4BFF-ACB0-30AD1451A4C5}"/>
    <dgm:cxn modelId="{F946509D-FC1D-B641-8B59-52171D4DA7DF}" type="presOf" srcId="{D21C679D-B1DD-4C17-B375-76EA0D5A00E7}" destId="{02869655-D20D-FD48-A5A4-0F1C916C352B}" srcOrd="0" destOrd="0" presId="urn:microsoft.com/office/officeart/2005/8/layout/vList2"/>
    <dgm:cxn modelId="{15B983A4-EEFC-4F70-A730-3C702306E6C7}" srcId="{7D626E89-77D7-407B-A184-76DCDA97A6D1}" destId="{1701AF8F-E90A-441E-BD5B-3D1F189DD64F}" srcOrd="8" destOrd="0" parTransId="{539905B3-9584-4CEC-A38A-64E7BB2B37A7}" sibTransId="{64923FA5-99D7-4CC1-906F-FDFB9D4D6E5D}"/>
    <dgm:cxn modelId="{D953DEC4-E5FC-419F-838E-814CA9CA7557}" srcId="{7D626E89-77D7-407B-A184-76DCDA97A6D1}" destId="{3648DC4D-C32C-40AC-8138-093D0B355080}" srcOrd="4" destOrd="0" parTransId="{DCE501EA-7A88-4F84-AB04-38A882B42928}" sibTransId="{779C1D59-321D-4DDD-BBA9-13CBEB30772A}"/>
    <dgm:cxn modelId="{F89457CA-09ED-4CDC-92C7-B2BDEF62DE3A}" srcId="{7D626E89-77D7-407B-A184-76DCDA97A6D1}" destId="{06C9D7B4-EAA1-4299-B6E6-4C101A40AA4B}" srcOrd="6" destOrd="0" parTransId="{C1AA6012-8441-4269-A5FE-379A0BD45D25}" sibTransId="{D8A1977D-962B-409C-A649-6CEBE206F0CC}"/>
    <dgm:cxn modelId="{AB3BCBDA-C401-C34F-ACD5-0801F266208F}" type="presOf" srcId="{85DD195A-A125-4831-A16B-17117D7CAE59}" destId="{9ADD061C-E507-9A48-A729-7C1E672BDE5C}" srcOrd="0" destOrd="0" presId="urn:microsoft.com/office/officeart/2005/8/layout/vList2"/>
    <dgm:cxn modelId="{BF1386F6-8C28-45E2-B5A2-3D238C8EBE04}" srcId="{7D626E89-77D7-407B-A184-76DCDA97A6D1}" destId="{2648ACEF-3042-4687-8962-323FFF5E320F}" srcOrd="3" destOrd="0" parTransId="{9D81C854-0250-4C80-99CD-E7DF59B38137}" sibTransId="{1972EA8E-FE55-40E8-953A-4873A6868EC1}"/>
    <dgm:cxn modelId="{933C48F7-FEE0-6149-92AD-8E1C2B0272DD}" type="presOf" srcId="{3648DC4D-C32C-40AC-8138-093D0B355080}" destId="{335B3E67-EDB8-B046-ADCD-EF2F9269556F}" srcOrd="0" destOrd="0" presId="urn:microsoft.com/office/officeart/2005/8/layout/vList2"/>
    <dgm:cxn modelId="{4B0A3FF8-D627-7746-83AF-B6C79350A4DB}" type="presOf" srcId="{4C634256-5BA2-4E48-A5AD-9D6F9810170B}" destId="{FA331387-4399-8946-851B-891CC2F2B3F8}" srcOrd="0" destOrd="0" presId="urn:microsoft.com/office/officeart/2005/8/layout/vList2"/>
    <dgm:cxn modelId="{673BBFF9-B2DE-FF48-8E7E-B7BF1442F4E7}" type="presOf" srcId="{1701AF8F-E90A-441E-BD5B-3D1F189DD64F}" destId="{9B3A706F-1314-B94B-83B9-60D916D1DB2D}" srcOrd="0" destOrd="0" presId="urn:microsoft.com/office/officeart/2005/8/layout/vList2"/>
    <dgm:cxn modelId="{D115278E-2B54-4F46-85D1-FF289574A641}" type="presParOf" srcId="{5498C8C4-D82B-9A41-9692-79A9C68F2A24}" destId="{02869655-D20D-FD48-A5A4-0F1C916C352B}" srcOrd="0" destOrd="0" presId="urn:microsoft.com/office/officeart/2005/8/layout/vList2"/>
    <dgm:cxn modelId="{7C87933D-08BA-9440-B4D7-7CAB778E9AFB}" type="presParOf" srcId="{5498C8C4-D82B-9A41-9692-79A9C68F2A24}" destId="{A1FE0510-B6E0-E447-9C9C-CB157D546374}" srcOrd="1" destOrd="0" presId="urn:microsoft.com/office/officeart/2005/8/layout/vList2"/>
    <dgm:cxn modelId="{339AF976-895D-8D45-8FDD-AD019FC3D816}" type="presParOf" srcId="{5498C8C4-D82B-9A41-9692-79A9C68F2A24}" destId="{FA331387-4399-8946-851B-891CC2F2B3F8}" srcOrd="2" destOrd="0" presId="urn:microsoft.com/office/officeart/2005/8/layout/vList2"/>
    <dgm:cxn modelId="{A9625159-AEDB-174E-B70D-639D7336C809}" type="presParOf" srcId="{5498C8C4-D82B-9A41-9692-79A9C68F2A24}" destId="{4B995062-3CAB-874E-AD87-05548F2D0E65}" srcOrd="3" destOrd="0" presId="urn:microsoft.com/office/officeart/2005/8/layout/vList2"/>
    <dgm:cxn modelId="{814217CA-A5D8-DE4D-801B-CB2E8401D201}" type="presParOf" srcId="{5498C8C4-D82B-9A41-9692-79A9C68F2A24}" destId="{166DCFF5-A38B-C64F-8661-26331589359A}" srcOrd="4" destOrd="0" presId="urn:microsoft.com/office/officeart/2005/8/layout/vList2"/>
    <dgm:cxn modelId="{37E7C21F-84D1-064B-9311-0A59FB583219}" type="presParOf" srcId="{5498C8C4-D82B-9A41-9692-79A9C68F2A24}" destId="{F2DDCEBF-3DE2-414A-A177-BC67EDA83930}" srcOrd="5" destOrd="0" presId="urn:microsoft.com/office/officeart/2005/8/layout/vList2"/>
    <dgm:cxn modelId="{F40C313F-86B2-DD4F-8C69-09A8B34EBD27}" type="presParOf" srcId="{5498C8C4-D82B-9A41-9692-79A9C68F2A24}" destId="{758CA70C-C19B-1B42-826F-66797E0ED69D}" srcOrd="6" destOrd="0" presId="urn:microsoft.com/office/officeart/2005/8/layout/vList2"/>
    <dgm:cxn modelId="{DCF968E0-1186-CC43-9CF0-BF730AE1F898}" type="presParOf" srcId="{5498C8C4-D82B-9A41-9692-79A9C68F2A24}" destId="{F93601F5-D48B-9849-AF83-61025FCC5A93}" srcOrd="7" destOrd="0" presId="urn:microsoft.com/office/officeart/2005/8/layout/vList2"/>
    <dgm:cxn modelId="{FBC0C8AD-6C84-6146-AAC8-E7DE4E886286}" type="presParOf" srcId="{5498C8C4-D82B-9A41-9692-79A9C68F2A24}" destId="{335B3E67-EDB8-B046-ADCD-EF2F9269556F}" srcOrd="8" destOrd="0" presId="urn:microsoft.com/office/officeart/2005/8/layout/vList2"/>
    <dgm:cxn modelId="{61427E6F-D898-6D47-8903-E31B922F72F2}" type="presParOf" srcId="{5498C8C4-D82B-9A41-9692-79A9C68F2A24}" destId="{86CD7FBC-3405-EC49-BEE3-93E1CD178D3A}" srcOrd="9" destOrd="0" presId="urn:microsoft.com/office/officeart/2005/8/layout/vList2"/>
    <dgm:cxn modelId="{279DB565-B58B-7749-8696-090F0A5F1E8F}" type="presParOf" srcId="{5498C8C4-D82B-9A41-9692-79A9C68F2A24}" destId="{9ADD061C-E507-9A48-A729-7C1E672BDE5C}" srcOrd="10" destOrd="0" presId="urn:microsoft.com/office/officeart/2005/8/layout/vList2"/>
    <dgm:cxn modelId="{D757747A-15B2-7A4F-8EB1-B3FAB5006E31}" type="presParOf" srcId="{5498C8C4-D82B-9A41-9692-79A9C68F2A24}" destId="{BDABB1B1-7E1C-274C-A1D8-F43E327A0A4C}" srcOrd="11" destOrd="0" presId="urn:microsoft.com/office/officeart/2005/8/layout/vList2"/>
    <dgm:cxn modelId="{FE341C09-3813-7244-A6BD-87E3040BCBF8}" type="presParOf" srcId="{5498C8C4-D82B-9A41-9692-79A9C68F2A24}" destId="{B1D326CA-9ED3-714C-B258-56F91271B54D}" srcOrd="12" destOrd="0" presId="urn:microsoft.com/office/officeart/2005/8/layout/vList2"/>
    <dgm:cxn modelId="{98107521-D4FA-F54D-9026-540246C2492D}" type="presParOf" srcId="{5498C8C4-D82B-9A41-9692-79A9C68F2A24}" destId="{431562F4-EB90-DB4A-BBA9-D400907393CC}" srcOrd="13" destOrd="0" presId="urn:microsoft.com/office/officeart/2005/8/layout/vList2"/>
    <dgm:cxn modelId="{03DE150A-A377-E047-B8B8-E6B342E290AD}" type="presParOf" srcId="{5498C8C4-D82B-9A41-9692-79A9C68F2A24}" destId="{730079A4-8921-D74B-82E0-A8D7C58F0629}" srcOrd="14" destOrd="0" presId="urn:microsoft.com/office/officeart/2005/8/layout/vList2"/>
    <dgm:cxn modelId="{367CD438-10D7-7B46-9857-B119D3B8CB32}" type="presParOf" srcId="{5498C8C4-D82B-9A41-9692-79A9C68F2A24}" destId="{C122140D-232E-4343-8127-C422F086091F}" srcOrd="15" destOrd="0" presId="urn:microsoft.com/office/officeart/2005/8/layout/vList2"/>
    <dgm:cxn modelId="{791D32FE-1C3A-CC4A-B2D8-7A1874E9953A}" type="presParOf" srcId="{5498C8C4-D82B-9A41-9692-79A9C68F2A24}" destId="{9B3A706F-1314-B94B-83B9-60D916D1DB2D}"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69655-D20D-FD48-A5A4-0F1C916C352B}">
      <dsp:nvSpPr>
        <dsp:cNvPr id="0" name=""/>
        <dsp:cNvSpPr/>
      </dsp:nvSpPr>
      <dsp:spPr>
        <a:xfrm>
          <a:off x="0" y="0"/>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Respect</a:t>
          </a:r>
          <a:endParaRPr lang="en-US" sz="1800" kern="1200">
            <a:latin typeface="Arial" panose="020B0604020202020204" pitchFamily="34" charset="0"/>
            <a:cs typeface="Arial" panose="020B0604020202020204" pitchFamily="34" charset="0"/>
          </a:endParaRPr>
        </a:p>
      </dsp:txBody>
      <dsp:txXfrm>
        <a:off x="20561" y="20561"/>
        <a:ext cx="3077988" cy="380078"/>
      </dsp:txXfrm>
    </dsp:sp>
    <dsp:sp modelId="{FA331387-4399-8946-851B-891CC2F2B3F8}">
      <dsp:nvSpPr>
        <dsp:cNvPr id="0" name=""/>
        <dsp:cNvSpPr/>
      </dsp:nvSpPr>
      <dsp:spPr>
        <a:xfrm>
          <a:off x="0" y="47547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Listen</a:t>
          </a:r>
          <a:endParaRPr lang="en-US" sz="1800" kern="1200">
            <a:latin typeface="Arial" panose="020B0604020202020204" pitchFamily="34" charset="0"/>
            <a:cs typeface="Arial" panose="020B0604020202020204" pitchFamily="34" charset="0"/>
          </a:endParaRPr>
        </a:p>
      </dsp:txBody>
      <dsp:txXfrm>
        <a:off x="20561" y="496034"/>
        <a:ext cx="3077988" cy="380078"/>
      </dsp:txXfrm>
    </dsp:sp>
    <dsp:sp modelId="{166DCFF5-A38B-C64F-8661-26331589359A}">
      <dsp:nvSpPr>
        <dsp:cNvPr id="0" name=""/>
        <dsp:cNvSpPr/>
      </dsp:nvSpPr>
      <dsp:spPr>
        <a:xfrm>
          <a:off x="0" y="94851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No personal info</a:t>
          </a:r>
          <a:endParaRPr lang="en-US" sz="1800" kern="1200">
            <a:latin typeface="Arial" panose="020B0604020202020204" pitchFamily="34" charset="0"/>
            <a:cs typeface="Arial" panose="020B0604020202020204" pitchFamily="34" charset="0"/>
          </a:endParaRPr>
        </a:p>
      </dsp:txBody>
      <dsp:txXfrm>
        <a:off x="20561" y="969074"/>
        <a:ext cx="3077988" cy="380078"/>
      </dsp:txXfrm>
    </dsp:sp>
    <dsp:sp modelId="{758CA70C-C19B-1B42-826F-66797E0ED69D}">
      <dsp:nvSpPr>
        <dsp:cNvPr id="0" name=""/>
        <dsp:cNvSpPr/>
      </dsp:nvSpPr>
      <dsp:spPr>
        <a:xfrm>
          <a:off x="0" y="142155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Not laughed at</a:t>
          </a:r>
          <a:endParaRPr lang="en-US" sz="1800" kern="1200">
            <a:latin typeface="Arial" panose="020B0604020202020204" pitchFamily="34" charset="0"/>
            <a:cs typeface="Arial" panose="020B0604020202020204" pitchFamily="34" charset="0"/>
          </a:endParaRPr>
        </a:p>
      </dsp:txBody>
      <dsp:txXfrm>
        <a:off x="20561" y="1442114"/>
        <a:ext cx="3077988" cy="380078"/>
      </dsp:txXfrm>
    </dsp:sp>
    <dsp:sp modelId="{335B3E67-EDB8-B046-ADCD-EF2F9269556F}">
      <dsp:nvSpPr>
        <dsp:cNvPr id="0" name=""/>
        <dsp:cNvSpPr/>
      </dsp:nvSpPr>
      <dsp:spPr>
        <a:xfrm>
          <a:off x="0" y="1908040"/>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Where to get help?</a:t>
          </a:r>
          <a:endParaRPr lang="en-US" sz="1800" kern="1200">
            <a:latin typeface="Arial" panose="020B0604020202020204" pitchFamily="34" charset="0"/>
            <a:cs typeface="Arial" panose="020B0604020202020204" pitchFamily="34" charset="0"/>
          </a:endParaRPr>
        </a:p>
      </dsp:txBody>
      <dsp:txXfrm>
        <a:off x="20561" y="1928601"/>
        <a:ext cx="3077988" cy="380078"/>
      </dsp:txXfrm>
    </dsp:sp>
    <dsp:sp modelId="{9ADD061C-E507-9A48-A729-7C1E672BDE5C}">
      <dsp:nvSpPr>
        <dsp:cNvPr id="0" name=""/>
        <dsp:cNvSpPr/>
      </dsp:nvSpPr>
      <dsp:spPr>
        <a:xfrm>
          <a:off x="0" y="236763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Ask it basket</a:t>
          </a:r>
          <a:endParaRPr lang="en-US" sz="1800" kern="1200">
            <a:latin typeface="Arial" panose="020B0604020202020204" pitchFamily="34" charset="0"/>
            <a:cs typeface="Arial" panose="020B0604020202020204" pitchFamily="34" charset="0"/>
          </a:endParaRPr>
        </a:p>
      </dsp:txBody>
      <dsp:txXfrm>
        <a:off x="20561" y="2388194"/>
        <a:ext cx="3077988" cy="380078"/>
      </dsp:txXfrm>
    </dsp:sp>
    <dsp:sp modelId="{B1D326CA-9ED3-714C-B258-56F91271B54D}">
      <dsp:nvSpPr>
        <dsp:cNvPr id="0" name=""/>
        <dsp:cNvSpPr/>
      </dsp:nvSpPr>
      <dsp:spPr>
        <a:xfrm>
          <a:off x="0" y="284067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It’s OK not to know</a:t>
          </a:r>
          <a:endParaRPr lang="en-US" sz="1800" kern="1200">
            <a:latin typeface="Arial" panose="020B0604020202020204" pitchFamily="34" charset="0"/>
            <a:cs typeface="Arial" panose="020B0604020202020204" pitchFamily="34" charset="0"/>
          </a:endParaRPr>
        </a:p>
      </dsp:txBody>
      <dsp:txXfrm>
        <a:off x="20561" y="2861234"/>
        <a:ext cx="3077988" cy="380078"/>
      </dsp:txXfrm>
    </dsp:sp>
    <dsp:sp modelId="{730079A4-8921-D74B-82E0-A8D7C58F0629}">
      <dsp:nvSpPr>
        <dsp:cNvPr id="0" name=""/>
        <dsp:cNvSpPr/>
      </dsp:nvSpPr>
      <dsp:spPr>
        <a:xfrm>
          <a:off x="0" y="3313713"/>
          <a:ext cx="3119110" cy="421200"/>
        </a:xfrm>
        <a:prstGeom prst="roundRect">
          <a:avLst/>
        </a:prstGeom>
        <a:solidFill>
          <a:srgbClr val="D811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Confidentiality</a:t>
          </a:r>
          <a:endParaRPr lang="en-US" sz="1800" kern="1200">
            <a:latin typeface="Arial" panose="020B0604020202020204" pitchFamily="34" charset="0"/>
            <a:cs typeface="Arial" panose="020B0604020202020204" pitchFamily="34" charset="0"/>
          </a:endParaRPr>
        </a:p>
      </dsp:txBody>
      <dsp:txXfrm>
        <a:off x="20561" y="3334274"/>
        <a:ext cx="3077988" cy="380078"/>
      </dsp:txXfrm>
    </dsp:sp>
    <dsp:sp modelId="{9B3A706F-1314-B94B-83B9-60D916D1DB2D}">
      <dsp:nvSpPr>
        <dsp:cNvPr id="0" name=""/>
        <dsp:cNvSpPr/>
      </dsp:nvSpPr>
      <dsp:spPr>
        <a:xfrm>
          <a:off x="0" y="3786753"/>
          <a:ext cx="3119110" cy="421200"/>
        </a:xfrm>
        <a:prstGeom prst="roundRect">
          <a:avLst/>
        </a:prstGeom>
        <a:solidFill>
          <a:srgbClr val="D8117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latin typeface="Arial" panose="020B0604020202020204" pitchFamily="34" charset="0"/>
              <a:cs typeface="Arial" panose="020B0604020202020204" pitchFamily="34" charset="0"/>
            </a:rPr>
            <a:t>OK to pass</a:t>
          </a:r>
          <a:endParaRPr lang="en-US" sz="1800" kern="1200">
            <a:latin typeface="Arial" panose="020B0604020202020204" pitchFamily="34" charset="0"/>
            <a:cs typeface="Arial" panose="020B0604020202020204" pitchFamily="34" charset="0"/>
          </a:endParaRPr>
        </a:p>
      </dsp:txBody>
      <dsp:txXfrm>
        <a:off x="20561" y="3807314"/>
        <a:ext cx="3077988" cy="3800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4ACD8-409F-40D5-B7C4-C2EE369DE2FC}" type="datetimeFigureOut">
              <a:rPr lang="en-GB" smtClean="0"/>
              <a:t>25/03/2026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BEDBC-428D-494E-98E4-E0003596C6A2}" type="slidenum">
              <a:rPr lang="en-GB" smtClean="0"/>
              <a:t>‹#›</a:t>
            </a:fld>
            <a:endParaRPr lang="en-GB"/>
          </a:p>
        </p:txBody>
      </p:sp>
    </p:spTree>
    <p:extLst>
      <p:ext uri="{BB962C8B-B14F-4D97-AF65-F5344CB8AC3E}">
        <p14:creationId xmlns:p14="http://schemas.microsoft.com/office/powerpoint/2010/main" val="3582488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althywa.wa.gov.au/Articles/F_I/Information-for-parents-alcohol-and-the-developing-brai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youtube.com/watch?v=6zVS8HIPUng" TargetMode="External"/><Relationship Id="rId5" Type="http://schemas.openxmlformats.org/officeDocument/2006/relationships/hyperlink" Target="http://www.brainfacts.org/" TargetMode="External"/><Relationship Id="rId4" Type="http://schemas.openxmlformats.org/officeDocument/2006/relationships/hyperlink" Target="https://www.verywellmind.com/early-drinking-age-and-the-risk-of-alcoholism-6952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ncbi.nlm.nih.gov/pmc/articles/PMC10037635/" TargetMode="External"/><Relationship Id="rId3" Type="http://schemas.openxmlformats.org/officeDocument/2006/relationships/hyperlink" Target="https://www.ons.gov.uk/peoplepopulationandcommunity/birthsdeathsandmarriages/deaths/bulletins/deathsrelatedtodrugpoisoninginenglandandwales/2022registrations" TargetMode="External"/><Relationship Id="rId7" Type="http://schemas.openxmlformats.org/officeDocument/2006/relationships/hyperlink" Target="https://pubmed.ncbi.nlm.nih.gov/?term=Copeland%20C%5BAuthor%5D"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pubmed.ncbi.nlm.nih.gov/?term=Rock%20K%5BAuthor%5D" TargetMode="External"/><Relationship Id="rId5" Type="http://schemas.openxmlformats.org/officeDocument/2006/relationships/hyperlink" Target="https://pubmed.ncbi.nlm.nih.gov/?term=Sobiecka%20P%5BAuthor%5D" TargetMode="External"/><Relationship Id="rId10" Type="http://schemas.openxmlformats.org/officeDocument/2006/relationships/hyperlink" Target="https://pubmed.ncbi.nlm.nih.gov/36611264" TargetMode="External"/><Relationship Id="rId4" Type="http://schemas.openxmlformats.org/officeDocument/2006/relationships/hyperlink" Target="https://pubmed.ncbi.nlm.nih.gov/?term=Rooney%20B%5BAuthor%5D" TargetMode="External"/><Relationship Id="rId9" Type="http://schemas.openxmlformats.org/officeDocument/2006/relationships/hyperlink" Target="https://doi.org/10.1093%2Fjat%2Fbkad002"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3BEDBC-428D-494E-98E4-E0003596C6A2}" type="slidenum">
              <a:rPr lang="en-GB" smtClean="0"/>
              <a:t>1</a:t>
            </a:fld>
            <a:endParaRPr lang="en-GB"/>
          </a:p>
        </p:txBody>
      </p:sp>
    </p:spTree>
    <p:extLst>
      <p:ext uri="{BB962C8B-B14F-4D97-AF65-F5344CB8AC3E}">
        <p14:creationId xmlns:p14="http://schemas.microsoft.com/office/powerpoint/2010/main" val="1301130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39"/>
              </a:lnSpc>
              <a:defRPr/>
            </a:pPr>
            <a:r>
              <a:rPr lang="en-GB" b="1"/>
              <a:t>Teenagers</a:t>
            </a:r>
            <a:r>
              <a:rPr lang="en-GB"/>
              <a:t> - Wired to learn faster, better plasticity, increased excitability </a:t>
            </a:r>
            <a:r>
              <a:rPr lang="en-GB" b="1"/>
              <a:t>– 25 years to mature</a:t>
            </a:r>
            <a:endParaRPr lang="en-GB"/>
          </a:p>
          <a:p>
            <a:pPr>
              <a:defRPr/>
            </a:pPr>
            <a:endParaRPr lang="en-GB" b="1"/>
          </a:p>
          <a:p>
            <a:pPr>
              <a:defRPr/>
            </a:pPr>
            <a:r>
              <a:rPr lang="en-GB" b="1"/>
              <a:t>Grey matter decreases </a:t>
            </a:r>
            <a:r>
              <a:rPr lang="en-GB"/>
              <a:t>during adolescents because the prefrontal cortex is still developing, teenagers rely on a part of the brain called the amygdala to make decisions and solve problems more than adults do. The amygdala is associated with emotions, impulses, aggression and instinctive behaviour</a:t>
            </a:r>
            <a:endParaRPr lang="en-GB">
              <a:cs typeface="Calibri"/>
            </a:endParaRPr>
          </a:p>
          <a:p>
            <a:pPr>
              <a:defRPr/>
            </a:pPr>
            <a:endParaRPr lang="en-GB"/>
          </a:p>
          <a:p>
            <a:pPr>
              <a:defRPr/>
            </a:pPr>
            <a:r>
              <a:rPr lang="en-GB"/>
              <a:t>Grey matter is the brain tissue that processes information, and contains all of the organ’s neurons. While brain development continues into adulthood, grey matter growth peaks before adolescence, then shrinks – grey matter is what helps us control our emotions, be considerate of others (empathy), helps us make good decisions and safer judgements.  Less grey matter is linked to “disinhibition”: impulsive behaviour, rule-breaking behaviour and less ability to consider consequences… which is why teenagers take more risks and are more impulsive than adults</a:t>
            </a:r>
            <a:endParaRPr lang="en-US">
              <a:cs typeface="Calibri"/>
            </a:endParaRPr>
          </a:p>
          <a:p>
            <a:pPr>
              <a:lnSpc>
                <a:spcPts val="1839"/>
              </a:lnSpc>
              <a:defRPr/>
            </a:pPr>
            <a:endParaRPr lang="en-GB" b="1">
              <a:latin typeface="Calibri"/>
              <a:cs typeface="Calibri"/>
            </a:endParaRPr>
          </a:p>
          <a:p>
            <a:pPr>
              <a:lnSpc>
                <a:spcPts val="1839"/>
              </a:lnSpc>
              <a:defRPr/>
            </a:pPr>
            <a:r>
              <a:rPr lang="en-GB" sz="1200" b="1">
                <a:latin typeface="Calibri"/>
                <a:cs typeface="Calibri"/>
              </a:rPr>
              <a:t>Frontal lobe </a:t>
            </a:r>
            <a:r>
              <a:rPr lang="en-GB" sz="1200">
                <a:latin typeface="Calibri"/>
                <a:cs typeface="Calibri"/>
              </a:rPr>
              <a:t>– judgement/empathy, self control – last to mature. Part of this is</a:t>
            </a:r>
            <a:endParaRPr lang="en-GB" sz="1200" b="1">
              <a:latin typeface="Calibri"/>
              <a:cs typeface="Calibri"/>
            </a:endParaRPr>
          </a:p>
          <a:p>
            <a:pPr marL="222250">
              <a:lnSpc>
                <a:spcPts val="1840"/>
              </a:lnSpc>
              <a:defRPr/>
            </a:pPr>
            <a:r>
              <a:rPr lang="en-GB" sz="1200" b="1">
                <a:latin typeface="Calibri"/>
                <a:cs typeface="Calibri"/>
              </a:rPr>
              <a:t>Prefrontal cortex </a:t>
            </a:r>
            <a:r>
              <a:rPr lang="en-GB" sz="1200">
                <a:latin typeface="Calibri"/>
                <a:cs typeface="Calibri"/>
              </a:rPr>
              <a:t>– bigger than in any other species, decision making, inhibition/planning/social interaction and social awareness.</a:t>
            </a:r>
            <a:r>
              <a:rPr lang="en-GB" sz="1200" b="1">
                <a:latin typeface="Calibri"/>
                <a:cs typeface="Calibri"/>
              </a:rPr>
              <a:t> </a:t>
            </a:r>
            <a:endParaRPr lang="en-GB">
              <a:latin typeface="Calibri" panose="020F0502020204030204" pitchFamily="34" charset="0"/>
              <a:cs typeface="Calibri" panose="020F0502020204030204" pitchFamily="34" charset="0"/>
            </a:endParaRPr>
          </a:p>
          <a:p>
            <a:pPr marL="222250">
              <a:lnSpc>
                <a:spcPts val="1840"/>
              </a:lnSpc>
              <a:defRPr/>
            </a:pPr>
            <a:r>
              <a:rPr lang="en-GB" sz="1200" b="1">
                <a:latin typeface="Calibri"/>
                <a:cs typeface="Calibri"/>
              </a:rPr>
              <a:t>Addiction</a:t>
            </a:r>
            <a:r>
              <a:rPr lang="en-GB" sz="1200">
                <a:latin typeface="Calibri"/>
                <a:cs typeface="Calibri"/>
              </a:rPr>
              <a:t> – form of synaptic plasticity – can also learn a strengthening of bad pathways long term</a:t>
            </a:r>
          </a:p>
          <a:p>
            <a:pPr marL="222250">
              <a:lnSpc>
                <a:spcPts val="1840"/>
              </a:lnSpc>
              <a:defRPr/>
            </a:pPr>
            <a:r>
              <a:rPr lang="en-GB" sz="1200">
                <a:latin typeface="Calibri"/>
                <a:cs typeface="Calibri"/>
              </a:rPr>
              <a:t>Substance misuse can prevent normal process of brain development</a:t>
            </a:r>
            <a:r>
              <a:rPr lang="en-GB">
                <a:latin typeface="Calibri"/>
                <a:cs typeface="Calibri"/>
              </a:rPr>
              <a:t> </a:t>
            </a:r>
          </a:p>
          <a:p>
            <a:pPr marL="222250">
              <a:lnSpc>
                <a:spcPts val="1840"/>
              </a:lnSpc>
              <a:defRPr/>
            </a:pPr>
            <a:r>
              <a:rPr lang="en-GB" sz="1200" b="1">
                <a:latin typeface="Calibri"/>
                <a:cs typeface="Calibri"/>
              </a:rPr>
              <a:t>Stress</a:t>
            </a:r>
            <a:r>
              <a:rPr lang="en-GB" sz="1200">
                <a:latin typeface="Calibri"/>
                <a:cs typeface="Calibri"/>
              </a:rPr>
              <a:t> – long term risk of depression</a:t>
            </a:r>
          </a:p>
          <a:p>
            <a:endParaRPr lang="en-GB" altLang="en-US">
              <a:latin typeface="Times" panose="02020603050405020304" pitchFamily="18" charset="0"/>
            </a:endParaRPr>
          </a:p>
          <a:p>
            <a:endParaRPr lang="en-GB" altLang="en-US">
              <a:latin typeface="Times" panose="02020603050405020304" pitchFamily="18" charset="0"/>
            </a:endParaRPr>
          </a:p>
          <a:p>
            <a:r>
              <a:rPr lang="en-GB" altLang="en-US">
                <a:latin typeface="Times"/>
                <a:cs typeface="Times"/>
              </a:rPr>
              <a:t>Adolescence is one of the most rapid phases of human development. While their bodies are still developing, even small amounts of alcohol have a much greater effect on the organs of children than on adults. The brain, our main organ, continues to develop until our early twenties and can be easily affected by alcohol, including two key areas that are undergoing momentous changes at this time:</a:t>
            </a:r>
          </a:p>
          <a:p>
            <a:r>
              <a:rPr lang="en-GB" altLang="en-US" b="1">
                <a:latin typeface="Times"/>
                <a:cs typeface="Times"/>
              </a:rPr>
              <a:t>The hippocampus,</a:t>
            </a:r>
            <a:r>
              <a:rPr lang="en-GB" altLang="en-US">
                <a:latin typeface="Times"/>
                <a:cs typeface="Times"/>
              </a:rPr>
              <a:t> </a:t>
            </a:r>
            <a:r>
              <a:rPr lang="en-GB" altLang="en-US" b="1">
                <a:latin typeface="Times"/>
                <a:cs typeface="Times"/>
              </a:rPr>
              <a:t>responsible for memory and learning.</a:t>
            </a:r>
            <a:r>
              <a:rPr lang="en-GB" altLang="en-US">
                <a:latin typeface="Times"/>
                <a:cs typeface="Times"/>
              </a:rPr>
              <a:t> Studies show that heavy and extended alcohol use is associated with a 10 per cent reduction in the size of the hippocampus. It also shows that the function of the hippocampus is uniquely sensitive to alcohol in adolescence and that alcohol may be poisonous to the nerve cells causing damage or destruction.</a:t>
            </a:r>
          </a:p>
          <a:p>
            <a:r>
              <a:rPr lang="en-GB" altLang="en-US" b="1">
                <a:latin typeface="Times"/>
                <a:cs typeface="Times"/>
              </a:rPr>
              <a:t>The prefrontal lobe, important for planning, judgement, decision making, impulse control and language.</a:t>
            </a:r>
            <a:r>
              <a:rPr lang="en-GB" altLang="en-US">
                <a:latin typeface="Times"/>
                <a:cs typeface="Times"/>
              </a:rPr>
              <a:t> Research heavy drinking adolescents shows that these young people have smaller prefrontal lobes than those of the same age who do not drink.</a:t>
            </a:r>
          </a:p>
          <a:p>
            <a:r>
              <a:rPr lang="en-GB" altLang="en-US" u="sng">
                <a:latin typeface="Times"/>
                <a:cs typeface="Times"/>
                <a:hlinkClick r:id="rId3"/>
              </a:rPr>
              <a:t>https://www.healthywa.wa.gov.au/Articles/F_I/Information-for-parents-alcohol-and-the-developing-brain</a:t>
            </a:r>
            <a:r>
              <a:rPr lang="en-GB" altLang="en-US">
                <a:latin typeface="Times"/>
                <a:cs typeface="Times"/>
              </a:rPr>
              <a:t> </a:t>
            </a:r>
            <a:endParaRPr lang="en-GB" altLang="en-US">
              <a:latin typeface="Times" panose="02020603050405020304" pitchFamily="18" charset="0"/>
              <a:cs typeface="Times"/>
            </a:endParaRPr>
          </a:p>
          <a:p>
            <a:endParaRPr lang="en-GB" altLang="en-US">
              <a:latin typeface="Times" panose="02020603050405020304" pitchFamily="18" charset="0"/>
            </a:endParaRPr>
          </a:p>
          <a:p>
            <a:r>
              <a:rPr lang="en-GB" altLang="en-US">
                <a:latin typeface="Times"/>
                <a:cs typeface="Times"/>
              </a:rPr>
              <a:t>According to the National Institute on Alcohol Abuse and Alcoholism of the USA, people who started drinking before age 15 were 50% more likely to become alcohol dependent as adults than those who didn’t. </a:t>
            </a:r>
            <a:r>
              <a:rPr lang="en-GB" altLang="en-US" u="sng">
                <a:latin typeface="Times"/>
                <a:cs typeface="Times"/>
                <a:hlinkClick r:id="rId4"/>
              </a:rPr>
              <a:t>https://www.verywellmind.com/early-drinking-age-and-the-risk-of-alcoholism-69521</a:t>
            </a:r>
            <a:r>
              <a:rPr lang="en-GB" altLang="en-US">
                <a:latin typeface="Times"/>
                <a:cs typeface="Times"/>
              </a:rPr>
              <a:t> </a:t>
            </a:r>
            <a:endParaRPr lang="en-GB" altLang="en-US">
              <a:latin typeface="Times" panose="02020603050405020304" pitchFamily="18" charset="0"/>
              <a:cs typeface="Times"/>
            </a:endParaRPr>
          </a:p>
          <a:p>
            <a:endParaRPr lang="en-GB" altLang="en-US">
              <a:latin typeface="Times" panose="02020603050405020304" pitchFamily="18" charset="0"/>
              <a:cs typeface="Times"/>
            </a:endParaRPr>
          </a:p>
          <a:p>
            <a:r>
              <a:rPr lang="en-GB"/>
              <a:t>See also, Sarah Jayne </a:t>
            </a:r>
            <a:r>
              <a:rPr lang="en-GB" err="1"/>
              <a:t>Blakermore</a:t>
            </a:r>
            <a:r>
              <a:rPr lang="en-GB"/>
              <a:t> </a:t>
            </a:r>
            <a:r>
              <a:rPr lang="en-GB" u="sng">
                <a:hlinkClick r:id="rId5"/>
              </a:rPr>
              <a:t>brainfacts.org</a:t>
            </a:r>
            <a:r>
              <a:rPr lang="en-GB"/>
              <a:t> and </a:t>
            </a:r>
            <a:r>
              <a:rPr lang="en-GB" u="sng">
                <a:hlinkClick r:id="rId6"/>
              </a:rPr>
              <a:t>youtube.com/watch?v=6zVS8HIPUng</a:t>
            </a:r>
            <a:endParaRPr lang="en-GB"/>
          </a:p>
        </p:txBody>
      </p:sp>
      <p:sp>
        <p:nvSpPr>
          <p:cNvPr id="4" name="Slide Number Placeholder 3"/>
          <p:cNvSpPr>
            <a:spLocks noGrp="1"/>
          </p:cNvSpPr>
          <p:nvPr>
            <p:ph type="sldNum" sz="quarter" idx="5"/>
          </p:nvPr>
        </p:nvSpPr>
        <p:spPr/>
        <p:txBody>
          <a:bodyPr/>
          <a:lstStyle/>
          <a:p>
            <a:fld id="{B805A880-92DC-4DAB-BEE5-BD6B5499A984}" type="slidenum">
              <a:rPr lang="en-GB" smtClean="0"/>
              <a:t>12</a:t>
            </a:fld>
            <a:endParaRPr lang="en-GB"/>
          </a:p>
        </p:txBody>
      </p:sp>
    </p:spTree>
    <p:extLst>
      <p:ext uri="{BB962C8B-B14F-4D97-AF65-F5344CB8AC3E}">
        <p14:creationId xmlns:p14="http://schemas.microsoft.com/office/powerpoint/2010/main" val="131904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Because the prefrontal cortex is still developing, teenagers might rely on a part of the brain called the amygdala to make decisions and solve problems more than adults do. The amygdala is associated with emotions, impulses, aggression and instinctive behaviour</a:t>
            </a:r>
          </a:p>
          <a:p>
            <a:endParaRPr lang="en-GB"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a:latin typeface="+mj-lt"/>
              </a:rPr>
              <a:t>Inventing ourselves: the secret life of the teenage brain    Sarah Jayne Blakemore (2018)</a:t>
            </a:r>
          </a:p>
          <a:p>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805A880-92DC-4DAB-BEE5-BD6B5499A984}" type="slidenum">
              <a:rPr lang="en-GB" smtClean="0"/>
              <a:t>13</a:t>
            </a:fld>
            <a:endParaRPr lang="en-GB"/>
          </a:p>
        </p:txBody>
      </p:sp>
    </p:spTree>
    <p:extLst>
      <p:ext uri="{BB962C8B-B14F-4D97-AF65-F5344CB8AC3E}">
        <p14:creationId xmlns:p14="http://schemas.microsoft.com/office/powerpoint/2010/main" val="1141536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Depressant substances reduce arousal and stimulation. They affect the central nervous system, slowing down the messages between the brain and body.</a:t>
            </a:r>
            <a:r>
              <a:rPr lang="en-GB" baseline="30000"/>
              <a:t>1</a:t>
            </a:r>
            <a:endParaRPr lang="en-GB"/>
          </a:p>
          <a:p>
            <a:r>
              <a:rPr lang="en-GB"/>
              <a:t>They can affect concentration and coordination and slow down a person’s ability to respond to unexpected situations. In small doses, they can cause a person to feel more relaxed and less inhibited.</a:t>
            </a:r>
            <a:endParaRPr lang="en-GB">
              <a:cs typeface="Calibri"/>
            </a:endParaRPr>
          </a:p>
          <a:p>
            <a:endParaRPr lang="en-GB">
              <a:cs typeface="Calibri"/>
            </a:endParaRPr>
          </a:p>
          <a:p>
            <a:r>
              <a:rPr lang="en-GB" b="1" dirty="0">
                <a:cs typeface="Calibri"/>
              </a:rPr>
              <a:t>Prescription medicines</a:t>
            </a:r>
            <a:endParaRPr lang="en-GB" b="1" dirty="0"/>
          </a:p>
          <a:p>
            <a:r>
              <a:rPr lang="en-GB"/>
              <a:t>Teach pupils the dangers associated with incorrect use of prescription (and ‘over the counter’) drugs such as painkillers, antidepressants and steroids.</a:t>
            </a:r>
          </a:p>
          <a:p>
            <a:endParaRPr lang="en-GB" dirty="0"/>
          </a:p>
          <a:p>
            <a:r>
              <a:rPr lang="en-GB"/>
              <a:t>Sharing prescribed medicines is illegal and could lead to person becoming seriously ill or the person giving the medicine to be arrested for supply or harm to friends</a:t>
            </a:r>
            <a:endParaRPr lang="en-GB">
              <a:ea typeface="Calibri"/>
              <a:cs typeface="Calibri" panose="020F0502020204030204"/>
            </a:endParaRPr>
          </a:p>
          <a:p>
            <a:endParaRPr lang="en-GB" dirty="0"/>
          </a:p>
          <a:p>
            <a:r>
              <a:rPr lang="en-GB"/>
              <a:t>People should only take drugs prescribed to them personally by their doctor (and at the dose specified). They should tell their doctor if they: </a:t>
            </a:r>
          </a:p>
          <a:p>
            <a:r>
              <a:rPr lang="en-GB"/>
              <a:t>experience side effects </a:t>
            </a:r>
          </a:p>
          <a:p>
            <a:r>
              <a:rPr lang="en-GB"/>
              <a:t>feel their condition has worsened</a:t>
            </a:r>
          </a:p>
          <a:p>
            <a:r>
              <a:rPr lang="en-GB"/>
              <a:t>take too much (and instructions say to tell doctor)</a:t>
            </a:r>
          </a:p>
          <a:p>
            <a:r>
              <a:rPr lang="en-GB" dirty="0"/>
              <a:t>Explain that it is often unsafe to mix prescription drugs with other medicines or alcohol. </a:t>
            </a:r>
            <a:endParaRPr lang="en-GB" dirty="0">
              <a:ea typeface="Calibri"/>
              <a:cs typeface="Calibri"/>
            </a:endParaRPr>
          </a:p>
          <a:p>
            <a:endParaRPr lang="en-GB" dirty="0">
              <a:ea typeface="Calibri"/>
              <a:cs typeface="Calibri"/>
            </a:endParaRPr>
          </a:p>
          <a:p>
            <a:r>
              <a:rPr lang="en-GB"/>
              <a:t>Teach pupils that there are some legal substances that people sometimes misuse as drugs. </a:t>
            </a:r>
          </a:p>
          <a:p>
            <a:r>
              <a:rPr lang="en-GB"/>
              <a:t>Explain that any substance used for purposes other than those intended can be dangerous and could even cause death.  </a:t>
            </a:r>
          </a:p>
          <a:p>
            <a:endParaRPr lang="en-GB" dirty="0">
              <a:ea typeface="Calibri"/>
              <a:cs typeface="Calibri"/>
            </a:endParaRPr>
          </a:p>
          <a:p>
            <a:endParaRPr lang="en-GB" dirty="0">
              <a:ea typeface="Calibri"/>
              <a:cs typeface="Calibri"/>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A3BEDBC-428D-494E-98E4-E0003596C6A2}" type="slidenum">
              <a:rPr lang="en-GB" smtClean="0"/>
              <a:t>14</a:t>
            </a:fld>
            <a:endParaRPr lang="en-GB"/>
          </a:p>
        </p:txBody>
      </p:sp>
    </p:spTree>
    <p:extLst>
      <p:ext uri="{BB962C8B-B14F-4D97-AF65-F5344CB8AC3E}">
        <p14:creationId xmlns:p14="http://schemas.microsoft.com/office/powerpoint/2010/main" val="268575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N.B. Explain that the age of criminal responsibility is 10 years old. This means that people aged 10 – 17 can be cautioned, tried for criminal offences and gain a criminal record.</a:t>
            </a:r>
          </a:p>
          <a:p>
            <a:r>
              <a:rPr lang="en-US"/>
              <a:t>Teach pupils that other countries have different laws and punishments for drug offences (e.g. drug trafficking). Add that if a person commits a crime in another country they are subject to that country’s legal system.</a:t>
            </a:r>
          </a:p>
          <a:p>
            <a:r>
              <a:rPr lang="en-US"/>
              <a:t>Taking any illegal drug into another country is highly dangerous and can result in tough punishments in that country (some examples can be explored). </a:t>
            </a:r>
          </a:p>
          <a:p>
            <a:r>
              <a:rPr lang="en-US" dirty="0"/>
              <a:t>People taking a prescription drug abroad should always take a prescription to prove it is theirs. They should check NHS advice on taking medicines abroad and check the rules for the country they are visiting.  (*Travel abroad and drugs 45)</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A3BEDBC-428D-494E-98E4-E0003596C6A2}" type="slidenum">
              <a:rPr lang="en-GB" smtClean="0"/>
              <a:t>15</a:t>
            </a:fld>
            <a:endParaRPr lang="en-GB"/>
          </a:p>
        </p:txBody>
      </p:sp>
    </p:spTree>
    <p:extLst>
      <p:ext uri="{BB962C8B-B14F-4D97-AF65-F5344CB8AC3E}">
        <p14:creationId xmlns:p14="http://schemas.microsoft.com/office/powerpoint/2010/main" val="3001828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3BEDBC-428D-494E-98E4-E0003596C6A2}" type="slidenum">
              <a:rPr lang="en-GB" smtClean="0"/>
              <a:t>16</a:t>
            </a:fld>
            <a:endParaRPr lang="en-GB"/>
          </a:p>
        </p:txBody>
      </p:sp>
    </p:spTree>
    <p:extLst>
      <p:ext uri="{BB962C8B-B14F-4D97-AF65-F5344CB8AC3E}">
        <p14:creationId xmlns:p14="http://schemas.microsoft.com/office/powerpoint/2010/main" val="3866041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information slides on all substances are available  from:-</a:t>
            </a: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BA3BEDBC-428D-494E-98E4-E0003596C6A2}" type="slidenum">
              <a:rPr lang="en-GB" smtClean="0"/>
              <a:t>17</a:t>
            </a:fld>
            <a:endParaRPr lang="en-GB"/>
          </a:p>
        </p:txBody>
      </p:sp>
    </p:spTree>
    <p:extLst>
      <p:ext uri="{BB962C8B-B14F-4D97-AF65-F5344CB8AC3E}">
        <p14:creationId xmlns:p14="http://schemas.microsoft.com/office/powerpoint/2010/main" val="12869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30000">
              <a:cs typeface="Calibri"/>
            </a:endParaRPr>
          </a:p>
          <a:p>
            <a:endParaRPr lang="en-GB"/>
          </a:p>
        </p:txBody>
      </p:sp>
      <p:sp>
        <p:nvSpPr>
          <p:cNvPr id="4" name="Slide Number Placeholder 3"/>
          <p:cNvSpPr>
            <a:spLocks noGrp="1"/>
          </p:cNvSpPr>
          <p:nvPr>
            <p:ph type="sldNum" sz="quarter" idx="5"/>
          </p:nvPr>
        </p:nvSpPr>
        <p:spPr/>
        <p:txBody>
          <a:bodyPr/>
          <a:lstStyle/>
          <a:p>
            <a:fld id="{BA3BEDBC-428D-494E-98E4-E0003596C6A2}" type="slidenum">
              <a:rPr lang="en-GB" smtClean="0"/>
              <a:t>20</a:t>
            </a:fld>
            <a:endParaRPr lang="en-GB"/>
          </a:p>
        </p:txBody>
      </p:sp>
    </p:spTree>
    <p:extLst>
      <p:ext uri="{BB962C8B-B14F-4D97-AF65-F5344CB8AC3E}">
        <p14:creationId xmlns:p14="http://schemas.microsoft.com/office/powerpoint/2010/main" val="3829745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30000">
              <a:cs typeface="Calibri"/>
            </a:endParaRPr>
          </a:p>
          <a:p>
            <a:endParaRPr lang="en-GB"/>
          </a:p>
        </p:txBody>
      </p:sp>
      <p:sp>
        <p:nvSpPr>
          <p:cNvPr id="4" name="Slide Number Placeholder 3"/>
          <p:cNvSpPr>
            <a:spLocks noGrp="1"/>
          </p:cNvSpPr>
          <p:nvPr>
            <p:ph type="sldNum" sz="quarter" idx="5"/>
          </p:nvPr>
        </p:nvSpPr>
        <p:spPr/>
        <p:txBody>
          <a:bodyPr/>
          <a:lstStyle/>
          <a:p>
            <a:fld id="{BA3BEDBC-428D-494E-98E4-E0003596C6A2}" type="slidenum">
              <a:rPr lang="en-GB" smtClean="0"/>
              <a:t>21</a:t>
            </a:fld>
            <a:endParaRPr lang="en-GB"/>
          </a:p>
        </p:txBody>
      </p:sp>
    </p:spTree>
    <p:extLst>
      <p:ext uri="{BB962C8B-B14F-4D97-AF65-F5344CB8AC3E}">
        <p14:creationId xmlns:p14="http://schemas.microsoft.com/office/powerpoint/2010/main" val="382908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Arial" panose="020B0604020202020204" pitchFamily="34" charset="0"/>
              <a:cs typeface="Arial" panose="020B0604020202020204" pitchFamily="34" charset="0"/>
            </a:endParaRPr>
          </a:p>
          <a:p>
            <a:endParaRPr lang="en-GB">
              <a:latin typeface="Arial"/>
              <a:cs typeface="Arial"/>
            </a:endParaRPr>
          </a:p>
          <a:p>
            <a:pPr marL="342900" indent="-342900">
              <a:lnSpc>
                <a:spcPct val="150000"/>
              </a:lnSpc>
              <a:buAutoNum type="arabicPeriod"/>
            </a:pPr>
            <a:r>
              <a:rPr lang="en-GB" b="1"/>
              <a:t>How does legal and illegal drug production differ?</a:t>
            </a:r>
            <a:endParaRPr lang="en-GB"/>
          </a:p>
          <a:p>
            <a:pPr marL="342900" indent="-342900">
              <a:lnSpc>
                <a:spcPct val="150000"/>
              </a:lnSpc>
              <a:buAutoNum type="arabicPeriod"/>
            </a:pPr>
            <a:r>
              <a:rPr lang="en-GB" b="1"/>
              <a:t>Why do producers of illegal drugs add other substances to their products?</a:t>
            </a:r>
            <a:endParaRPr lang="en-GB"/>
          </a:p>
          <a:p>
            <a:pPr marL="342900" indent="-342900">
              <a:lnSpc>
                <a:spcPct val="150000"/>
              </a:lnSpc>
              <a:buAutoNum type="arabicPeriod"/>
            </a:pPr>
            <a:r>
              <a:rPr lang="en-GB" b="1"/>
              <a:t>Why are the effects of illegal drugs unpredictable?</a:t>
            </a:r>
            <a:endParaRPr lang="en-GB"/>
          </a:p>
          <a:p>
            <a:pPr algn="ctr">
              <a:lnSpc>
                <a:spcPct val="150000"/>
              </a:lnSpc>
            </a:pPr>
            <a:endParaRPr lang="en-GB"/>
          </a:p>
          <a:p>
            <a:r>
              <a:rPr lang="en-GB"/>
              <a:t>In 2022, there were </a:t>
            </a:r>
            <a:r>
              <a:rPr lang="en-GB" b="1"/>
              <a:t>4,561 drug-related deaths</a:t>
            </a:r>
            <a:r>
              <a:rPr lang="en-GB"/>
              <a:t> registered in the UK, with a significant portion involving multiple substances. Specifically, </a:t>
            </a:r>
            <a:r>
              <a:rPr lang="en-GB" b="1"/>
              <a:t>cocaine</a:t>
            </a:r>
            <a:r>
              <a:rPr lang="en-GB"/>
              <a:t> was involved in </a:t>
            </a:r>
            <a:r>
              <a:rPr lang="en-GB" b="1"/>
              <a:t>894 deaths</a:t>
            </a:r>
            <a:r>
              <a:rPr lang="en-GB"/>
              <a:t>, representing a notable rise compared to previous years. Cocaine-related deaths have been increasing over the last decade, driven by both an increase in cocaine use and its potency .</a:t>
            </a:r>
            <a:endParaRPr lang="en-GB">
              <a:ea typeface="Calibri"/>
              <a:cs typeface="Calibri"/>
            </a:endParaRPr>
          </a:p>
          <a:p>
            <a:r>
              <a:rPr lang="en-GB"/>
              <a:t>Cocaine has a high potential for drug abuse and addiction with 5–6% of users become dependent in their first year of use.</a:t>
            </a:r>
            <a:endParaRPr lang="en-US"/>
          </a:p>
          <a:p>
            <a:endParaRPr lang="en-GB">
              <a:latin typeface="Calibri"/>
              <a:ea typeface="Calibri"/>
              <a:cs typeface="Calibri"/>
            </a:endParaRPr>
          </a:p>
          <a:p>
            <a:endParaRPr lang="en-GB">
              <a:latin typeface="Calibri"/>
              <a:ea typeface="Calibri"/>
              <a:cs typeface="Calibri"/>
            </a:endParaRPr>
          </a:p>
          <a:p>
            <a:r>
              <a:rPr lang="en-GB" sz="1200">
                <a:latin typeface="Arial"/>
                <a:cs typeface="Arial"/>
              </a:rPr>
              <a:t>75% of all cocaine-related hospital admissions in Europe are in the UK</a:t>
            </a: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a:defRPr/>
            </a:pPr>
            <a:r>
              <a:rPr lang="en-GB"/>
              <a:t>Deaths related to drug poisoning in England and Wales: 2022 registrations</a:t>
            </a:r>
          </a:p>
          <a:p>
            <a:pPr marL="0" marR="0" lvl="0" indent="0" algn="l" defTabSz="914400">
              <a:lnSpc>
                <a:spcPct val="100000"/>
              </a:lnSpc>
              <a:spcBef>
                <a:spcPts val="0"/>
              </a:spcBef>
              <a:spcAft>
                <a:spcPts val="0"/>
              </a:spcAft>
              <a:buNone/>
              <a:tabLst/>
              <a:defRPr/>
            </a:pPr>
            <a:r>
              <a:rPr lang="en-GB">
                <a:hlinkClick r:id="rId3"/>
              </a:rPr>
              <a:t>https://www.ons.gov.uk/peoplepopulationandcommunity/birthsdeathsandmarriages/deaths/bulletins/deathsrelatedtodrugpoisoninginenglandandwales/2022registrations</a:t>
            </a:r>
            <a:endParaRPr lang="en-GB">
              <a:ea typeface="Calibri"/>
              <a:cs typeface="Calibri"/>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a:solidFill>
                <a:schemeClr val="tx1"/>
              </a:solidFill>
              <a:effectLst/>
              <a:latin typeface="+mn-lt"/>
              <a:ea typeface="Calibri"/>
              <a:cs typeface="Calibri"/>
            </a:endParaRPr>
          </a:p>
          <a:p>
            <a:endParaRPr lang="en-GB" sz="1200" b="0" i="0" kern="1200">
              <a:solidFill>
                <a:schemeClr val="tx1"/>
              </a:solidFill>
              <a:effectLst/>
              <a:latin typeface="+mn-lt"/>
              <a:ea typeface="Calibri"/>
              <a:cs typeface="Calibri"/>
            </a:endParaRPr>
          </a:p>
          <a:p>
            <a:r>
              <a:rPr lang="en-GB" sz="1200" b="0" i="0" kern="1200">
                <a:solidFill>
                  <a:schemeClr val="tx1"/>
                </a:solidFill>
                <a:effectLst/>
                <a:latin typeface="+mn-lt"/>
                <a:ea typeface="+mn-ea"/>
                <a:cs typeface="+mn-cs"/>
              </a:rPr>
              <a:t>From Bumps to Binges: Overview of Deaths Associated with Cocaine in England, Wales and Northern Ireland (2000–2019)</a:t>
            </a:r>
            <a:r>
              <a:rPr lang="en-GB" sz="1200" b="0" i="0" u="sng" kern="1200">
                <a:solidFill>
                  <a:schemeClr val="tx1"/>
                </a:solidFill>
                <a:effectLst/>
                <a:latin typeface="+mn-lt"/>
                <a:ea typeface="+mn-ea"/>
                <a:cs typeface="+mn-cs"/>
                <a:hlinkClick r:id="rId4"/>
              </a:rPr>
              <a:t>Brian Rooney</a:t>
            </a:r>
            <a:r>
              <a:rPr lang="en-GB" sz="1200" b="0" i="0" kern="1200">
                <a:solidFill>
                  <a:schemeClr val="tx1"/>
                </a:solidFill>
                <a:effectLst/>
                <a:latin typeface="+mn-lt"/>
                <a:ea typeface="+mn-ea"/>
                <a:cs typeface="+mn-cs"/>
              </a:rPr>
              <a:t>, </a:t>
            </a:r>
            <a:r>
              <a:rPr lang="en-GB" sz="1200" b="0" i="0" u="sng" kern="1200">
                <a:solidFill>
                  <a:schemeClr val="tx1"/>
                </a:solidFill>
                <a:effectLst/>
                <a:latin typeface="+mn-lt"/>
                <a:ea typeface="+mn-ea"/>
                <a:cs typeface="+mn-cs"/>
                <a:hlinkClick r:id="rId5"/>
              </a:rPr>
              <a:t>Pola Sobiecka</a:t>
            </a:r>
            <a:r>
              <a:rPr lang="en-GB" sz="1200" b="0" i="0" kern="1200">
                <a:solidFill>
                  <a:schemeClr val="tx1"/>
                </a:solidFill>
                <a:effectLst/>
                <a:latin typeface="+mn-lt"/>
                <a:ea typeface="+mn-ea"/>
                <a:cs typeface="+mn-cs"/>
              </a:rPr>
              <a:t>, </a:t>
            </a:r>
            <a:r>
              <a:rPr lang="en-GB" sz="1200" b="0" i="0" u="sng" kern="1200">
                <a:solidFill>
                  <a:schemeClr val="tx1"/>
                </a:solidFill>
                <a:effectLst/>
                <a:latin typeface="+mn-lt"/>
                <a:ea typeface="+mn-ea"/>
                <a:cs typeface="+mn-cs"/>
                <a:hlinkClick r:id="rId6"/>
              </a:rPr>
              <a:t>Kirsten Rock</a:t>
            </a:r>
            <a:r>
              <a:rPr lang="en-GB" sz="1200" b="0" i="0" kern="1200">
                <a:solidFill>
                  <a:schemeClr val="tx1"/>
                </a:solidFill>
                <a:effectLst/>
                <a:latin typeface="+mn-lt"/>
                <a:ea typeface="+mn-ea"/>
                <a:cs typeface="+mn-cs"/>
              </a:rPr>
              <a:t>, and </a:t>
            </a:r>
            <a:r>
              <a:rPr lang="en-GB" sz="1200" b="0" i="0" u="sng" kern="1200">
                <a:solidFill>
                  <a:schemeClr val="tx1"/>
                </a:solidFill>
                <a:effectLst/>
                <a:latin typeface="+mn-lt"/>
                <a:ea typeface="+mn-ea"/>
                <a:cs typeface="+mn-cs"/>
                <a:hlinkClick r:id="rId7"/>
              </a:rPr>
              <a:t>Caroline Copeland</a:t>
            </a:r>
            <a:r>
              <a:rPr lang="en-GB" sz="1200" b="0" i="0" u="sng" kern="1200">
                <a:solidFill>
                  <a:schemeClr val="tx1"/>
                </a:solidFill>
                <a:effectLst/>
                <a:latin typeface="+mn-lt"/>
                <a:ea typeface="+mn-ea"/>
                <a:cs typeface="+mn-cs"/>
              </a:rPr>
              <a:t> </a:t>
            </a:r>
            <a:endParaRPr lang="en-GB" sz="1200" b="0" i="0" u="sng" kern="1200">
              <a:solidFill>
                <a:schemeClr val="tx1"/>
              </a:solidFill>
              <a:effectLst/>
              <a:latin typeface="+mn-lt"/>
              <a:ea typeface="Calibri"/>
              <a:cs typeface="Calibri"/>
            </a:endParaRPr>
          </a:p>
          <a:p>
            <a:r>
              <a:rPr lang="en-GB">
                <a:hlinkClick r:id="rId8"/>
              </a:rPr>
              <a:t>From Bumps to Binges: Overview of Deaths Associated with Cocaine in England, Wales and Northern Ireland (2000–2019) - PMC (nih.gov)</a:t>
            </a:r>
            <a:endParaRPr lang="en-GB">
              <a:ea typeface="Calibri" panose="020F0502020204030204"/>
              <a:cs typeface="Calibri" panose="020F0502020204030204"/>
            </a:endParaRPr>
          </a:p>
          <a:p>
            <a:r>
              <a:rPr lang="en-GB">
                <a:hlinkClick r:id="rId8"/>
              </a:rPr>
              <a:t>J Anal Toxicol.</a:t>
            </a:r>
            <a:r>
              <a:rPr lang="en-GB"/>
              <a:t> 2023 Apr; 47(3): 207–215.</a:t>
            </a:r>
            <a:endParaRPr lang="en-US"/>
          </a:p>
          <a:p>
            <a:r>
              <a:rPr lang="en-GB"/>
              <a:t>Published online 2023 Jan 6. </a:t>
            </a:r>
            <a:r>
              <a:rPr lang="en-GB" err="1"/>
              <a:t>doi</a:t>
            </a:r>
            <a:r>
              <a:rPr lang="en-GB"/>
              <a:t>: </a:t>
            </a:r>
            <a:r>
              <a:rPr lang="en-GB">
                <a:hlinkClick r:id="rId9"/>
              </a:rPr>
              <a:t>10.1093/jat/bkad002</a:t>
            </a:r>
            <a:endParaRPr lang="en-GB"/>
          </a:p>
          <a:p>
            <a:r>
              <a:rPr lang="en-GB"/>
              <a:t>PMCID: PMC10037635</a:t>
            </a:r>
            <a:endParaRPr lang="en-US"/>
          </a:p>
          <a:p>
            <a:r>
              <a:rPr lang="en-GB"/>
              <a:t>PMID: </a:t>
            </a:r>
            <a:r>
              <a:rPr lang="en-GB">
                <a:hlinkClick r:id="rId10"/>
              </a:rPr>
              <a:t>36611264</a:t>
            </a:r>
            <a:endParaRPr lang="en-GB"/>
          </a:p>
          <a:p>
            <a:endParaRPr lang="en-GB"/>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A3BEDBC-428D-494E-98E4-E0003596C6A2}" type="slidenum">
              <a:rPr lang="en-GB" smtClean="0"/>
              <a:t>22</a:t>
            </a:fld>
            <a:endParaRPr lang="en-GB"/>
          </a:p>
        </p:txBody>
      </p:sp>
    </p:spTree>
    <p:extLst>
      <p:ext uri="{BB962C8B-B14F-4D97-AF65-F5344CB8AC3E}">
        <p14:creationId xmlns:p14="http://schemas.microsoft.com/office/powerpoint/2010/main" val="330052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248B4-05AC-4B1A-992B-69771E8850E2}" type="slidenum">
              <a:rPr lang="en-GB" smtClean="0"/>
              <a:t>23</a:t>
            </a:fld>
            <a:endParaRPr lang="en-GB"/>
          </a:p>
        </p:txBody>
      </p:sp>
    </p:spTree>
    <p:extLst>
      <p:ext uri="{BB962C8B-B14F-4D97-AF65-F5344CB8AC3E}">
        <p14:creationId xmlns:p14="http://schemas.microsoft.com/office/powerpoint/2010/main" val="241262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latin typeface="Times New Roman"/>
              <a:cs typeface="Times New Roman"/>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endParaRPr lang="en-GB" sz="1800">
              <a:effectLst/>
              <a:latin typeface="Times New Roman" panose="02020603050405020304" pitchFamily="18" charset="0"/>
              <a:ea typeface="Times New Roman" panose="02020603050405020304" pitchFamily="18" charset="0"/>
            </a:endParaRPr>
          </a:p>
          <a:p>
            <a:pPr>
              <a:spcBef>
                <a:spcPts val="300"/>
              </a:spcBef>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2</a:t>
            </a:fld>
            <a:endParaRPr lang="en-US"/>
          </a:p>
        </p:txBody>
      </p:sp>
    </p:spTree>
    <p:extLst>
      <p:ext uri="{BB962C8B-B14F-4D97-AF65-F5344CB8AC3E}">
        <p14:creationId xmlns:p14="http://schemas.microsoft.com/office/powerpoint/2010/main" val="1748676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8248B4-05AC-4B1A-992B-69771E8850E2}" type="slidenum">
              <a:rPr lang="en-GB" smtClean="0"/>
              <a:t>24</a:t>
            </a:fld>
            <a:endParaRPr lang="en-GB"/>
          </a:p>
        </p:txBody>
      </p:sp>
    </p:spTree>
    <p:extLst>
      <p:ext uri="{BB962C8B-B14F-4D97-AF65-F5344CB8AC3E}">
        <p14:creationId xmlns:p14="http://schemas.microsoft.com/office/powerpoint/2010/main" val="2538208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Arial" panose="020B0604020202020204" pitchFamily="34" charset="0"/>
                <a:ea typeface="+mn-ea"/>
                <a:cs typeface="Arial" panose="020B0604020202020204" pitchFamily="34" charset="0"/>
              </a:rPr>
              <a:t>There is a full list of where to go for help and support in the toolkit  </a:t>
            </a:r>
          </a:p>
          <a:p>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25</a:t>
            </a:fld>
            <a:endParaRPr lang="en-US"/>
          </a:p>
        </p:txBody>
      </p:sp>
    </p:spTree>
    <p:extLst>
      <p:ext uri="{BB962C8B-B14F-4D97-AF65-F5344CB8AC3E}">
        <p14:creationId xmlns:p14="http://schemas.microsoft.com/office/powerpoint/2010/main" val="356009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r>
              <a:rPr lang="en-GB" b="1" dirty="0">
                <a:cs typeface="Calibri"/>
              </a:rPr>
              <a:t>Prior to this activity</a:t>
            </a:r>
            <a:endParaRPr lang="en-US" b="1" dirty="0">
              <a:cs typeface="Calibri"/>
            </a:endParaRPr>
          </a:p>
          <a:p>
            <a:r>
              <a:rPr lang="en-GB" dirty="0"/>
              <a:t>Outline for pupils the definition of a drug:  “a medicine or other substance which has a physiological effect when ingested or otherwise introduced into the body.” i.e. A drug is something that changes how the body functions and feels. </a:t>
            </a:r>
            <a:endParaRPr lang="en-US" dirty="0"/>
          </a:p>
          <a:p>
            <a:endParaRPr lang="en-GB" b="1" dirty="0">
              <a:ea typeface="Calibri"/>
              <a:cs typeface="Calibri"/>
            </a:endParaRPr>
          </a:p>
          <a:p>
            <a:r>
              <a:rPr lang="en-GB" b="1" dirty="0">
                <a:cs typeface="Calibri"/>
              </a:rPr>
              <a:t>Activity</a:t>
            </a:r>
            <a:endParaRPr lang="en-US" b="1" dirty="0">
              <a:ea typeface="Calibri"/>
              <a:cs typeface="Calibri"/>
            </a:endParaRPr>
          </a:p>
          <a:p>
            <a:r>
              <a:rPr lang="en-GB" dirty="0">
                <a:cs typeface="Calibri"/>
              </a:rPr>
              <a:t>If possible have pupils sitting in groups around tables with post it notes/paper and pens</a:t>
            </a:r>
            <a:endParaRPr lang="en-GB" dirty="0">
              <a:ea typeface="Calibri"/>
              <a:cs typeface="Calibri"/>
            </a:endParaRPr>
          </a:p>
          <a:p>
            <a:r>
              <a:rPr lang="en-GB" dirty="0">
                <a:cs typeface="Calibri"/>
              </a:rPr>
              <a:t>Ask pupils to work in groups and allocate one question to each group. Allow 3 minutes for them to discuss and write down answers. </a:t>
            </a:r>
            <a:endParaRPr lang="en-GB" dirty="0"/>
          </a:p>
          <a:p>
            <a:r>
              <a:rPr lang="en-GB" dirty="0">
                <a:cs typeface="Calibri"/>
              </a:rPr>
              <a:t>Ask each group to nominate one spokesperson to answer the question given </a:t>
            </a:r>
            <a:endParaRPr lang="en-GB" dirty="0">
              <a:ea typeface="Calibri"/>
              <a:cs typeface="Calibri"/>
            </a:endParaRPr>
          </a:p>
          <a:p>
            <a:r>
              <a:rPr lang="en-GB" dirty="0">
                <a:cs typeface="Calibri"/>
              </a:rPr>
              <a:t>Write the groups answers on the white </a:t>
            </a:r>
            <a:r>
              <a:rPr lang="en-GB" dirty="0" err="1">
                <a:cs typeface="Calibri"/>
              </a:rPr>
              <a:t>board,a</a:t>
            </a:r>
            <a:r>
              <a:rPr lang="en-GB" dirty="0">
                <a:cs typeface="Calibri"/>
              </a:rPr>
              <a:t> </a:t>
            </a:r>
            <a:r>
              <a:rPr lang="en-GB" dirty="0" err="1">
                <a:cs typeface="Calibri"/>
              </a:rPr>
              <a:t>nd</a:t>
            </a:r>
            <a:r>
              <a:rPr lang="en-GB" dirty="0">
                <a:cs typeface="Calibri"/>
              </a:rPr>
              <a:t> if using a student workbook or the worksheet, ask them to fill in the answers  </a:t>
            </a:r>
            <a:endParaRPr lang="en-GB" dirty="0">
              <a:ea typeface="Calibri"/>
              <a:cs typeface="Calibri"/>
            </a:endParaRPr>
          </a:p>
          <a:p>
            <a:r>
              <a:rPr lang="en-GB" dirty="0">
                <a:cs typeface="Calibri"/>
              </a:rPr>
              <a:t>Consider the  risk  of different influences and the protective factors of family and friends</a:t>
            </a:r>
            <a:endParaRPr lang="en-GB" dirty="0"/>
          </a:p>
          <a:p>
            <a:r>
              <a:rPr lang="en-GB" dirty="0">
                <a:cs typeface="Calibri"/>
              </a:rPr>
              <a:t>Let the answers inform the 3rd question as a discussion 'why do you think illicit drugs are illegal and why there are legal controls for nicotine and alcohol'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BA3BEDBC-428D-494E-98E4-E0003596C6A2}" type="slidenum">
              <a:rPr lang="en-GB" smtClean="0"/>
              <a:t>4</a:t>
            </a:fld>
            <a:endParaRPr lang="en-GB"/>
          </a:p>
        </p:txBody>
      </p:sp>
    </p:spTree>
    <p:extLst>
      <p:ext uri="{BB962C8B-B14F-4D97-AF65-F5344CB8AC3E}">
        <p14:creationId xmlns:p14="http://schemas.microsoft.com/office/powerpoint/2010/main" val="183008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3BEDBC-428D-494E-98E4-E0003596C6A2}" type="slidenum">
              <a:rPr lang="en-GB" smtClean="0"/>
              <a:t>5</a:t>
            </a:fld>
            <a:endParaRPr lang="en-GB"/>
          </a:p>
        </p:txBody>
      </p:sp>
    </p:spTree>
    <p:extLst>
      <p:ext uri="{BB962C8B-B14F-4D97-AF65-F5344CB8AC3E}">
        <p14:creationId xmlns:p14="http://schemas.microsoft.com/office/powerpoint/2010/main" val="2566628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6700" indent="-266700" defTabSz="381000" eaLnBrk="1" hangingPunct="1">
              <a:spcBef>
                <a:spcPct val="20000"/>
              </a:spcBef>
              <a:buFont typeface="Times" panose="02020603050405020304" pitchFamily="18" charset="0"/>
              <a:buChar char="•"/>
              <a:tabLst>
                <a:tab pos="0" algn="l"/>
                <a:tab pos="292100" algn="l"/>
              </a:tabLst>
            </a:pPr>
            <a:endParaRPr lang="en-GB" altLang="en-US">
              <a:solidFill>
                <a:srgbClr val="000000"/>
              </a:solidFill>
              <a:latin typeface="Calibri" panose="020F0502020204030204" pitchFamily="34" charset="0"/>
              <a:cs typeface="Calibri" panose="020F0502020204030204" pitchFamily="34" charset="0"/>
            </a:endParaRPr>
          </a:p>
          <a:p>
            <a:pPr marL="361950" indent="-361950">
              <a:lnSpc>
                <a:spcPct val="100000"/>
              </a:lnSpc>
              <a:spcBef>
                <a:spcPts val="2013"/>
              </a:spcBef>
              <a:buClr>
                <a:srgbClr val="73398B"/>
              </a:buClr>
            </a:pPr>
            <a:r>
              <a:rPr lang="en-GB" sz="2000">
                <a:latin typeface="Arial"/>
                <a:ea typeface="Helvetica Neue" panose="02000503000000020004" pitchFamily="2" charset="0"/>
                <a:cs typeface="Arial"/>
              </a:rPr>
              <a:t>It may surprise you to know that according to the drugs misuse survey, the proportion of 16-24 year-olds ever having tried cannabis is 26%, down from 44.5% in 2002.</a:t>
            </a:r>
          </a:p>
          <a:p>
            <a:pPr marL="361950" indent="-361950">
              <a:spcBef>
                <a:spcPts val="2013"/>
              </a:spcBef>
              <a:buClr>
                <a:srgbClr val="73398B"/>
              </a:buClr>
            </a:pPr>
            <a:r>
              <a:rPr lang="en-GB" sz="2000">
                <a:latin typeface="Arial"/>
                <a:ea typeface="Helvetica Neue" panose="02000503000000020004" pitchFamily="2" charset="0"/>
                <a:cs typeface="Arial"/>
              </a:rPr>
              <a:t> About 16% of 16-24 year-olds have</a:t>
            </a:r>
            <a:r>
              <a:rPr lang="en-GB" sz="2000" b="1">
                <a:latin typeface="Arial"/>
                <a:ea typeface="Helvetica Neue" panose="02000503000000020004" pitchFamily="2" charset="0"/>
                <a:cs typeface="Arial"/>
              </a:rPr>
              <a:t> used</a:t>
            </a:r>
            <a:r>
              <a:rPr lang="en-GB" sz="2000">
                <a:latin typeface="Arial"/>
                <a:ea typeface="Helvetica Neue" panose="02000503000000020004" pitchFamily="2" charset="0"/>
                <a:cs typeface="Arial"/>
              </a:rPr>
              <a:t> cannabis in the past year. </a:t>
            </a:r>
            <a:endParaRPr lang="en-GB" sz="2000">
              <a:latin typeface="Arial" panose="020B0604020202020204" pitchFamily="34" charset="0"/>
              <a:ea typeface="Helvetica Neue" panose="02000503000000020004" pitchFamily="2" charset="0"/>
              <a:cs typeface="Arial" panose="020B0604020202020204" pitchFamily="34" charset="0"/>
            </a:endParaRPr>
          </a:p>
          <a:p>
            <a:pPr marL="361950" indent="-361950">
              <a:spcBef>
                <a:spcPts val="2013"/>
              </a:spcBef>
              <a:buClr>
                <a:srgbClr val="73398B"/>
              </a:buClr>
            </a:pPr>
            <a:r>
              <a:rPr lang="en-GB" sz="2000">
                <a:latin typeface="Arial"/>
                <a:ea typeface="Helvetica Neue" panose="02000503000000020004" pitchFamily="2" charset="0"/>
                <a:cs typeface="Arial"/>
              </a:rPr>
              <a:t>Of those 16-24 year olds reporting any drug use in the past year, 63% say their use is infrequent (once a month or less). </a:t>
            </a:r>
            <a:endParaRPr lang="en-GB" sz="2000">
              <a:latin typeface="Arial" panose="020B0604020202020204" pitchFamily="34" charset="0"/>
              <a:ea typeface="Helvetica Neue" panose="02000503000000020004" pitchFamily="2" charset="0"/>
              <a:cs typeface="Arial" panose="020B0604020202020204" pitchFamily="34" charset="0"/>
            </a:endParaRPr>
          </a:p>
          <a:p>
            <a:pPr marL="361950" indent="-361950">
              <a:spcBef>
                <a:spcPts val="2013"/>
              </a:spcBef>
              <a:buClr>
                <a:srgbClr val="73398B"/>
              </a:buClr>
            </a:pPr>
            <a:endParaRPr lang="en-GB" sz="2000">
              <a:latin typeface="Arial"/>
              <a:ea typeface="Helvetica Neue" panose="02000503000000020004" pitchFamily="2" charset="0"/>
              <a:cs typeface="Arial"/>
            </a:endParaRPr>
          </a:p>
          <a:p>
            <a:pPr>
              <a:lnSpc>
                <a:spcPct val="100000"/>
              </a:lnSpc>
            </a:pPr>
            <a:endParaRPr lang="en-GB"/>
          </a:p>
        </p:txBody>
      </p:sp>
      <p:sp>
        <p:nvSpPr>
          <p:cNvPr id="4" name="Espace réservé du numéro de diapositive 3"/>
          <p:cNvSpPr>
            <a:spLocks noGrp="1"/>
          </p:cNvSpPr>
          <p:nvPr>
            <p:ph type="sldNum" sz="quarter" idx="5"/>
          </p:nvPr>
        </p:nvSpPr>
        <p:spPr/>
        <p:txBody>
          <a:bodyPr/>
          <a:lstStyle/>
          <a:p>
            <a:fld id="{B805A880-92DC-4DAB-BEE5-BD6B5499A984}" type="slidenum">
              <a:rPr lang="en-GB" smtClean="0"/>
              <a:t>7</a:t>
            </a:fld>
            <a:endParaRPr lang="en-GB"/>
          </a:p>
        </p:txBody>
      </p:sp>
    </p:spTree>
    <p:extLst>
      <p:ext uri="{BB962C8B-B14F-4D97-AF65-F5344CB8AC3E}">
        <p14:creationId xmlns:p14="http://schemas.microsoft.com/office/powerpoint/2010/main" val="201282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381000" eaLnBrk="1" hangingPunct="1">
              <a:spcBef>
                <a:spcPct val="20000"/>
              </a:spcBef>
              <a:tabLst>
                <a:tab pos="0" algn="l"/>
                <a:tab pos="292100" algn="l"/>
              </a:tabLst>
            </a:pPr>
            <a:br>
              <a:rPr lang="en-GB" altLang="en-US" sz="1000" b="1">
                <a:latin typeface="Calibri" panose="020F0502020204030204" pitchFamily="34" charset="0"/>
                <a:cs typeface="Calibri" panose="020F0502020204030204" pitchFamily="34" charset="0"/>
              </a:rPr>
            </a:br>
            <a:endParaRPr lang="en-GB" altLang="en-US">
              <a:solidFill>
                <a:srgbClr val="000000"/>
              </a:solidFill>
              <a:latin typeface="Calibri" panose="020F0502020204030204" pitchFamily="34" charset="0"/>
              <a:cs typeface="Calibri" panose="020F0502020204030204" pitchFamily="34" charset="0"/>
            </a:endParaRPr>
          </a:p>
          <a:p>
            <a:pPr marL="361950" indent="-361950">
              <a:lnSpc>
                <a:spcPct val="100000"/>
              </a:lnSpc>
              <a:spcBef>
                <a:spcPts val="2013"/>
              </a:spcBef>
              <a:buClr>
                <a:srgbClr val="73398B"/>
              </a:buClr>
            </a:pPr>
            <a:r>
              <a:rPr lang="en-GB" sz="2000">
                <a:latin typeface="Arial"/>
                <a:ea typeface="Helvetica Neue" panose="02000503000000020004" pitchFamily="2" charset="0"/>
                <a:cs typeface="Arial"/>
              </a:rPr>
              <a:t>It may surprise you to know that according to the drugs misuse survey, the proportion of 16-24 year-olds ever having tried cannabis is 26%, down from 44.5% in 2002.</a:t>
            </a:r>
          </a:p>
          <a:p>
            <a:pPr marL="361950" indent="-361950">
              <a:spcBef>
                <a:spcPts val="2013"/>
              </a:spcBef>
              <a:buClr>
                <a:srgbClr val="73398B"/>
              </a:buClr>
            </a:pPr>
            <a:r>
              <a:rPr lang="en-GB" sz="2000">
                <a:latin typeface="Arial"/>
                <a:ea typeface="Helvetica Neue" panose="02000503000000020004" pitchFamily="2" charset="0"/>
                <a:cs typeface="Arial"/>
              </a:rPr>
              <a:t> About 16% of 16-24 year-olds have</a:t>
            </a:r>
            <a:r>
              <a:rPr lang="en-GB" sz="2000" b="1">
                <a:latin typeface="Arial"/>
                <a:ea typeface="Helvetica Neue" panose="02000503000000020004" pitchFamily="2" charset="0"/>
                <a:cs typeface="Arial"/>
              </a:rPr>
              <a:t> used</a:t>
            </a:r>
            <a:r>
              <a:rPr lang="en-GB" sz="2000">
                <a:latin typeface="Arial"/>
                <a:ea typeface="Helvetica Neue" panose="02000503000000020004" pitchFamily="2" charset="0"/>
                <a:cs typeface="Arial"/>
              </a:rPr>
              <a:t> cannabis in the past year. </a:t>
            </a:r>
            <a:endParaRPr lang="en-GB" sz="2000">
              <a:latin typeface="Arial" panose="020B0604020202020204" pitchFamily="34" charset="0"/>
              <a:ea typeface="Helvetica Neue" panose="02000503000000020004" pitchFamily="2" charset="0"/>
              <a:cs typeface="Arial" panose="020B0604020202020204" pitchFamily="34" charset="0"/>
            </a:endParaRPr>
          </a:p>
          <a:p>
            <a:pPr marL="361950" indent="-361950">
              <a:spcBef>
                <a:spcPts val="2013"/>
              </a:spcBef>
            </a:pPr>
            <a:r>
              <a:rPr lang="en-GB"/>
              <a:t>Street cannabis is getting stronger and more addictive. </a:t>
            </a:r>
            <a:r>
              <a:rPr lang="en-GB" b="1"/>
              <a:t> 94% of police seizures were high-potency cannabis in 2018 </a:t>
            </a:r>
            <a:r>
              <a:rPr lang="en-GB"/>
              <a:t>compared to 51% in 2005.</a:t>
            </a:r>
            <a:endParaRPr lang="en-US"/>
          </a:p>
          <a:p>
            <a:pPr marL="292100" lvl="1">
              <a:spcBef>
                <a:spcPct val="20000"/>
              </a:spcBef>
            </a:pPr>
            <a:endParaRPr lang="en-GB"/>
          </a:p>
          <a:p>
            <a:pPr marL="361950" indent="-361950">
              <a:spcBef>
                <a:spcPts val="2013"/>
              </a:spcBef>
            </a:pPr>
            <a:endParaRPr lang="en-GB" sz="2000">
              <a:latin typeface="Arial" panose="020B0604020202020204" pitchFamily="34" charset="0"/>
              <a:ea typeface="Helvetica Neue" panose="02000503000000020004" pitchFamily="2" charset="0"/>
              <a:cs typeface="Arial" panose="020B0604020202020204" pitchFamily="34" charset="0"/>
            </a:endParaRPr>
          </a:p>
          <a:p>
            <a:pPr marL="361950" indent="-361950">
              <a:spcBef>
                <a:spcPts val="2013"/>
              </a:spcBef>
              <a:buClr>
                <a:srgbClr val="73398B"/>
              </a:buClr>
            </a:pPr>
            <a:endParaRPr lang="en-GB" sz="2000">
              <a:latin typeface="Arial" panose="020B0604020202020204" pitchFamily="34" charset="0"/>
              <a:cs typeface="Arial" panose="020B0604020202020204" pitchFamily="34" charset="0"/>
            </a:endParaRPr>
          </a:p>
          <a:p>
            <a:pPr marL="361950" indent="-361950">
              <a:spcBef>
                <a:spcPts val="2013"/>
              </a:spcBef>
              <a:buClr>
                <a:srgbClr val="73398B"/>
              </a:buClr>
            </a:pPr>
            <a:r>
              <a:rPr lang="en-GB" sz="2000">
                <a:latin typeface="Arial"/>
                <a:cs typeface="Arial"/>
              </a:rPr>
              <a:t>8 in 10 under 16’s choose not to vape regularly </a:t>
            </a:r>
            <a:endParaRPr lang="en-GB" sz="2000">
              <a:latin typeface="Arial" panose="020B0604020202020204" pitchFamily="34" charset="0"/>
              <a:cs typeface="Arial" panose="020B0604020202020204" pitchFamily="34" charset="0"/>
            </a:endParaRPr>
          </a:p>
          <a:p>
            <a:pPr marL="0" indent="0">
              <a:lnSpc>
                <a:spcPct val="100000"/>
              </a:lnSpc>
              <a:spcBef>
                <a:spcPts val="2013"/>
              </a:spcBef>
              <a:buClr>
                <a:srgbClr val="73398B"/>
              </a:buClr>
              <a:buNone/>
            </a:pPr>
            <a:r>
              <a:rPr lang="en-GB" sz="2000">
                <a:latin typeface="Arial"/>
                <a:cs typeface="Arial"/>
              </a:rPr>
              <a:t>(more have tried once or twice)</a:t>
            </a:r>
            <a:endParaRPr lang="en-GB" sz="2000">
              <a:latin typeface="Arial"/>
              <a:ea typeface="Helvetica Neue" panose="02000503000000020004" pitchFamily="2" charset="0"/>
              <a:cs typeface="Arial"/>
            </a:endParaRPr>
          </a:p>
          <a:p>
            <a:pPr>
              <a:lnSpc>
                <a:spcPct val="100000"/>
              </a:lnSpc>
            </a:pPr>
            <a:endParaRPr lang="en-GB"/>
          </a:p>
        </p:txBody>
      </p:sp>
      <p:sp>
        <p:nvSpPr>
          <p:cNvPr id="4" name="Espace réservé du numéro de diapositive 3"/>
          <p:cNvSpPr>
            <a:spLocks noGrp="1"/>
          </p:cNvSpPr>
          <p:nvPr>
            <p:ph type="sldNum" sz="quarter" idx="5"/>
          </p:nvPr>
        </p:nvSpPr>
        <p:spPr/>
        <p:txBody>
          <a:bodyPr/>
          <a:lstStyle/>
          <a:p>
            <a:fld id="{B805A880-92DC-4DAB-BEE5-BD6B5499A984}" type="slidenum">
              <a:rPr lang="en-GB" smtClean="0"/>
              <a:t>8</a:t>
            </a:fld>
            <a:endParaRPr lang="en-GB"/>
          </a:p>
        </p:txBody>
      </p:sp>
    </p:spTree>
    <p:extLst>
      <p:ext uri="{BB962C8B-B14F-4D97-AF65-F5344CB8AC3E}">
        <p14:creationId xmlns:p14="http://schemas.microsoft.com/office/powerpoint/2010/main" val="119426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381000" eaLnBrk="1" hangingPunct="1">
              <a:spcBef>
                <a:spcPct val="20000"/>
              </a:spcBef>
              <a:tabLst>
                <a:tab pos="0" algn="l"/>
                <a:tab pos="292100" algn="l"/>
              </a:tabLst>
            </a:pPr>
            <a:endParaRPr lang="en-GB" altLang="en-US">
              <a:solidFill>
                <a:srgbClr val="000000"/>
              </a:solidFill>
              <a:latin typeface="Calibri" panose="020F0502020204030204" pitchFamily="34" charset="0"/>
              <a:cs typeface="Calibri" panose="020F0502020204030204" pitchFamily="34" charset="0"/>
            </a:endParaRPr>
          </a:p>
          <a:p>
            <a:pPr marL="361950" indent="-361950">
              <a:lnSpc>
                <a:spcPct val="100000"/>
              </a:lnSpc>
              <a:spcBef>
                <a:spcPts val="2013"/>
              </a:spcBef>
              <a:buClr>
                <a:srgbClr val="73398B"/>
              </a:buClr>
            </a:pPr>
            <a:endParaRPr lang="en-GB" sz="2000">
              <a:latin typeface="Arial" panose="020B0604020202020204" pitchFamily="34" charset="0"/>
              <a:ea typeface="Helvetica Neue" panose="02000503000000020004" pitchFamily="2" charset="0"/>
              <a:cs typeface="Arial" panose="020B0604020202020204" pitchFamily="34" charset="0"/>
            </a:endParaRPr>
          </a:p>
          <a:p>
            <a:pPr marL="266700" indent="-266700">
              <a:spcBef>
                <a:spcPct val="20000"/>
              </a:spcBef>
              <a:buClr>
                <a:srgbClr val="73398B"/>
              </a:buClr>
              <a:buFont typeface="Times,Times New Roman,Serif"/>
              <a:buChar char="•"/>
            </a:pPr>
            <a:r>
              <a:rPr lang="en-GB" b="1"/>
              <a:t>A large majority of teenagers DON’T regularly go out and get drunk, or drink heavily</a:t>
            </a:r>
            <a:br>
              <a:rPr lang="en-GB" b="1">
                <a:cs typeface="+mn-lt"/>
              </a:rPr>
            </a:br>
            <a:r>
              <a:rPr lang="en-GB" b="1"/>
              <a:t>Most teenagers do not go out to get drunk: In fact, the majority of school-going children across Europe have never had a whole drink. </a:t>
            </a:r>
            <a:endParaRPr lang="en-US"/>
          </a:p>
          <a:p>
            <a:pPr marL="266700" indent="-266700">
              <a:spcBef>
                <a:spcPct val="20000"/>
              </a:spcBef>
              <a:buFont typeface="Times,Times New Roman,Serif"/>
              <a:buChar char="•"/>
            </a:pPr>
            <a:r>
              <a:rPr lang="en-GB"/>
              <a:t>The number of teenagers under 15 years experimenting with alcohol is falling in the UK.</a:t>
            </a:r>
            <a:endParaRPr lang="en-US"/>
          </a:p>
          <a:p>
            <a:pPr marL="266700" indent="-266700">
              <a:spcBef>
                <a:spcPct val="20000"/>
              </a:spcBef>
              <a:buFont typeface="Times,Times New Roman,Serif"/>
              <a:buChar char="•"/>
            </a:pPr>
            <a:r>
              <a:rPr lang="en-GB"/>
              <a:t>n England, only 6% of 11 – 15 year-olds drink at least weekly (down from 20% in 2003) – i.e. 94% don’t (&lt;1% of 11 year-olds drink rising to 14% of 15 year-olds)</a:t>
            </a:r>
            <a:endParaRPr lang="en-US"/>
          </a:p>
          <a:p>
            <a:pPr marL="266700" indent="-266700">
              <a:spcBef>
                <a:spcPct val="20000"/>
              </a:spcBef>
              <a:buFont typeface="Times,Times New Roman,Serif"/>
              <a:buChar char="•"/>
            </a:pPr>
            <a:r>
              <a:rPr lang="en-GB"/>
              <a:t> 56% of 11 – 15 year-olds have never drunk alcohol (up from 41% in 2000). The proportion of pupils who have had an alcoholic drink increases from 15% of 11 year-olds to 73% of 15 year-olds. </a:t>
            </a:r>
            <a:endParaRPr lang="en-GB">
              <a:cs typeface="Calibri"/>
            </a:endParaRPr>
          </a:p>
          <a:p>
            <a:pPr marL="266700" indent="-266700">
              <a:spcBef>
                <a:spcPct val="20000"/>
              </a:spcBef>
              <a:buFont typeface="Times,Times New Roman,Serif"/>
              <a:buChar char="•"/>
            </a:pPr>
            <a:r>
              <a:rPr lang="en-GB" b="1"/>
              <a:t>Among 16-24 year olds,</a:t>
            </a:r>
            <a:r>
              <a:rPr lang="en-GB"/>
              <a:t> 19% of men and 9% of women drank more than 21 units in 2016, down from 23% and 13% in 2011. 14% drink more than 50 units. </a:t>
            </a:r>
            <a:endParaRPr lang="en-US"/>
          </a:p>
          <a:p>
            <a:pPr marL="266700" indent="-266700">
              <a:spcBef>
                <a:spcPct val="20000"/>
              </a:spcBef>
              <a:buFont typeface="Times,Times New Roman,Serif"/>
              <a:buChar char="•"/>
            </a:pPr>
            <a:r>
              <a:rPr lang="en-GB"/>
              <a:t>Also in this age group, 16% of men and 17% of women said they binge drink. (down from 31% and 28% in 2006 respectively)</a:t>
            </a:r>
            <a:endParaRPr lang="en-GB">
              <a:cs typeface="Calibri"/>
            </a:endParaRPr>
          </a:p>
          <a:p>
            <a:pPr marL="292100" lvl="1">
              <a:spcBef>
                <a:spcPct val="20000"/>
              </a:spcBef>
            </a:pPr>
            <a:r>
              <a:rPr lang="en-GB" b="1"/>
              <a:t>That means an overwhelming majority (84% of young men and 83% young women) go out to enjoy themselves and socialise and not to get drunk</a:t>
            </a:r>
            <a:endParaRPr lang="en-GB"/>
          </a:p>
        </p:txBody>
      </p:sp>
      <p:sp>
        <p:nvSpPr>
          <p:cNvPr id="4" name="Espace réservé du numéro de diapositive 3"/>
          <p:cNvSpPr>
            <a:spLocks noGrp="1"/>
          </p:cNvSpPr>
          <p:nvPr>
            <p:ph type="sldNum" sz="quarter" idx="5"/>
          </p:nvPr>
        </p:nvSpPr>
        <p:spPr/>
        <p:txBody>
          <a:bodyPr/>
          <a:lstStyle/>
          <a:p>
            <a:fld id="{B805A880-92DC-4DAB-BEE5-BD6B5499A984}" type="slidenum">
              <a:rPr lang="en-GB" smtClean="0"/>
              <a:t>9</a:t>
            </a:fld>
            <a:endParaRPr lang="en-GB"/>
          </a:p>
        </p:txBody>
      </p:sp>
    </p:spTree>
    <p:extLst>
      <p:ext uri="{BB962C8B-B14F-4D97-AF65-F5344CB8AC3E}">
        <p14:creationId xmlns:p14="http://schemas.microsoft.com/office/powerpoint/2010/main" val="309469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All drug use has fallen significantly among 16 – 24 year olds over the last 20 years as this slide shows, from over 30% to 16%, but worryingly, prior to the COVID lockdown, use did seem to be creeping up again. </a:t>
            </a:r>
          </a:p>
          <a:p>
            <a:r>
              <a:rPr lang="en-GB">
                <a:effectLst/>
              </a:rPr>
              <a:t>So why do we think use is showing signs of increasing? (more dealers, more available, more pushers, attitudes?)</a:t>
            </a:r>
          </a:p>
          <a:p>
            <a:endParaRPr lang="en-GB">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Note: COVID may have lowered use due to lockdown 2020/21</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EE77BF9-CDD1-754D-A4CD-37869311AAB9}" type="slidenum">
              <a:rPr lang="en-US" smtClean="0"/>
              <a:t>10</a:t>
            </a:fld>
            <a:endParaRPr lang="en-US"/>
          </a:p>
        </p:txBody>
      </p:sp>
    </p:spTree>
    <p:extLst>
      <p:ext uri="{BB962C8B-B14F-4D97-AF65-F5344CB8AC3E}">
        <p14:creationId xmlns:p14="http://schemas.microsoft.com/office/powerpoint/2010/main" val="381390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E77BF9-CDD1-754D-A4CD-37869311AAB9}" type="slidenum">
              <a:rPr lang="en-US" smtClean="0"/>
              <a:t>11</a:t>
            </a:fld>
            <a:endParaRPr lang="en-US"/>
          </a:p>
        </p:txBody>
      </p:sp>
    </p:spTree>
    <p:extLst>
      <p:ext uri="{BB962C8B-B14F-4D97-AF65-F5344CB8AC3E}">
        <p14:creationId xmlns:p14="http://schemas.microsoft.com/office/powerpoint/2010/main" val="289109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7326C-F0A0-4E57-8607-E521C93F9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AE27C7-BF31-4462-A3AF-581A321BA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309E0C-2880-4722-A26A-C5123541C9D9}"/>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5" name="Footer Placeholder 4">
            <a:extLst>
              <a:ext uri="{FF2B5EF4-FFF2-40B4-BE49-F238E27FC236}">
                <a16:creationId xmlns:a16="http://schemas.microsoft.com/office/drawing/2014/main" id="{AD1DEC23-D433-4C97-9A4A-9AA7F249B7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0B712B-5107-47DF-B385-796649E49295}"/>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267249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2638-AA39-419D-90D3-FD488D5AE8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831098-C0CC-4432-937F-85F860BDF3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E3ABF3-C9E6-4D5D-9E47-EC35C97ADA3A}"/>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5" name="Footer Placeholder 4">
            <a:extLst>
              <a:ext uri="{FF2B5EF4-FFF2-40B4-BE49-F238E27FC236}">
                <a16:creationId xmlns:a16="http://schemas.microsoft.com/office/drawing/2014/main" id="{60CC6D09-97AC-451A-A658-090F3E055B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D64AC-1BA1-4496-8078-E93F142C8F7E}"/>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94918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12D32-68D4-4610-B797-2FEC7BEF96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0A1734-F196-4426-9A65-D665B5630A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7EB190-FF85-4D49-B9E8-FB27C516CEAD}"/>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5" name="Footer Placeholder 4">
            <a:extLst>
              <a:ext uri="{FF2B5EF4-FFF2-40B4-BE49-F238E27FC236}">
                <a16:creationId xmlns:a16="http://schemas.microsoft.com/office/drawing/2014/main" id="{8182B61E-3AA5-4B46-8235-2E763FC610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156FEC-D8F7-4DB2-B673-4EFFDB2FD7D2}"/>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1432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464D-3CDC-4D6E-9A5E-015F27008B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92C0E7-5672-4663-9EC4-4CF52EA517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65106D-3C3D-4F1A-AEA8-CF5A36D77A51}"/>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5" name="Footer Placeholder 4">
            <a:extLst>
              <a:ext uri="{FF2B5EF4-FFF2-40B4-BE49-F238E27FC236}">
                <a16:creationId xmlns:a16="http://schemas.microsoft.com/office/drawing/2014/main" id="{20ACBADC-C149-47EE-9F29-2D5FCEE27B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57EF35-2B19-468C-81CB-5A4B6D032836}"/>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360122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A2CA-CC92-4A3E-84F9-93FCD529F0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CC0D1E-1E54-4270-9AF9-C62CBB1B8C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671E71-9243-4664-B859-E64B0CE773DA}"/>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5" name="Footer Placeholder 4">
            <a:extLst>
              <a:ext uri="{FF2B5EF4-FFF2-40B4-BE49-F238E27FC236}">
                <a16:creationId xmlns:a16="http://schemas.microsoft.com/office/drawing/2014/main" id="{02DD1AB1-3CFC-40D4-B4C4-50EBFB4F68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6C4669-14AA-415B-B87A-7314465EBFE9}"/>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1375432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B3FCB-9C11-4A07-87C9-7AF9CE28A1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4CF1548-3B38-4D46-946C-D5538E07A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25DAEE-D150-482F-97A0-E1065B0BDA34}"/>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5" name="Footer Placeholder 4">
            <a:extLst>
              <a:ext uri="{FF2B5EF4-FFF2-40B4-BE49-F238E27FC236}">
                <a16:creationId xmlns:a16="http://schemas.microsoft.com/office/drawing/2014/main" id="{A3953B70-3CC9-4831-8B84-FD65220552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CC105C-613A-4188-85B0-4AA8330B91F7}"/>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674698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7692-DF71-4884-A31A-36715F084B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69569E-712B-4374-B5B8-A34C1CB054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93CCDF0-D406-4F6D-BF0A-D923B9F311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EB2D2A-30C2-4DC8-B685-0B2C0CCA434B}"/>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6" name="Footer Placeholder 5">
            <a:extLst>
              <a:ext uri="{FF2B5EF4-FFF2-40B4-BE49-F238E27FC236}">
                <a16:creationId xmlns:a16="http://schemas.microsoft.com/office/drawing/2014/main" id="{FD36A08D-96C5-4433-98AD-9B7CD55B7A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FEB1A0-1DF6-454E-B11C-3B809A6CEFD7}"/>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1690287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A153-2A3E-48E1-9B59-21E6A98120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7C0C49-F927-499A-83E6-78E96A89A3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6DE3A8-5431-4541-A62F-F8990153C4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05B5AD-7B8E-40B6-A37B-406258047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7029D0-F190-474B-80BE-70A9724379F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E3F675-AEBD-4048-B28A-3753D9A760A2}"/>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8" name="Footer Placeholder 7">
            <a:extLst>
              <a:ext uri="{FF2B5EF4-FFF2-40B4-BE49-F238E27FC236}">
                <a16:creationId xmlns:a16="http://schemas.microsoft.com/office/drawing/2014/main" id="{98AD2F00-F380-40C7-91E9-45BF751D27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7F4C78-E5F8-4D06-9199-20B30231028B}"/>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314659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7F1F-6BC9-4593-99F6-DC61105FFA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107483-EA44-4B24-8C65-E1F245D51F2F}"/>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4" name="Footer Placeholder 3">
            <a:extLst>
              <a:ext uri="{FF2B5EF4-FFF2-40B4-BE49-F238E27FC236}">
                <a16:creationId xmlns:a16="http://schemas.microsoft.com/office/drawing/2014/main" id="{5655FD58-62B8-4D87-AE41-F4EDC24F84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7EDE447-5EE5-47CB-8723-CF8938C126EF}"/>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3536513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8F16D-8A2F-4E88-AFAD-3B430583A410}"/>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3" name="Footer Placeholder 2">
            <a:extLst>
              <a:ext uri="{FF2B5EF4-FFF2-40B4-BE49-F238E27FC236}">
                <a16:creationId xmlns:a16="http://schemas.microsoft.com/office/drawing/2014/main" id="{AC36252A-65CF-4DCF-BBC1-8DDBAA8A12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7C80F6-E98F-4C0A-AB47-3CF9D4F08A0A}"/>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114284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D72D-614A-4CB9-A19B-0ECEB32E6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561720-F526-4F90-B7A6-C579797C94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A13A48D-7F36-48BE-B76B-395CB4453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A2ACCA-1234-42CF-AE6C-560048CC83A9}"/>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6" name="Footer Placeholder 5">
            <a:extLst>
              <a:ext uri="{FF2B5EF4-FFF2-40B4-BE49-F238E27FC236}">
                <a16:creationId xmlns:a16="http://schemas.microsoft.com/office/drawing/2014/main" id="{3E7BF621-2EAA-47E3-A618-B06F9D96A9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35D69A-4F46-4C01-B347-525BD27EBC18}"/>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99840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144E-2A69-473C-B5E7-69F262794B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FCC787-6123-40FB-893B-4A4195F8CE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177F09-AB2F-4288-B9DF-6DCC181D5A2F}"/>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5" name="Footer Placeholder 4">
            <a:extLst>
              <a:ext uri="{FF2B5EF4-FFF2-40B4-BE49-F238E27FC236}">
                <a16:creationId xmlns:a16="http://schemas.microsoft.com/office/drawing/2014/main" id="{BF17DCD6-CD57-4147-B243-AA68DACD62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78F1B9-0EC0-4D71-845C-EAB9F6536D3F}"/>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3122318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F6E7-E872-479F-85B3-21D91D0354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468299-AAB0-4295-A8D8-7F9CC15BC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1F83BA-52E0-487F-86C6-0BD8CB712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BAFC8D-3733-4409-BC0D-35062826D5D0}"/>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6" name="Footer Placeholder 5">
            <a:extLst>
              <a:ext uri="{FF2B5EF4-FFF2-40B4-BE49-F238E27FC236}">
                <a16:creationId xmlns:a16="http://schemas.microsoft.com/office/drawing/2014/main" id="{7426E0FD-0943-40D8-B248-C4B4576782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FE43A8-9520-491A-8253-910B4C4D8056}"/>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2502556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54D7-A02D-445A-92DF-5D6B0BEBEA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017A34-6DD4-4688-B34D-0EB43311F7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B3428D-585D-445F-A865-444560AD5846}"/>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5" name="Footer Placeholder 4">
            <a:extLst>
              <a:ext uri="{FF2B5EF4-FFF2-40B4-BE49-F238E27FC236}">
                <a16:creationId xmlns:a16="http://schemas.microsoft.com/office/drawing/2014/main" id="{C538FD81-EC3A-49F1-A290-2EBC5ED7E5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4F151-7F04-4184-AE1B-541EEE3D82DD}"/>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60413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B1AC8-7845-45BE-BD7A-B1A175E73F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B7353C-9D81-458F-A52C-9BE9046DAE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4F1CE5-FC9A-4DBE-9974-1CECF150FBA6}"/>
              </a:ext>
            </a:extLst>
          </p:cNvPr>
          <p:cNvSpPr>
            <a:spLocks noGrp="1"/>
          </p:cNvSpPr>
          <p:nvPr>
            <p:ph type="dt" sz="half" idx="10"/>
          </p:nvPr>
        </p:nvSpPr>
        <p:spPr/>
        <p:txBody>
          <a:bodyPr/>
          <a:lstStyle/>
          <a:p>
            <a:fld id="{60B50B19-88A2-4259-89CA-1AAAC5AD6F53}" type="datetimeFigureOut">
              <a:rPr lang="en-GB" smtClean="0"/>
              <a:t>25/03/2026</a:t>
            </a:fld>
            <a:endParaRPr lang="en-GB"/>
          </a:p>
        </p:txBody>
      </p:sp>
      <p:sp>
        <p:nvSpPr>
          <p:cNvPr id="5" name="Footer Placeholder 4">
            <a:extLst>
              <a:ext uri="{FF2B5EF4-FFF2-40B4-BE49-F238E27FC236}">
                <a16:creationId xmlns:a16="http://schemas.microsoft.com/office/drawing/2014/main" id="{49888A75-3164-4534-B362-2B1A4E844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8D013E-AFE4-4F54-A043-0A8A49E89F2C}"/>
              </a:ext>
            </a:extLst>
          </p:cNvPr>
          <p:cNvSpPr>
            <a:spLocks noGrp="1"/>
          </p:cNvSpPr>
          <p:nvPr>
            <p:ph type="sldNum" sz="quarter" idx="12"/>
          </p:nvPr>
        </p:nvSpPr>
        <p:spPr/>
        <p:txBody>
          <a:bodyPr/>
          <a:lstStyle/>
          <a:p>
            <a:fld id="{A8C31B14-2AC8-40EB-9E00-6BA13764CD9D}" type="slidenum">
              <a:rPr lang="en-GB" smtClean="0"/>
              <a:t>‹#›</a:t>
            </a:fld>
            <a:endParaRPr lang="en-GB"/>
          </a:p>
        </p:txBody>
      </p:sp>
    </p:spTree>
    <p:extLst>
      <p:ext uri="{BB962C8B-B14F-4D97-AF65-F5344CB8AC3E}">
        <p14:creationId xmlns:p14="http://schemas.microsoft.com/office/powerpoint/2010/main" val="180604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F0D9-1587-4E40-B5FA-4B7B999578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5CD400-975E-4072-87CF-D863FC031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DAE184-083E-4C15-9D9A-ECA6B0FA61E5}"/>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5" name="Footer Placeholder 4">
            <a:extLst>
              <a:ext uri="{FF2B5EF4-FFF2-40B4-BE49-F238E27FC236}">
                <a16:creationId xmlns:a16="http://schemas.microsoft.com/office/drawing/2014/main" id="{B07C46C0-A3F7-46B9-A067-B4AFA2364F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7AE59A-814B-4406-9ABD-A12A87BA66B6}"/>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335553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E2939-E188-48A6-B8AC-D833158308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137706-42AA-48AB-BE8C-9A7D2CD487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A75447-0133-43FC-81CC-7FFF5503D7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FB2DE-9D50-499F-9A39-6C6A7321FE60}"/>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6" name="Footer Placeholder 5">
            <a:extLst>
              <a:ext uri="{FF2B5EF4-FFF2-40B4-BE49-F238E27FC236}">
                <a16:creationId xmlns:a16="http://schemas.microsoft.com/office/drawing/2014/main" id="{57A2E28B-0B12-4235-AF19-89A1AA66F8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F79831-864F-4E4C-A740-C7932887980F}"/>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428817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279E-71B0-4035-ADF1-852E088713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D3F239-B023-4157-BB4E-79C1277DAF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81F708-BD08-4B63-8A21-E979B41325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4854CE3-0860-44CF-8108-B8CECA419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AD1456-768F-4EA3-8FE5-7B8E6E45632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925811-4F4C-46CC-BBD2-536CF107A559}"/>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8" name="Footer Placeholder 7">
            <a:extLst>
              <a:ext uri="{FF2B5EF4-FFF2-40B4-BE49-F238E27FC236}">
                <a16:creationId xmlns:a16="http://schemas.microsoft.com/office/drawing/2014/main" id="{6FF62CCF-1BCB-4C16-8467-C0F9907C68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EC5CEA-634C-49DC-B3DB-8E70238C7975}"/>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2187187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DC93-FC27-40D9-8B4C-38B2D09A9B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690687-9157-4017-9ABB-F01C466484CA}"/>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4" name="Footer Placeholder 3">
            <a:extLst>
              <a:ext uri="{FF2B5EF4-FFF2-40B4-BE49-F238E27FC236}">
                <a16:creationId xmlns:a16="http://schemas.microsoft.com/office/drawing/2014/main" id="{3DADA94B-0367-4E8E-A96F-A41253E1CB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C19FCC-D52B-42A1-80D9-2271786B1360}"/>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898192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C4B51-9A8E-4624-8FEC-8923DD691209}"/>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3" name="Footer Placeholder 2">
            <a:extLst>
              <a:ext uri="{FF2B5EF4-FFF2-40B4-BE49-F238E27FC236}">
                <a16:creationId xmlns:a16="http://schemas.microsoft.com/office/drawing/2014/main" id="{D216E81F-5FDB-4D68-9DE2-82FBED4617D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35C4352-2F26-4362-BED6-9B092AD1AA13}"/>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267508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614B-5700-40D7-B7DC-8D1A2923E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401CDD-F3E6-4DD4-BCAD-6F9E03B7E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B472D1-002E-4B68-AAC5-6D7122714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E2F3C-8CDD-4556-AF96-D3CE6BEDBA12}"/>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6" name="Footer Placeholder 5">
            <a:extLst>
              <a:ext uri="{FF2B5EF4-FFF2-40B4-BE49-F238E27FC236}">
                <a16:creationId xmlns:a16="http://schemas.microsoft.com/office/drawing/2014/main" id="{61823333-CCCB-4DAC-837D-70523F0B72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8B37D0-0128-41E3-A837-0A8FB1943896}"/>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63626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D7CB-E229-45A1-9FFB-980DCE3E7B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E9D6-3D8D-46DE-B7BA-B2973F2A20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97A598-AA73-4CAA-A795-F7F877EF4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CFFCF8-DA3D-4628-8324-D24EFBEE9974}"/>
              </a:ext>
            </a:extLst>
          </p:cNvPr>
          <p:cNvSpPr>
            <a:spLocks noGrp="1"/>
          </p:cNvSpPr>
          <p:nvPr>
            <p:ph type="dt" sz="half" idx="10"/>
          </p:nvPr>
        </p:nvSpPr>
        <p:spPr/>
        <p:txBody>
          <a:bodyPr/>
          <a:lstStyle/>
          <a:p>
            <a:fld id="{1AAE97E9-3F8C-4F31-8A03-B77E42284DAD}" type="datetimeFigureOut">
              <a:rPr lang="en-GB" smtClean="0"/>
              <a:t>25/03/2026</a:t>
            </a:fld>
            <a:endParaRPr lang="en-GB"/>
          </a:p>
        </p:txBody>
      </p:sp>
      <p:sp>
        <p:nvSpPr>
          <p:cNvPr id="6" name="Footer Placeholder 5">
            <a:extLst>
              <a:ext uri="{FF2B5EF4-FFF2-40B4-BE49-F238E27FC236}">
                <a16:creationId xmlns:a16="http://schemas.microsoft.com/office/drawing/2014/main" id="{96EC259F-1517-4587-9B3E-33679D65E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9A891C-AECA-40AF-B660-C28C142E87CB}"/>
              </a:ext>
            </a:extLst>
          </p:cNvPr>
          <p:cNvSpPr>
            <a:spLocks noGrp="1"/>
          </p:cNvSpPr>
          <p:nvPr>
            <p:ph type="sldNum" sz="quarter" idx="12"/>
          </p:nvPr>
        </p:nvSpPr>
        <p:spPr/>
        <p:txBody>
          <a:bodyPr/>
          <a:lstStyle/>
          <a:p>
            <a:fld id="{A6C8B5B3-398F-4AE6-8B56-187E8486D4B4}" type="slidenum">
              <a:rPr lang="en-GB" smtClean="0"/>
              <a:t>‹#›</a:t>
            </a:fld>
            <a:endParaRPr lang="en-GB"/>
          </a:p>
        </p:txBody>
      </p:sp>
    </p:spTree>
    <p:extLst>
      <p:ext uri="{BB962C8B-B14F-4D97-AF65-F5344CB8AC3E}">
        <p14:creationId xmlns:p14="http://schemas.microsoft.com/office/powerpoint/2010/main" val="52378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E9E52-8D73-462B-A827-2D57F54C0F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C0FFD4-ED12-4D6B-A514-A6D55CEF15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774CE9-8702-4AEC-8190-207117F95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E97E9-3F8C-4F31-8A03-B77E42284DAD}" type="datetimeFigureOut">
              <a:rPr lang="en-GB" smtClean="0"/>
              <a:t>25/03/2026</a:t>
            </a:fld>
            <a:endParaRPr lang="en-GB"/>
          </a:p>
        </p:txBody>
      </p:sp>
      <p:sp>
        <p:nvSpPr>
          <p:cNvPr id="5" name="Footer Placeholder 4">
            <a:extLst>
              <a:ext uri="{FF2B5EF4-FFF2-40B4-BE49-F238E27FC236}">
                <a16:creationId xmlns:a16="http://schemas.microsoft.com/office/drawing/2014/main" id="{BAC34612-270B-4368-878B-61A52A0F05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859C19-D2AA-47E6-8234-EFEBE93E6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8B5B3-398F-4AE6-8B56-187E8486D4B4}" type="slidenum">
              <a:rPr lang="en-GB" smtClean="0"/>
              <a:t>‹#›</a:t>
            </a:fld>
            <a:endParaRPr lang="en-GB"/>
          </a:p>
        </p:txBody>
      </p:sp>
    </p:spTree>
    <p:extLst>
      <p:ext uri="{BB962C8B-B14F-4D97-AF65-F5344CB8AC3E}">
        <p14:creationId xmlns:p14="http://schemas.microsoft.com/office/powerpoint/2010/main" val="603267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536B1-33A7-42AE-9E0A-CCBB09EF6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A878B8-0E5C-4F66-B620-B22CECA67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2833AC-D107-4578-AEFC-983899BB3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50B19-88A2-4259-89CA-1AAAC5AD6F53}" type="datetimeFigureOut">
              <a:rPr lang="en-GB" smtClean="0"/>
              <a:t>25/03/2026</a:t>
            </a:fld>
            <a:endParaRPr lang="en-GB"/>
          </a:p>
        </p:txBody>
      </p:sp>
      <p:sp>
        <p:nvSpPr>
          <p:cNvPr id="5" name="Footer Placeholder 4">
            <a:extLst>
              <a:ext uri="{FF2B5EF4-FFF2-40B4-BE49-F238E27FC236}">
                <a16:creationId xmlns:a16="http://schemas.microsoft.com/office/drawing/2014/main" id="{3FE6E4CF-4946-468F-91EB-E5A5A31FD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A9FDBEF-653D-4356-B272-DF72120837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31B14-2AC8-40EB-9E00-6BA13764CD9D}" type="slidenum">
              <a:rPr lang="en-GB" smtClean="0"/>
              <a:t>‹#›</a:t>
            </a:fld>
            <a:endParaRPr lang="en-GB"/>
          </a:p>
        </p:txBody>
      </p:sp>
    </p:spTree>
    <p:extLst>
      <p:ext uri="{BB962C8B-B14F-4D97-AF65-F5344CB8AC3E}">
        <p14:creationId xmlns:p14="http://schemas.microsoft.com/office/powerpoint/2010/main" val="344676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0.jpeg"/><Relationship Id="rId5" Type="http://schemas.openxmlformats.org/officeDocument/2006/relationships/image" Target="../media/image26.png"/><Relationship Id="rId10" Type="http://schemas.openxmlformats.org/officeDocument/2006/relationships/image" Target="../media/image29.jpeg"/><Relationship Id="rId4" Type="http://schemas.openxmlformats.org/officeDocument/2006/relationships/image" Target="../media/image25.jpeg"/><Relationship Id="rId9"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2.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video" Target="https://www.youtube.com/embed/q7YFmLSLQl0?feature=oembed" TargetMode="Externa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21.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png"/><Relationship Id="rId4" Type="http://schemas.microsoft.com/office/2018/10/relationships/comments" Target="../comments/modernComment_4E3_B886935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microsoft.com/office/2018/10/relationships/comments" Target="../comments/modernComment_4E5_F480D5FF.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davidhammond.ca/projects/tobacco-vaping/itc-youth-tobacco-eci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2.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B0338F-2338-9747-8913-A07D969EAFB0}"/>
              </a:ext>
            </a:extLst>
          </p:cNvPr>
          <p:cNvSpPr txBox="1"/>
          <p:nvPr/>
        </p:nvSpPr>
        <p:spPr>
          <a:xfrm>
            <a:off x="382709" y="1301256"/>
            <a:ext cx="51623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Tools and information to use with young people to enable conversations about use and risks.</a:t>
            </a:r>
          </a:p>
          <a:p>
            <a:pPr algn="ctr"/>
            <a:endParaRPr lang="en-US" sz="1600">
              <a:solidFill>
                <a:schemeClr val="bg1"/>
              </a:solidFill>
              <a:latin typeface="Arial" panose="020B0604020202020204" pitchFamily="34" charset="0"/>
              <a:ea typeface="Helvetica Neue" panose="02000503000000020004" pitchFamily="2" charset="0"/>
              <a:cs typeface="Arial" panose="020B0604020202020204" pitchFamily="34" charset="0"/>
            </a:endParaRPr>
          </a:p>
          <a:p>
            <a:pPr algn="ctr"/>
            <a:r>
              <a:rPr lang="en-US" sz="1600">
                <a:solidFill>
                  <a:schemeClr val="bg1"/>
                </a:solidFill>
                <a:latin typeface="Arial" panose="020B0604020202020204" pitchFamily="34" charset="0"/>
                <a:ea typeface="Helvetica Neue" panose="02000503000000020004" pitchFamily="2" charset="0"/>
                <a:cs typeface="Arial" panose="020B0604020202020204" pitchFamily="34" charset="0"/>
              </a:rPr>
              <a:t>The Alcohol Education Trust is a charity dedicated to working with young people across the UK</a:t>
            </a:r>
          </a:p>
        </p:txBody>
      </p:sp>
      <p:sp>
        <p:nvSpPr>
          <p:cNvPr id="12" name="TextBox 11">
            <a:extLst>
              <a:ext uri="{FF2B5EF4-FFF2-40B4-BE49-F238E27FC236}">
                <a16:creationId xmlns:a16="http://schemas.microsoft.com/office/drawing/2014/main" id="{F0F87F8F-7D3E-4C49-A5F9-C047DB3EAA86}"/>
              </a:ext>
            </a:extLst>
          </p:cNvPr>
          <p:cNvSpPr txBox="1"/>
          <p:nvPr/>
        </p:nvSpPr>
        <p:spPr>
          <a:xfrm>
            <a:off x="525463" y="2847055"/>
            <a:ext cx="4876800" cy="1390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tLang="en-US" err="1">
                <a:solidFill>
                  <a:schemeClr val="bg1"/>
                </a:solidFill>
                <a:latin typeface="Arial"/>
                <a:ea typeface="Helvetica Neue" panose="02000503000000020004" pitchFamily="2" charset="0"/>
                <a:cs typeface="Arial"/>
              </a:rPr>
              <a:t>alcoholeducationtrust.org</a:t>
            </a:r>
            <a:r>
              <a:rPr lang="en-GB" altLang="en-US">
                <a:solidFill>
                  <a:schemeClr val="bg1"/>
                </a:solidFill>
                <a:latin typeface="Arial"/>
                <a:ea typeface="Helvetica Neue" panose="02000503000000020004" pitchFamily="2" charset="0"/>
                <a:cs typeface="Arial"/>
              </a:rPr>
              <a:t> </a:t>
            </a:r>
            <a:endParaRPr lang="en-US">
              <a:solidFill>
                <a:schemeClr val="bg1"/>
              </a:solidFill>
              <a:latin typeface="Arial" panose="020B0604020202020204" pitchFamily="34" charset="0"/>
              <a:ea typeface="Helvetica Neue" panose="02000503000000020004" pitchFamily="2" charset="0"/>
              <a:cs typeface="Arial" panose="020B0604020202020204" pitchFamily="34" charset="0"/>
            </a:endParaRPr>
          </a:p>
          <a:p>
            <a:pPr algn="ctr">
              <a:lnSpc>
                <a:spcPts val="1500"/>
              </a:lnSpc>
              <a:spcBef>
                <a:spcPts val="1400"/>
              </a:spcBef>
            </a:pPr>
            <a:r>
              <a:rPr lang="en-GB" altLang="en-US">
                <a:solidFill>
                  <a:schemeClr val="bg1"/>
                </a:solidFill>
                <a:latin typeface="Arial"/>
                <a:ea typeface="Helvetica Neue" panose="02000503000000020004" pitchFamily="2" charset="0"/>
                <a:cs typeface="Arial"/>
              </a:rPr>
              <a:t>life-</a:t>
            </a:r>
            <a:r>
              <a:rPr lang="en-GB" altLang="en-US" err="1">
                <a:solidFill>
                  <a:schemeClr val="bg1"/>
                </a:solidFill>
                <a:latin typeface="Arial"/>
                <a:ea typeface="Helvetica Neue" panose="02000503000000020004" pitchFamily="2" charset="0"/>
                <a:cs typeface="Arial"/>
              </a:rPr>
              <a:t>stuff.org</a:t>
            </a:r>
            <a:endParaRPr lang="en-GB" altLang="en-US">
              <a:solidFill>
                <a:schemeClr val="bg1"/>
              </a:solidFill>
              <a:latin typeface="Arial"/>
              <a:ea typeface="Helvetica Neue" panose="02000503000000020004" pitchFamily="2" charset="0"/>
              <a:cs typeface="Arial"/>
            </a:endParaRPr>
          </a:p>
          <a:p>
            <a:pPr algn="ctr">
              <a:lnSpc>
                <a:spcPts val="1500"/>
              </a:lnSpc>
              <a:spcBef>
                <a:spcPts val="1400"/>
              </a:spcBef>
            </a:pPr>
            <a:r>
              <a:rPr lang="en-GB" altLang="en-US" err="1">
                <a:solidFill>
                  <a:schemeClr val="bg1"/>
                </a:solidFill>
                <a:latin typeface="Arial"/>
                <a:ea typeface="Helvetica Neue" panose="02000503000000020004" pitchFamily="2" charset="0"/>
                <a:cs typeface="Arial"/>
              </a:rPr>
              <a:t>talkaboutalcohol.com</a:t>
            </a:r>
            <a:r>
              <a:rPr lang="en-GB" altLang="en-US">
                <a:solidFill>
                  <a:schemeClr val="bg1"/>
                </a:solidFill>
                <a:latin typeface="Arial"/>
                <a:ea typeface="Helvetica Neue" panose="02000503000000020004" pitchFamily="2" charset="0"/>
                <a:cs typeface="Arial"/>
              </a:rPr>
              <a:t> </a:t>
            </a:r>
            <a:endParaRPr lang="en-US" altLang="en-US">
              <a:latin typeface="Arial" panose="020B0604020202020204" pitchFamily="34" charset="0"/>
              <a:ea typeface="Helvetica Neue" panose="02000503000000020004" pitchFamily="2" charset="0"/>
            </a:endParaRPr>
          </a:p>
          <a:p>
            <a:pPr algn="ctr"/>
            <a:endParaRPr lang="en-US">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pic>
        <p:nvPicPr>
          <p:cNvPr id="13" name="Picture 12" descr="Icon&#10;&#10;Description automatically generated">
            <a:extLst>
              <a:ext uri="{FF2B5EF4-FFF2-40B4-BE49-F238E27FC236}">
                <a16:creationId xmlns:a16="http://schemas.microsoft.com/office/drawing/2014/main" id="{3A69CE66-8259-6649-A99C-4C2265D39B01}"/>
              </a:ext>
            </a:extLst>
          </p:cNvPr>
          <p:cNvPicPr>
            <a:picLocks noChangeAspect="1"/>
          </p:cNvPicPr>
          <p:nvPr/>
        </p:nvPicPr>
        <p:blipFill rotWithShape="1">
          <a:blip r:embed="rId3"/>
          <a:srcRect l="11971" t="13934" r="14672" b="14544"/>
          <a:stretch/>
        </p:blipFill>
        <p:spPr>
          <a:xfrm>
            <a:off x="3696742" y="4702574"/>
            <a:ext cx="345524" cy="336886"/>
          </a:xfrm>
          <a:prstGeom prst="rect">
            <a:avLst/>
          </a:prstGeom>
        </p:spPr>
      </p:pic>
      <p:pic>
        <p:nvPicPr>
          <p:cNvPr id="14" name="Picture 13" descr="Logo, icon&#10;&#10;Description automatically generated">
            <a:extLst>
              <a:ext uri="{FF2B5EF4-FFF2-40B4-BE49-F238E27FC236}">
                <a16:creationId xmlns:a16="http://schemas.microsoft.com/office/drawing/2014/main" id="{2F906205-61A9-3B41-977D-F584564234FA}"/>
              </a:ext>
            </a:extLst>
          </p:cNvPr>
          <p:cNvPicPr>
            <a:picLocks noChangeAspect="1"/>
          </p:cNvPicPr>
          <p:nvPr/>
        </p:nvPicPr>
        <p:blipFill>
          <a:blip r:embed="rId3"/>
          <a:stretch>
            <a:fillRect/>
          </a:stretch>
        </p:blipFill>
        <p:spPr>
          <a:xfrm>
            <a:off x="868163" y="4685988"/>
            <a:ext cx="320843" cy="359090"/>
          </a:xfrm>
          <a:prstGeom prst="rect">
            <a:avLst/>
          </a:prstGeom>
        </p:spPr>
      </p:pic>
      <p:pic>
        <p:nvPicPr>
          <p:cNvPr id="15" name="Picture 14" descr="Icon&#10;&#10;Description automatically generated">
            <a:extLst>
              <a:ext uri="{FF2B5EF4-FFF2-40B4-BE49-F238E27FC236}">
                <a16:creationId xmlns:a16="http://schemas.microsoft.com/office/drawing/2014/main" id="{FE826997-B269-CF42-ABE1-40E94A272031}"/>
              </a:ext>
            </a:extLst>
          </p:cNvPr>
          <p:cNvPicPr>
            <a:picLocks noChangeAspect="1"/>
          </p:cNvPicPr>
          <p:nvPr/>
        </p:nvPicPr>
        <p:blipFill rotWithShape="1">
          <a:blip r:embed="rId3"/>
          <a:srcRect l="11795" t="13215" r="16284" b="10548"/>
          <a:stretch/>
        </p:blipFill>
        <p:spPr>
          <a:xfrm>
            <a:off x="3721425" y="4189230"/>
            <a:ext cx="336884" cy="336884"/>
          </a:xfrm>
          <a:prstGeom prst="rect">
            <a:avLst/>
          </a:prstGeom>
        </p:spPr>
      </p:pic>
      <p:pic>
        <p:nvPicPr>
          <p:cNvPr id="16" name="Picture 2" descr="Image result for facebook logo free">
            <a:extLst>
              <a:ext uri="{FF2B5EF4-FFF2-40B4-BE49-F238E27FC236}">
                <a16:creationId xmlns:a16="http://schemas.microsoft.com/office/drawing/2014/main" id="{488892DD-D330-4D46-8C3A-C49173A18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39" y="4172273"/>
            <a:ext cx="348582" cy="348582"/>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FFDF7277-6707-A84C-A654-9342959FCFD9}"/>
              </a:ext>
            </a:extLst>
          </p:cNvPr>
          <p:cNvSpPr/>
          <p:nvPr/>
        </p:nvSpPr>
        <p:spPr>
          <a:xfrm>
            <a:off x="-2039555" y="-686720"/>
            <a:ext cx="7269957" cy="7083097"/>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yellow and orange text&#10;&#10;Description automatically generated with medium confidence">
            <a:extLst>
              <a:ext uri="{FF2B5EF4-FFF2-40B4-BE49-F238E27FC236}">
                <a16:creationId xmlns:a16="http://schemas.microsoft.com/office/drawing/2014/main" id="{CE6F36B7-F30E-5141-B20D-4815FA0F9C3A}"/>
              </a:ext>
            </a:extLst>
          </p:cNvPr>
          <p:cNvPicPr>
            <a:picLocks noChangeAspect="1"/>
          </p:cNvPicPr>
          <p:nvPr/>
        </p:nvPicPr>
        <p:blipFill>
          <a:blip r:embed="rId4"/>
          <a:stretch>
            <a:fillRect/>
          </a:stretch>
        </p:blipFill>
        <p:spPr>
          <a:xfrm>
            <a:off x="0" y="1"/>
            <a:ext cx="4051300" cy="4561156"/>
          </a:xfrm>
          <a:prstGeom prst="rect">
            <a:avLst/>
          </a:prstGeom>
          <a:ln>
            <a:noFill/>
          </a:ln>
        </p:spPr>
      </p:pic>
      <p:sp>
        <p:nvSpPr>
          <p:cNvPr id="22" name="Oval 21">
            <a:extLst>
              <a:ext uri="{FF2B5EF4-FFF2-40B4-BE49-F238E27FC236}">
                <a16:creationId xmlns:a16="http://schemas.microsoft.com/office/drawing/2014/main" id="{70ACB5C6-7970-984E-B3D2-97D864AA695A}"/>
              </a:ext>
            </a:extLst>
          </p:cNvPr>
          <p:cNvSpPr/>
          <p:nvPr/>
        </p:nvSpPr>
        <p:spPr>
          <a:xfrm>
            <a:off x="3780448" y="0"/>
            <a:ext cx="1186188" cy="1270535"/>
          </a:xfrm>
          <a:prstGeom prst="ellipse">
            <a:avLst/>
          </a:prstGeom>
          <a:solidFill>
            <a:srgbClr val="D81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lose up of a logo&#10;&#10;Description automatically generated">
            <a:extLst>
              <a:ext uri="{FF2B5EF4-FFF2-40B4-BE49-F238E27FC236}">
                <a16:creationId xmlns:a16="http://schemas.microsoft.com/office/drawing/2014/main" id="{0C1A6BCF-6C3E-F74B-99AF-A81EF07FD388}"/>
              </a:ext>
            </a:extLst>
          </p:cNvPr>
          <p:cNvPicPr>
            <a:picLocks noChangeAspect="1"/>
          </p:cNvPicPr>
          <p:nvPr/>
        </p:nvPicPr>
        <p:blipFill>
          <a:blip r:embed="rId5"/>
          <a:stretch>
            <a:fillRect/>
          </a:stretch>
        </p:blipFill>
        <p:spPr>
          <a:xfrm>
            <a:off x="4114800" y="5616003"/>
            <a:ext cx="2781300" cy="846482"/>
          </a:xfrm>
          <a:prstGeom prst="rect">
            <a:avLst/>
          </a:prstGeom>
          <a:ln>
            <a:noFill/>
          </a:ln>
        </p:spPr>
      </p:pic>
      <p:pic>
        <p:nvPicPr>
          <p:cNvPr id="24" name="Picture 23" descr="A purple and white sign&#10;&#10;Description automatically generated">
            <a:extLst>
              <a:ext uri="{FF2B5EF4-FFF2-40B4-BE49-F238E27FC236}">
                <a16:creationId xmlns:a16="http://schemas.microsoft.com/office/drawing/2014/main" id="{20F2B607-D649-0D4C-95C8-B4210D41FEA8}"/>
              </a:ext>
            </a:extLst>
          </p:cNvPr>
          <p:cNvPicPr>
            <a:picLocks noChangeAspect="1"/>
          </p:cNvPicPr>
          <p:nvPr/>
        </p:nvPicPr>
        <p:blipFill>
          <a:blip r:embed="rId6"/>
          <a:stretch>
            <a:fillRect/>
          </a:stretch>
        </p:blipFill>
        <p:spPr>
          <a:xfrm>
            <a:off x="7257121" y="5615352"/>
            <a:ext cx="1503906" cy="940273"/>
          </a:xfrm>
          <a:prstGeom prst="rect">
            <a:avLst/>
          </a:prstGeom>
          <a:ln>
            <a:noFill/>
          </a:ln>
        </p:spPr>
      </p:pic>
      <p:sp>
        <p:nvSpPr>
          <p:cNvPr id="25" name="Title 1">
            <a:extLst>
              <a:ext uri="{FF2B5EF4-FFF2-40B4-BE49-F238E27FC236}">
                <a16:creationId xmlns:a16="http://schemas.microsoft.com/office/drawing/2014/main" id="{3E69FF86-E88B-2441-B0DF-00595824BBA8}"/>
              </a:ext>
            </a:extLst>
          </p:cNvPr>
          <p:cNvSpPr txBox="1">
            <a:spLocks/>
          </p:cNvSpPr>
          <p:nvPr/>
        </p:nvSpPr>
        <p:spPr>
          <a:xfrm>
            <a:off x="5326967" y="1267209"/>
            <a:ext cx="6577220" cy="3523654"/>
          </a:xfrm>
          <a:prstGeom prst="rect">
            <a:avLst/>
          </a:prstGeom>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b="1" dirty="0">
                <a:solidFill>
                  <a:srgbClr val="8D2456"/>
                </a:solidFill>
                <a:effectLst>
                  <a:outerShdw blurRad="50800" dist="38100" dir="2700000" algn="tl" rotWithShape="0">
                    <a:prstClr val="black">
                      <a:alpha val="40000"/>
                    </a:prstClr>
                  </a:outerShdw>
                </a:effectLst>
                <a:latin typeface="Aller"/>
              </a:rPr>
              <a:t>LESSON 1 </a:t>
            </a:r>
          </a:p>
          <a:p>
            <a:pPr algn="l"/>
            <a:r>
              <a:rPr lang="en-GB" sz="4800" b="1">
                <a:solidFill>
                  <a:srgbClr val="EB8B2D"/>
                </a:solidFill>
                <a:latin typeface="Aller"/>
              </a:rPr>
              <a:t>talk</a:t>
            </a:r>
            <a:r>
              <a:rPr lang="en-GB" sz="1400" b="1">
                <a:solidFill>
                  <a:srgbClr val="EB8B2D"/>
                </a:solidFill>
                <a:latin typeface="Aller"/>
              </a:rPr>
              <a:t> </a:t>
            </a:r>
            <a:r>
              <a:rPr lang="en-GB" sz="4800" b="1">
                <a:solidFill>
                  <a:srgbClr val="EB8B2D"/>
                </a:solidFill>
                <a:latin typeface="Aller"/>
              </a:rPr>
              <a:t>about</a:t>
            </a:r>
            <a:r>
              <a:rPr lang="en-GB" sz="4800" b="1">
                <a:solidFill>
                  <a:srgbClr val="8D2456"/>
                </a:solidFill>
                <a:latin typeface="Aller"/>
              </a:rPr>
              <a:t> </a:t>
            </a:r>
            <a:r>
              <a:rPr lang="en-GB" sz="4400">
                <a:solidFill>
                  <a:srgbClr val="8D2456"/>
                </a:solidFill>
                <a:effectLst>
                  <a:outerShdw blurRad="50800" dist="38100" dir="2700000" algn="tl" rotWithShape="0">
                    <a:prstClr val="black">
                      <a:alpha val="40000"/>
                    </a:prstClr>
                  </a:outerShdw>
                </a:effectLst>
                <a:latin typeface="Aller"/>
              </a:rPr>
              <a:t>|</a:t>
            </a:r>
            <a:r>
              <a:rPr lang="en-GB" sz="4400" dirty="0">
                <a:solidFill>
                  <a:srgbClr val="8D2456"/>
                </a:solidFill>
                <a:effectLst>
                  <a:outerShdw blurRad="50800" dist="38100" dir="2700000" algn="tl" rotWithShape="0">
                    <a:prstClr val="black">
                      <a:alpha val="40000"/>
                    </a:prstClr>
                  </a:outerShdw>
                </a:effectLst>
                <a:latin typeface="Aller"/>
              </a:rPr>
              <a:t>drugs</a:t>
            </a:r>
            <a:endParaRPr lang="en-US" sz="4400" dirty="0">
              <a:solidFill>
                <a:srgbClr val="FFFFFF"/>
              </a:solidFill>
              <a:latin typeface="Aller"/>
              <a:cs typeface="Calibri Light" panose="020F0302020204030204"/>
            </a:endParaRPr>
          </a:p>
          <a:p>
            <a:pPr algn="l">
              <a:spcBef>
                <a:spcPts val="200"/>
              </a:spcBef>
            </a:pPr>
            <a:r>
              <a:rPr lang="en-GB" sz="3600" dirty="0">
                <a:solidFill>
                  <a:srgbClr val="8D2456"/>
                </a:solidFill>
                <a:effectLst>
                  <a:outerShdw blurRad="50800" dist="38100" dir="2700000" algn="tl" rotWithShape="0">
                    <a:prstClr val="black">
                      <a:alpha val="40000"/>
                    </a:prstClr>
                  </a:outerShdw>
                </a:effectLst>
                <a:latin typeface="Aller"/>
                <a:cs typeface="Calibri Light"/>
              </a:rPr>
              <a:t>Influences and choices</a:t>
            </a:r>
          </a:p>
          <a:p>
            <a:br>
              <a:rPr lang="en-GB" sz="5400" dirty="0">
                <a:latin typeface="Aller" panose="02000503030000020004" pitchFamily="2" charset="77"/>
              </a:rPr>
            </a:br>
            <a:r>
              <a:rPr lang="en-GB" sz="5400" dirty="0">
                <a:solidFill>
                  <a:srgbClr val="8D2456"/>
                </a:solidFill>
                <a:latin typeface="Aller"/>
              </a:rPr>
              <a:t> </a:t>
            </a:r>
            <a:endParaRPr lang="en-GB" sz="4400" dirty="0">
              <a:solidFill>
                <a:srgbClr val="8D2456"/>
              </a:solidFill>
              <a:latin typeface="Aller" panose="02000503030000020004" pitchFamily="2" charset="77"/>
            </a:endParaRPr>
          </a:p>
        </p:txBody>
      </p:sp>
      <p:sp>
        <p:nvSpPr>
          <p:cNvPr id="2" name="TextBox 1">
            <a:extLst>
              <a:ext uri="{FF2B5EF4-FFF2-40B4-BE49-F238E27FC236}">
                <a16:creationId xmlns:a16="http://schemas.microsoft.com/office/drawing/2014/main" id="{1B094A8A-FA34-5E6E-A987-425A1657E936}"/>
              </a:ext>
            </a:extLst>
          </p:cNvPr>
          <p:cNvSpPr txBox="1"/>
          <p:nvPr/>
        </p:nvSpPr>
        <p:spPr>
          <a:xfrm>
            <a:off x="10241509" y="5588709"/>
            <a:ext cx="1793517" cy="1041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Arial"/>
              </a:rPr>
              <a:t>Winner of the Best Secondary Education Resource </a:t>
            </a:r>
          </a:p>
          <a:p>
            <a:pPr algn="l">
              <a:spcBef>
                <a:spcPts val="200"/>
              </a:spcBef>
            </a:pPr>
            <a:r>
              <a:rPr lang="en-US" sz="1200" i="1" dirty="0">
                <a:latin typeface="Arial"/>
                <a:cs typeface="Arial"/>
              </a:rPr>
              <a:t>Education Resource Awards 2025</a:t>
            </a:r>
            <a:endParaRPr lang="en-US" sz="1200" i="1">
              <a:ea typeface="Calibri" panose="020F0502020204030204"/>
              <a:cs typeface="Calibri" panose="020F0502020204030204"/>
            </a:endParaRPr>
          </a:p>
        </p:txBody>
      </p:sp>
      <p:pic>
        <p:nvPicPr>
          <p:cNvPr id="3" name="Picture 2" descr="A colorful square with white letters and a person&amp;#39;s face&#10;&#10;AI-generated content may be incorrect.">
            <a:extLst>
              <a:ext uri="{FF2B5EF4-FFF2-40B4-BE49-F238E27FC236}">
                <a16:creationId xmlns:a16="http://schemas.microsoft.com/office/drawing/2014/main" id="{1922BF9A-2ED0-324C-7593-94523F1CD02E}"/>
              </a:ext>
            </a:extLst>
          </p:cNvPr>
          <p:cNvPicPr>
            <a:picLocks noChangeAspect="1"/>
          </p:cNvPicPr>
          <p:nvPr/>
        </p:nvPicPr>
        <p:blipFill>
          <a:blip r:embed="rId7"/>
          <a:stretch>
            <a:fillRect/>
          </a:stretch>
        </p:blipFill>
        <p:spPr>
          <a:xfrm>
            <a:off x="9419976" y="5645556"/>
            <a:ext cx="746829" cy="855843"/>
          </a:xfrm>
          <a:prstGeom prst="rect">
            <a:avLst/>
          </a:prstGeom>
        </p:spPr>
      </p:pic>
    </p:spTree>
    <p:extLst>
      <p:ext uri="{BB962C8B-B14F-4D97-AF65-F5344CB8AC3E}">
        <p14:creationId xmlns:p14="http://schemas.microsoft.com/office/powerpoint/2010/main" val="83745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BF5339E-9793-564F-981D-0BE1CA6EF03D}"/>
              </a:ext>
            </a:extLst>
          </p:cNvPr>
          <p:cNvSpPr txBox="1">
            <a:spLocks/>
          </p:cNvSpPr>
          <p:nvPr/>
        </p:nvSpPr>
        <p:spPr>
          <a:xfrm>
            <a:off x="1824038" y="6337058"/>
            <a:ext cx="7984186" cy="739056"/>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sz="3575" kern="1200">
                <a:solidFill>
                  <a:schemeClr val="tx1"/>
                </a:solidFill>
                <a:latin typeface="+mj-lt"/>
                <a:ea typeface="+mj-ea"/>
                <a:cs typeface="+mj-cs"/>
              </a:defRPr>
            </a:lvl1pPr>
          </a:lstStyle>
          <a:p>
            <a:pPr defTabSz="914400">
              <a:spcBef>
                <a:spcPts val="1000"/>
              </a:spcBef>
            </a:pPr>
            <a:br>
              <a:rPr lang="en-US" sz="1100" b="1">
                <a:solidFill>
                  <a:schemeClr val="bg1"/>
                </a:solidFill>
                <a:latin typeface="+mn-lt"/>
                <a:ea typeface="+mn-ea"/>
                <a:cs typeface="+mn-cs"/>
              </a:rPr>
            </a:br>
            <a:r>
              <a:rPr lang="en-US" sz="1400" b="1">
                <a:solidFill>
                  <a:schemeClr val="bg1"/>
                </a:solidFill>
                <a:latin typeface="Calibri" panose="020F0502020204030204" pitchFamily="34" charset="0"/>
                <a:ea typeface="+mn-ea"/>
                <a:cs typeface="Calibri" panose="020F0502020204030204" pitchFamily="34" charset="0"/>
              </a:rPr>
              <a:t>Findings from the 2018/19 Crime Survey for England and Wales</a:t>
            </a:r>
            <a:br>
              <a:rPr lang="en-US" sz="1400" b="1">
                <a:latin typeface="Calibri" panose="020F0502020204030204" pitchFamily="34" charset="0"/>
                <a:ea typeface="+mn-ea"/>
                <a:cs typeface="Calibri" panose="020F0502020204030204" pitchFamily="34" charset="0"/>
              </a:rPr>
            </a:br>
            <a:endParaRPr lang="en-US" sz="1400" b="1">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29EFC7FE-933D-4846-8E25-0CFA1B4D501F}"/>
              </a:ext>
            </a:extLst>
          </p:cNvPr>
          <p:cNvSpPr txBox="1"/>
          <p:nvPr/>
        </p:nvSpPr>
        <p:spPr>
          <a:xfrm>
            <a:off x="10068786" y="5070519"/>
            <a:ext cx="1604375" cy="830997"/>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Note: COVID may have lowered use due to lockdown 2020/21</a:t>
            </a:r>
          </a:p>
        </p:txBody>
      </p:sp>
      <p:sp>
        <p:nvSpPr>
          <p:cNvPr id="20" name="Rectangle 4">
            <a:extLst>
              <a:ext uri="{FF2B5EF4-FFF2-40B4-BE49-F238E27FC236}">
                <a16:creationId xmlns:a16="http://schemas.microsoft.com/office/drawing/2014/main" id="{5D0A6676-4411-C64D-8B2B-AD62214EA546}"/>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443AC1AD-4824-4904-B62A-45B6D9224C25">
            <a:extLst>
              <a:ext uri="{FF2B5EF4-FFF2-40B4-BE49-F238E27FC236}">
                <a16:creationId xmlns:a16="http://schemas.microsoft.com/office/drawing/2014/main" id="{4E115339-78BD-C745-93DB-6717145CC69B}"/>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6">
            <a:extLst>
              <a:ext uri="{FF2B5EF4-FFF2-40B4-BE49-F238E27FC236}">
                <a16:creationId xmlns:a16="http://schemas.microsoft.com/office/drawing/2014/main" id="{ACB40170-930A-574D-ABA6-929E49C4F132}"/>
              </a:ext>
            </a:extLst>
          </p:cNvPr>
          <p:cNvSpPr>
            <a:spLocks noChangeArrowheads="1"/>
          </p:cNvSpPr>
          <p:nvPr/>
        </p:nvSpPr>
        <p:spPr bwMode="auto">
          <a:xfrm>
            <a:off x="1295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443AC1AD-4824-4904-B62A-45B6D9224C25">
            <a:extLst>
              <a:ext uri="{FF2B5EF4-FFF2-40B4-BE49-F238E27FC236}">
                <a16:creationId xmlns:a16="http://schemas.microsoft.com/office/drawing/2014/main" id="{01FB53E1-C545-DF49-B04D-F45A892E3C1A}"/>
              </a:ext>
            </a:extLst>
          </p:cNvPr>
          <p:cNvSpPr>
            <a:spLocks noChangeAspect="1" noChangeArrowheads="1"/>
          </p:cNvSpPr>
          <p:nvPr/>
        </p:nvSpPr>
        <p:spPr bwMode="auto">
          <a:xfrm>
            <a:off x="1295400" y="6096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03A30E13-9DCD-0F4F-8A0C-0B6FF3E3168F}"/>
              </a:ext>
            </a:extLst>
          </p:cNvPr>
          <p:cNvSpPr/>
          <p:nvPr/>
        </p:nvSpPr>
        <p:spPr>
          <a:xfrm>
            <a:off x="0" y="-2"/>
            <a:ext cx="12192000" cy="107724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5" name="Title 1">
            <a:extLst>
              <a:ext uri="{FF2B5EF4-FFF2-40B4-BE49-F238E27FC236}">
                <a16:creationId xmlns:a16="http://schemas.microsoft.com/office/drawing/2014/main" id="{91C451A4-6F76-364A-934D-713FCAF04327}"/>
              </a:ext>
            </a:extLst>
          </p:cNvPr>
          <p:cNvSpPr>
            <a:spLocks noGrp="1"/>
          </p:cNvSpPr>
          <p:nvPr>
            <p:ph type="title"/>
          </p:nvPr>
        </p:nvSpPr>
        <p:spPr>
          <a:xfrm>
            <a:off x="253370" y="357375"/>
            <a:ext cx="11688881" cy="1111728"/>
          </a:xfrm>
        </p:spPr>
        <p:txBody>
          <a:bodyPr vert="horz" lIns="91440" tIns="45720" rIns="91440" bIns="45720" rtlCol="0" anchor="ctr">
            <a:normAutofit fontScale="90000"/>
          </a:bodyPr>
          <a:lstStyle/>
          <a:p>
            <a:pPr algn="ctr"/>
            <a:r>
              <a:rPr lang="en-US" sz="3600" b="1">
                <a:solidFill>
                  <a:schemeClr val="bg1"/>
                </a:solidFill>
                <a:effectLst>
                  <a:outerShdw blurRad="50800" dist="38100" dir="2700000" algn="tl" rotWithShape="0">
                    <a:prstClr val="black">
                      <a:alpha val="40000"/>
                    </a:prstClr>
                  </a:outerShdw>
                </a:effectLst>
                <a:latin typeface="Arial"/>
                <a:ea typeface="Helvetica Neue" panose="02000503000000020004" pitchFamily="2" charset="0"/>
                <a:cs typeface="Arial"/>
              </a:rPr>
              <a:t>We’re often told things are getting worse! </a:t>
            </a:r>
            <a:br>
              <a:rPr lang="en-US" sz="3600" b="1">
                <a:effectLst>
                  <a:outerShdw blurRad="50800" dist="38100" dir="2700000" algn="tl" rotWithShape="0">
                    <a:prstClr val="black">
                      <a:alpha val="40000"/>
                    </a:prstClr>
                  </a:outerShdw>
                </a:effectLst>
                <a:latin typeface="Arial" panose="020B0604020202020204" pitchFamily="34" charset="0"/>
                <a:ea typeface="Helvetica Neue" panose="02000503000000020004" pitchFamily="2" charset="0"/>
                <a:cs typeface="Arial" panose="020B0604020202020204" pitchFamily="34" charset="0"/>
              </a:rPr>
            </a:br>
            <a:br>
              <a:rPr lang="en-US" sz="3000">
                <a:latin typeface="Arial" panose="020B0604020202020204" pitchFamily="34" charset="0"/>
                <a:cs typeface="Arial" panose="020B0604020202020204" pitchFamily="34" charset="0"/>
              </a:rPr>
            </a:br>
            <a:endParaRPr lang="en-US" sz="3000" b="1">
              <a:solidFill>
                <a:srgbClr val="2C2C2C"/>
              </a:solidFill>
              <a:latin typeface="Arial" panose="020B0604020202020204" pitchFamily="34" charset="0"/>
              <a:cs typeface="Arial" panose="020B0604020202020204" pitchFamily="34" charset="0"/>
            </a:endParaRPr>
          </a:p>
        </p:txBody>
      </p:sp>
      <p:pic>
        <p:nvPicPr>
          <p:cNvPr id="4" name="Picture 3" descr="A purple and orange sign&#10;&#10;Description automatically generated">
            <a:extLst>
              <a:ext uri="{FF2B5EF4-FFF2-40B4-BE49-F238E27FC236}">
                <a16:creationId xmlns:a16="http://schemas.microsoft.com/office/drawing/2014/main" id="{18F03FDD-F0F9-E3A6-13C6-8DB4D687046C}"/>
              </a:ext>
            </a:extLst>
          </p:cNvPr>
          <p:cNvPicPr>
            <a:picLocks noChangeAspect="1"/>
          </p:cNvPicPr>
          <p:nvPr/>
        </p:nvPicPr>
        <p:blipFill>
          <a:blip r:embed="rId4"/>
          <a:stretch>
            <a:fillRect/>
          </a:stretch>
        </p:blipFill>
        <p:spPr>
          <a:xfrm>
            <a:off x="11097310" y="6216829"/>
            <a:ext cx="844942" cy="548573"/>
          </a:xfrm>
          <a:prstGeom prst="rect">
            <a:avLst/>
          </a:prstGeom>
        </p:spPr>
      </p:pic>
      <p:pic>
        <p:nvPicPr>
          <p:cNvPr id="8" name="Picture 7" descr="A close up of a logo&#10;&#10;Description automatically generated">
            <a:extLst>
              <a:ext uri="{FF2B5EF4-FFF2-40B4-BE49-F238E27FC236}">
                <a16:creationId xmlns:a16="http://schemas.microsoft.com/office/drawing/2014/main" id="{84163C49-E6A7-98B9-DAA7-7789831105C4}"/>
              </a:ext>
            </a:extLst>
          </p:cNvPr>
          <p:cNvPicPr>
            <a:picLocks noChangeAspect="1"/>
          </p:cNvPicPr>
          <p:nvPr/>
        </p:nvPicPr>
        <p:blipFill>
          <a:blip r:embed="rId5"/>
          <a:stretch>
            <a:fillRect/>
          </a:stretch>
        </p:blipFill>
        <p:spPr>
          <a:xfrm>
            <a:off x="239486" y="6261888"/>
            <a:ext cx="1656444" cy="505397"/>
          </a:xfrm>
          <a:prstGeom prst="rect">
            <a:avLst/>
          </a:prstGeom>
          <a:ln>
            <a:noFill/>
          </a:ln>
        </p:spPr>
      </p:pic>
      <p:pic>
        <p:nvPicPr>
          <p:cNvPr id="3" name="Picture 2">
            <a:extLst>
              <a:ext uri="{FF2B5EF4-FFF2-40B4-BE49-F238E27FC236}">
                <a16:creationId xmlns:a16="http://schemas.microsoft.com/office/drawing/2014/main" id="{E4C86BDF-158E-404D-8721-42FA914B3A96}"/>
              </a:ext>
            </a:extLst>
          </p:cNvPr>
          <p:cNvPicPr>
            <a:picLocks noChangeAspect="1"/>
          </p:cNvPicPr>
          <p:nvPr/>
        </p:nvPicPr>
        <p:blipFill>
          <a:blip r:embed="rId6"/>
          <a:srcRect l="3423" t="17125" r="2077" b="5588"/>
          <a:stretch/>
        </p:blipFill>
        <p:spPr>
          <a:xfrm>
            <a:off x="1705950" y="1728282"/>
            <a:ext cx="8174064" cy="4602801"/>
          </a:xfrm>
          <a:prstGeom prst="rect">
            <a:avLst/>
          </a:prstGeom>
          <a:ln>
            <a:noFill/>
          </a:ln>
        </p:spPr>
      </p:pic>
      <p:sp>
        <p:nvSpPr>
          <p:cNvPr id="2" name="TextBox 1">
            <a:extLst>
              <a:ext uri="{FF2B5EF4-FFF2-40B4-BE49-F238E27FC236}">
                <a16:creationId xmlns:a16="http://schemas.microsoft.com/office/drawing/2014/main" id="{1116CE2C-69F3-689B-DB59-D2B18C2C2D9F}"/>
              </a:ext>
            </a:extLst>
          </p:cNvPr>
          <p:cNvSpPr txBox="1"/>
          <p:nvPr/>
        </p:nvSpPr>
        <p:spPr>
          <a:xfrm>
            <a:off x="473862" y="1161624"/>
            <a:ext cx="111808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ea typeface="Calibri"/>
                <a:cs typeface="Arial"/>
              </a:rPr>
              <a:t>Trends in ‘any drug’ use in the last year among adults aged 16 to 59 and 16 to 24-year-olds, 1995-2023</a:t>
            </a:r>
            <a:br>
              <a:rPr lang="en-US" sz="2000" b="1">
                <a:solidFill>
                  <a:schemeClr val="bg1"/>
                </a:solidFill>
                <a:latin typeface="Arial"/>
                <a:ea typeface="Calibri"/>
                <a:cs typeface="Arial"/>
              </a:rPr>
            </a:br>
            <a:endParaRPr lang="en-US" sz="2000">
              <a:latin typeface="Arial"/>
              <a:cs typeface="Arial"/>
            </a:endParaRPr>
          </a:p>
        </p:txBody>
      </p:sp>
    </p:spTree>
    <p:custDataLst>
      <p:tags r:id="rId1"/>
    </p:custDataLst>
    <p:extLst>
      <p:ext uri="{BB962C8B-B14F-4D97-AF65-F5344CB8AC3E}">
        <p14:creationId xmlns:p14="http://schemas.microsoft.com/office/powerpoint/2010/main" val="83231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86D2587-ACF3-AB4C-9343-3FECC2B33617}"/>
              </a:ext>
            </a:extLst>
          </p:cNvPr>
          <p:cNvSpPr/>
          <p:nvPr/>
        </p:nvSpPr>
        <p:spPr>
          <a:xfrm>
            <a:off x="0" y="-1"/>
            <a:ext cx="12192000" cy="1252603"/>
          </a:xfrm>
          <a:prstGeom prst="rect">
            <a:avLst/>
          </a:prstGeom>
          <a:solidFill>
            <a:srgbClr val="EA95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 name="TextBox 1">
            <a:extLst>
              <a:ext uri="{FF2B5EF4-FFF2-40B4-BE49-F238E27FC236}">
                <a16:creationId xmlns:a16="http://schemas.microsoft.com/office/drawing/2014/main" id="{7149E520-A0F6-487A-9E3F-58928F7F6DC5}"/>
              </a:ext>
            </a:extLst>
          </p:cNvPr>
          <p:cNvSpPr txBox="1"/>
          <p:nvPr/>
        </p:nvSpPr>
        <p:spPr>
          <a:xfrm>
            <a:off x="69669" y="133018"/>
            <a:ext cx="11564982" cy="9887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effectLst>
                  <a:outerShdw blurRad="50800" dist="38100" dir="2700000" algn="tl" rotWithShape="0">
                    <a:prstClr val="black">
                      <a:alpha val="40000"/>
                    </a:prstClr>
                  </a:outerShdw>
                </a:effectLst>
                <a:latin typeface="Arial" panose="020B0604020202020204" pitchFamily="34" charset="0"/>
                <a:ea typeface="+mn-lt"/>
                <a:cs typeface="Arial" panose="020B0604020202020204" pitchFamily="34" charset="0"/>
              </a:rPr>
              <a:t>Why might someone think that more young people are using substances than is actually the case?</a:t>
            </a:r>
            <a:endParaRPr lang="en-US" sz="28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496377D-2D9B-419E-A558-AF82907C7406}"/>
              </a:ext>
            </a:extLst>
          </p:cNvPr>
          <p:cNvSpPr txBox="1"/>
          <p:nvPr/>
        </p:nvSpPr>
        <p:spPr>
          <a:xfrm>
            <a:off x="478150" y="1352843"/>
            <a:ext cx="11226767" cy="1819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a:latin typeface="Arial"/>
                <a:cs typeface="Arial"/>
              </a:rPr>
              <a:t>If people in a friendship group use cannabis, or vape, then it seems to be normal and what everyone else is doing – a bit like going to a town </a:t>
            </a:r>
            <a:r>
              <a:rPr lang="en-US" err="1">
                <a:latin typeface="Arial"/>
                <a:cs typeface="Arial"/>
              </a:rPr>
              <a:t>centre</a:t>
            </a:r>
            <a:r>
              <a:rPr lang="en-US">
                <a:latin typeface="Arial"/>
                <a:cs typeface="Arial"/>
              </a:rPr>
              <a:t> on a Saturday night where clubs and bars will be full of those who drink – it’s them who you notice and not the big majority who are at home/ at the cinema/ bowling/ working/ with friends and not drinking. </a:t>
            </a:r>
          </a:p>
          <a:p>
            <a:pPr>
              <a:spcBef>
                <a:spcPts val="600"/>
              </a:spcBef>
            </a:pPr>
            <a:r>
              <a:rPr lang="en-US">
                <a:latin typeface="Arial"/>
                <a:cs typeface="Arial"/>
              </a:rPr>
              <a:t>It’s the same with illegal drugs - a few have tried on occasions, but very few young people (not even 2 in 10) choose to use regularly. </a:t>
            </a:r>
            <a:endParaRPr lang="en-US">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014D6927-85B6-4265-8CDB-C8C6154DFC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0778" y="3382118"/>
            <a:ext cx="3557265" cy="2569869"/>
          </a:xfrm>
          <a:prstGeom prst="rect">
            <a:avLst/>
          </a:prstGeom>
        </p:spPr>
      </p:pic>
      <p:pic>
        <p:nvPicPr>
          <p:cNvPr id="6" name="Picture 6" descr="A picture containing indoor, wall, person&#10;&#10;Description automatically generated">
            <a:extLst>
              <a:ext uri="{FF2B5EF4-FFF2-40B4-BE49-F238E27FC236}">
                <a16:creationId xmlns:a16="http://schemas.microsoft.com/office/drawing/2014/main" id="{CE9999B2-2EC7-42E1-8AC4-84059E7E9D7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8017186" y="3367821"/>
            <a:ext cx="3555617" cy="2597086"/>
          </a:xfrm>
          <a:prstGeom prst="rect">
            <a:avLst/>
          </a:prstGeom>
        </p:spPr>
      </p:pic>
      <p:pic>
        <p:nvPicPr>
          <p:cNvPr id="7" name="Picture 21">
            <a:extLst>
              <a:ext uri="{FF2B5EF4-FFF2-40B4-BE49-F238E27FC236}">
                <a16:creationId xmlns:a16="http://schemas.microsoft.com/office/drawing/2014/main" id="{E04DB90B-0D88-409E-9B15-00C3EED31133}"/>
              </a:ext>
            </a:extLst>
          </p:cNvPr>
          <p:cNvPicPr>
            <a:picLocks/>
          </p:cNvPicPr>
          <p:nvPr/>
        </p:nvPicPr>
        <p:blipFill rotWithShape="1">
          <a:blip r:embed="rId6" cstate="hqprint">
            <a:extLst>
              <a:ext uri="{28A0092B-C50C-407E-A947-70E740481C1C}">
                <a14:useLocalDpi xmlns:a14="http://schemas.microsoft.com/office/drawing/2010/main"/>
              </a:ext>
            </a:extLst>
          </a:blip>
          <a:srcRect l="8920" t="1" b="-435"/>
          <a:stretch/>
        </p:blipFill>
        <p:spPr>
          <a:xfrm>
            <a:off x="4415889" y="3382028"/>
            <a:ext cx="3413309" cy="2592887"/>
          </a:xfrm>
          <a:prstGeom prst="rect">
            <a:avLst/>
          </a:prstGeom>
        </p:spPr>
      </p:pic>
      <p:pic>
        <p:nvPicPr>
          <p:cNvPr id="9" name="Picture 8" descr="A purple and orange sign&#10;&#10;Description automatically generated">
            <a:extLst>
              <a:ext uri="{FF2B5EF4-FFF2-40B4-BE49-F238E27FC236}">
                <a16:creationId xmlns:a16="http://schemas.microsoft.com/office/drawing/2014/main" id="{2200EFCE-145B-EC63-4D58-4D4F1DA51F81}"/>
              </a:ext>
            </a:extLst>
          </p:cNvPr>
          <p:cNvPicPr>
            <a:picLocks noChangeAspect="1"/>
          </p:cNvPicPr>
          <p:nvPr/>
        </p:nvPicPr>
        <p:blipFill>
          <a:blip r:embed="rId7"/>
          <a:stretch>
            <a:fillRect/>
          </a:stretch>
        </p:blipFill>
        <p:spPr>
          <a:xfrm>
            <a:off x="11097310" y="6216829"/>
            <a:ext cx="844942" cy="548573"/>
          </a:xfrm>
          <a:prstGeom prst="rect">
            <a:avLst/>
          </a:prstGeom>
        </p:spPr>
      </p:pic>
      <p:pic>
        <p:nvPicPr>
          <p:cNvPr id="11" name="Picture 10" descr="A close up of a logo&#10;&#10;Description automatically generated">
            <a:extLst>
              <a:ext uri="{FF2B5EF4-FFF2-40B4-BE49-F238E27FC236}">
                <a16:creationId xmlns:a16="http://schemas.microsoft.com/office/drawing/2014/main" id="{0489D6F7-9EBC-9DCC-2E15-DCA87BA17C98}"/>
              </a:ext>
            </a:extLst>
          </p:cNvPr>
          <p:cNvPicPr>
            <a:picLocks noChangeAspect="1"/>
          </p:cNvPicPr>
          <p:nvPr/>
        </p:nvPicPr>
        <p:blipFill>
          <a:blip r:embed="rId8"/>
          <a:stretch>
            <a:fillRect/>
          </a:stretch>
        </p:blipFill>
        <p:spPr>
          <a:xfrm>
            <a:off x="239486" y="6261888"/>
            <a:ext cx="1656444" cy="505397"/>
          </a:xfrm>
          <a:prstGeom prst="rect">
            <a:avLst/>
          </a:prstGeom>
          <a:ln>
            <a:noFill/>
          </a:ln>
        </p:spPr>
      </p:pic>
    </p:spTree>
    <p:extLst>
      <p:ext uri="{BB962C8B-B14F-4D97-AF65-F5344CB8AC3E}">
        <p14:creationId xmlns:p14="http://schemas.microsoft.com/office/powerpoint/2010/main" val="84812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8C6079-F1B1-73FF-BF98-3DDFA2AF895A}"/>
              </a:ext>
            </a:extLst>
          </p:cNvPr>
          <p:cNvSpPr/>
          <p:nvPr/>
        </p:nvSpPr>
        <p:spPr>
          <a:xfrm>
            <a:off x="0" y="-59961"/>
            <a:ext cx="12442521" cy="1064302"/>
          </a:xfrm>
          <a:prstGeom prst="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latin typeface="Arial" panose="020B0604020202020204" pitchFamily="34" charset="0"/>
            </a:endParaRPr>
          </a:p>
        </p:txBody>
      </p:sp>
      <p:sp>
        <p:nvSpPr>
          <p:cNvPr id="5" name="TextBox 4">
            <a:extLst>
              <a:ext uri="{FF2B5EF4-FFF2-40B4-BE49-F238E27FC236}">
                <a16:creationId xmlns:a16="http://schemas.microsoft.com/office/drawing/2014/main" id="{1A78DAA5-6185-F449-AD17-6D5D74130D21}"/>
              </a:ext>
            </a:extLst>
          </p:cNvPr>
          <p:cNvSpPr txBox="1"/>
          <p:nvPr/>
        </p:nvSpPr>
        <p:spPr>
          <a:xfrm>
            <a:off x="6210154" y="1721119"/>
            <a:ext cx="2675789" cy="755271"/>
          </a:xfrm>
          <a:prstGeom prst="rect">
            <a:avLst/>
          </a:prstGeom>
          <a:noFill/>
        </p:spPr>
        <p:txBody>
          <a:bodyPr wrap="square" lIns="91440" tIns="45720" rIns="91440" bIns="45720" rtlCol="0" anchor="t">
            <a:spAutoFit/>
          </a:bodyPr>
          <a:lstStyle/>
          <a:p>
            <a:pPr>
              <a:lnSpc>
                <a:spcPct val="105000"/>
              </a:lnSpc>
              <a:spcBef>
                <a:spcPts val="650"/>
              </a:spcBef>
            </a:pPr>
            <a:r>
              <a:rPr lang="en-GB" sz="1400" b="1">
                <a:latin typeface="Arial"/>
                <a:cs typeface="Arial"/>
              </a:rPr>
              <a:t>White matter </a:t>
            </a:r>
            <a:r>
              <a:rPr lang="en-GB" sz="1400">
                <a:latin typeface="Arial"/>
                <a:cs typeface="Arial"/>
              </a:rPr>
              <a:t>in the centre of the brain </a:t>
            </a:r>
            <a:r>
              <a:rPr lang="en-GB" sz="1400" b="1">
                <a:latin typeface="Arial"/>
                <a:cs typeface="Arial"/>
              </a:rPr>
              <a:t>gets stronger and bigger, </a:t>
            </a:r>
            <a:r>
              <a:rPr lang="en-GB" sz="1400">
                <a:latin typeface="Arial"/>
                <a:cs typeface="Arial"/>
              </a:rPr>
              <a:t>meaning.... </a:t>
            </a:r>
            <a:endParaRPr lang="en-US" sz="1400">
              <a:latin typeface="Arial"/>
              <a:cs typeface="Arial"/>
            </a:endParaRPr>
          </a:p>
        </p:txBody>
      </p:sp>
      <p:sp>
        <p:nvSpPr>
          <p:cNvPr id="36" name="TextBox 35">
            <a:extLst>
              <a:ext uri="{FF2B5EF4-FFF2-40B4-BE49-F238E27FC236}">
                <a16:creationId xmlns:a16="http://schemas.microsoft.com/office/drawing/2014/main" id="{416DBF03-51B5-FC4A-BC0D-4650EC4FE700}"/>
              </a:ext>
            </a:extLst>
          </p:cNvPr>
          <p:cNvSpPr txBox="1"/>
          <p:nvPr/>
        </p:nvSpPr>
        <p:spPr>
          <a:xfrm>
            <a:off x="6210155" y="3116238"/>
            <a:ext cx="2537658" cy="875111"/>
          </a:xfrm>
          <a:prstGeom prst="rect">
            <a:avLst/>
          </a:prstGeom>
          <a:noFill/>
        </p:spPr>
        <p:txBody>
          <a:bodyPr wrap="square" lIns="91440" tIns="45720" rIns="91440" bIns="45720" anchor="t">
            <a:spAutoFit/>
          </a:bodyPr>
          <a:lstStyle/>
          <a:p>
            <a:pPr>
              <a:lnSpc>
                <a:spcPct val="105000"/>
              </a:lnSpc>
              <a:spcBef>
                <a:spcPts val="650"/>
              </a:spcBef>
            </a:pPr>
            <a:r>
              <a:rPr lang="en-GB" sz="1400">
                <a:latin typeface="Arial"/>
                <a:cs typeface="Arial"/>
              </a:rPr>
              <a:t>BUT,</a:t>
            </a:r>
            <a:r>
              <a:rPr lang="en-GB" sz="1400" b="1">
                <a:latin typeface="Arial"/>
                <a:cs typeface="Arial"/>
              </a:rPr>
              <a:t> Grey Matter gets smaller </a:t>
            </a:r>
          </a:p>
          <a:p>
            <a:pPr>
              <a:lnSpc>
                <a:spcPct val="105000"/>
              </a:lnSpc>
              <a:spcBef>
                <a:spcPts val="650"/>
              </a:spcBef>
            </a:pPr>
            <a:endParaRPr lang="en-US" sz="1600">
              <a:latin typeface="Arial"/>
              <a:cs typeface="Arial"/>
            </a:endParaRPr>
          </a:p>
        </p:txBody>
      </p:sp>
      <p:sp>
        <p:nvSpPr>
          <p:cNvPr id="9" name="TextBox 8">
            <a:extLst>
              <a:ext uri="{FF2B5EF4-FFF2-40B4-BE49-F238E27FC236}">
                <a16:creationId xmlns:a16="http://schemas.microsoft.com/office/drawing/2014/main" id="{816BBEA4-F639-51A5-A920-33CCA7A9C565}"/>
              </a:ext>
            </a:extLst>
          </p:cNvPr>
          <p:cNvSpPr txBox="1"/>
          <p:nvPr/>
        </p:nvSpPr>
        <p:spPr>
          <a:xfrm>
            <a:off x="6210153" y="4161199"/>
            <a:ext cx="256103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rPr>
              <a:t>The last part of the brain to mature is the </a:t>
            </a:r>
            <a:r>
              <a:rPr lang="en-GB" sz="1400" b="1">
                <a:latin typeface="Arial"/>
              </a:rPr>
              <a:t>pre-frontal cortex</a:t>
            </a:r>
            <a:r>
              <a:rPr lang="en-GB" sz="1600" b="1">
                <a:latin typeface="Arial"/>
              </a:rPr>
              <a:t> </a:t>
            </a:r>
            <a:r>
              <a:rPr lang="en-US" sz="1600">
                <a:latin typeface="Arial"/>
              </a:rPr>
              <a:t>​</a:t>
            </a:r>
            <a:endParaRPr lang="en-GB"/>
          </a:p>
        </p:txBody>
      </p:sp>
      <p:sp>
        <p:nvSpPr>
          <p:cNvPr id="10" name="TextBox 9">
            <a:extLst>
              <a:ext uri="{FF2B5EF4-FFF2-40B4-BE49-F238E27FC236}">
                <a16:creationId xmlns:a16="http://schemas.microsoft.com/office/drawing/2014/main" id="{3DC794DB-21E1-6D45-9E5A-AEC1BD11E684}"/>
              </a:ext>
            </a:extLst>
          </p:cNvPr>
          <p:cNvSpPr txBox="1"/>
          <p:nvPr/>
        </p:nvSpPr>
        <p:spPr>
          <a:xfrm>
            <a:off x="8831799" y="1465010"/>
            <a:ext cx="3353430" cy="1346522"/>
          </a:xfrm>
          <a:prstGeom prst="rect">
            <a:avLst/>
          </a:prstGeom>
          <a:noFill/>
        </p:spPr>
        <p:txBody>
          <a:bodyPr wrap="square" lIns="91440" tIns="45720" rIns="91440" bIns="45720" rtlCol="0" anchor="t">
            <a:spAutoFit/>
          </a:bodyPr>
          <a:lstStyle/>
          <a:p>
            <a:pPr marL="285750">
              <a:spcBef>
                <a:spcPts val="300"/>
              </a:spcBef>
            </a:pPr>
            <a:endParaRPr lang="en-US" sz="1600">
              <a:latin typeface="Arial"/>
              <a:cs typeface="Calibri" panose="020F0502020204030204"/>
            </a:endParaRPr>
          </a:p>
          <a:p>
            <a:pPr marL="285750">
              <a:spcBef>
                <a:spcPts val="300"/>
              </a:spcBef>
            </a:pPr>
            <a:r>
              <a:rPr lang="en-GB" sz="1400">
                <a:latin typeface="Arial"/>
                <a:cs typeface="Arial"/>
              </a:rPr>
              <a:t>Your reactions are quicker</a:t>
            </a:r>
          </a:p>
          <a:p>
            <a:pPr marL="285750">
              <a:spcBef>
                <a:spcPts val="300"/>
              </a:spcBef>
            </a:pPr>
            <a:r>
              <a:rPr lang="en-GB" sz="1400">
                <a:latin typeface="Arial"/>
                <a:cs typeface="Arial"/>
              </a:rPr>
              <a:t>You can calculate better – </a:t>
            </a:r>
          </a:p>
          <a:p>
            <a:pPr marL="285750">
              <a:spcBef>
                <a:spcPts val="300"/>
              </a:spcBef>
            </a:pPr>
            <a:r>
              <a:rPr lang="en-GB" sz="1400">
                <a:latin typeface="Arial"/>
                <a:cs typeface="Arial"/>
              </a:rPr>
              <a:t>You are wired to learn faster!</a:t>
            </a:r>
          </a:p>
          <a:p>
            <a:endParaRPr lang="en-US" sz="1600">
              <a:latin typeface="Arial"/>
              <a:cs typeface="Arial"/>
            </a:endParaRPr>
          </a:p>
        </p:txBody>
      </p:sp>
      <p:sp>
        <p:nvSpPr>
          <p:cNvPr id="12" name="TextBox 11">
            <a:extLst>
              <a:ext uri="{FF2B5EF4-FFF2-40B4-BE49-F238E27FC236}">
                <a16:creationId xmlns:a16="http://schemas.microsoft.com/office/drawing/2014/main" id="{B7D28159-4BED-9A93-1273-BF0C63EF36A4}"/>
              </a:ext>
            </a:extLst>
          </p:cNvPr>
          <p:cNvSpPr txBox="1"/>
          <p:nvPr/>
        </p:nvSpPr>
        <p:spPr>
          <a:xfrm>
            <a:off x="9118962" y="3038400"/>
            <a:ext cx="268959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rPr>
              <a:t>DID you know this part of the teenage brain SHRINKS?  It regulates our emotions and decision making  </a:t>
            </a:r>
            <a:endParaRPr lang="en-US" sz="1400">
              <a:latin typeface="Arial"/>
              <a:cs typeface="Arial"/>
            </a:endParaRPr>
          </a:p>
        </p:txBody>
      </p:sp>
      <p:sp>
        <p:nvSpPr>
          <p:cNvPr id="13" name="TextBox 12">
            <a:extLst>
              <a:ext uri="{FF2B5EF4-FFF2-40B4-BE49-F238E27FC236}">
                <a16:creationId xmlns:a16="http://schemas.microsoft.com/office/drawing/2014/main" id="{72D5B4AB-75BD-2FB4-2E92-DFC100725E42}"/>
              </a:ext>
            </a:extLst>
          </p:cNvPr>
          <p:cNvSpPr txBox="1"/>
          <p:nvPr/>
        </p:nvSpPr>
        <p:spPr>
          <a:xfrm>
            <a:off x="9139747" y="4223133"/>
            <a:ext cx="27354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rPr>
              <a:t>This is linked to good</a:t>
            </a:r>
            <a:endParaRPr lang="en-GB" sz="1400">
              <a:latin typeface="Arial"/>
              <a:cs typeface="Arial"/>
            </a:endParaRPr>
          </a:p>
          <a:p>
            <a:r>
              <a:rPr lang="en-GB" sz="1400">
                <a:latin typeface="Arial"/>
              </a:rPr>
              <a:t> judgement/ empathy, </a:t>
            </a:r>
            <a:endParaRPr lang="en-GB" sz="1400">
              <a:latin typeface="Arial"/>
              <a:cs typeface="Arial"/>
            </a:endParaRPr>
          </a:p>
          <a:p>
            <a:r>
              <a:rPr lang="en-GB" sz="1400">
                <a:latin typeface="Arial"/>
              </a:rPr>
              <a:t>self-control and being able to think ahead </a:t>
            </a:r>
            <a:r>
              <a:rPr lang="en-US" sz="1400">
                <a:latin typeface="Arial"/>
              </a:rPr>
              <a:t> ​</a:t>
            </a:r>
            <a:endParaRPr lang="en-GB" sz="1400">
              <a:latin typeface="Arial"/>
              <a:cs typeface="Arial"/>
            </a:endParaRPr>
          </a:p>
        </p:txBody>
      </p:sp>
      <p:sp>
        <p:nvSpPr>
          <p:cNvPr id="14" name="TextBox 13">
            <a:extLst>
              <a:ext uri="{FF2B5EF4-FFF2-40B4-BE49-F238E27FC236}">
                <a16:creationId xmlns:a16="http://schemas.microsoft.com/office/drawing/2014/main" id="{20D06EC3-555B-4792-14B9-FA5E82FC78FB}"/>
              </a:ext>
            </a:extLst>
          </p:cNvPr>
          <p:cNvSpPr txBox="1"/>
          <p:nvPr/>
        </p:nvSpPr>
        <p:spPr>
          <a:xfrm>
            <a:off x="6210153" y="5428387"/>
            <a:ext cx="5690902" cy="12080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rPr>
              <a:t>Teenagers rely more on a part of the brain called the </a:t>
            </a:r>
            <a:r>
              <a:rPr lang="en-GB" sz="1400" b="1">
                <a:latin typeface="Arial"/>
              </a:rPr>
              <a:t>amygdala</a:t>
            </a:r>
            <a:r>
              <a:rPr lang="en-GB" sz="1400">
                <a:latin typeface="Arial"/>
              </a:rPr>
              <a:t> to make decisions and solve problems. </a:t>
            </a:r>
            <a:endParaRPr lang="en-US" sz="1400">
              <a:ea typeface="Calibri"/>
              <a:cs typeface="Calibri" panose="020F0502020204030204"/>
            </a:endParaRPr>
          </a:p>
          <a:p>
            <a:pPr>
              <a:spcBef>
                <a:spcPts val="300"/>
              </a:spcBef>
            </a:pPr>
            <a:r>
              <a:rPr lang="en-GB" sz="1400">
                <a:latin typeface="Arial"/>
              </a:rPr>
              <a:t>The amygdala is associated with strong emotions, impulses, aggression and instinctive behaviour</a:t>
            </a:r>
            <a:r>
              <a:rPr lang="en-US" sz="1400">
                <a:latin typeface="Arial"/>
              </a:rPr>
              <a:t> ​ </a:t>
            </a:r>
            <a:endParaRPr lang="en-US" sz="1400">
              <a:ea typeface="Calibri"/>
              <a:cs typeface="Calibri" panose="020F0502020204030204"/>
            </a:endParaRPr>
          </a:p>
          <a:p>
            <a:pPr algn="ctr"/>
            <a:r>
              <a:rPr lang="en-GB" sz="1400">
                <a:latin typeface="Arial"/>
              </a:rPr>
              <a:t>​​</a:t>
            </a:r>
            <a:r>
              <a:rPr lang="en-US" sz="1400">
                <a:latin typeface="Arial"/>
              </a:rPr>
              <a:t>​</a:t>
            </a:r>
            <a:endParaRPr lang="en-US" sz="1400">
              <a:latin typeface="Arial"/>
              <a:cs typeface="Arial"/>
            </a:endParaRPr>
          </a:p>
        </p:txBody>
      </p:sp>
      <p:pic>
        <p:nvPicPr>
          <p:cNvPr id="15" name="Picture 14" descr="A brain with colorful lighting coming out of it&#10;&#10;Description automatically generated">
            <a:extLst>
              <a:ext uri="{FF2B5EF4-FFF2-40B4-BE49-F238E27FC236}">
                <a16:creationId xmlns:a16="http://schemas.microsoft.com/office/drawing/2014/main" id="{8FB517A6-9CA2-31EF-2C6E-4618C3196E85}"/>
              </a:ext>
            </a:extLst>
          </p:cNvPr>
          <p:cNvPicPr>
            <a:picLocks noChangeAspect="1"/>
          </p:cNvPicPr>
          <p:nvPr/>
        </p:nvPicPr>
        <p:blipFill rotWithShape="1">
          <a:blip r:embed="rId3"/>
          <a:srcRect l="-25000" t="-17942" r="32426" b="115307"/>
          <a:stretch/>
        </p:blipFill>
        <p:spPr>
          <a:xfrm>
            <a:off x="-1235979" y="2546577"/>
            <a:ext cx="7072566" cy="132254"/>
          </a:xfrm>
          <a:prstGeom prst="rect">
            <a:avLst/>
          </a:prstGeom>
        </p:spPr>
      </p:pic>
      <p:sp>
        <p:nvSpPr>
          <p:cNvPr id="7" name="Title 6">
            <a:extLst>
              <a:ext uri="{FF2B5EF4-FFF2-40B4-BE49-F238E27FC236}">
                <a16:creationId xmlns:a16="http://schemas.microsoft.com/office/drawing/2014/main" id="{1B50A205-3FD2-42A1-8F14-35B21A6FA274}"/>
              </a:ext>
            </a:extLst>
          </p:cNvPr>
          <p:cNvSpPr>
            <a:spLocks noGrp="1"/>
          </p:cNvSpPr>
          <p:nvPr>
            <p:ph type="title"/>
          </p:nvPr>
        </p:nvSpPr>
        <p:spPr>
          <a:xfrm>
            <a:off x="0" y="300988"/>
            <a:ext cx="12052663" cy="117489"/>
          </a:xfrm>
        </p:spPr>
        <p:txBody>
          <a:bodyPr>
            <a:noAutofit/>
          </a:bodyPr>
          <a:lstStyle/>
          <a:p>
            <a:pPr algn="ctr"/>
            <a:br>
              <a:rPr lang="en-GB" sz="3200" b="1">
                <a:solidFill>
                  <a:schemeClr val="bg1"/>
                </a:solidFill>
                <a:latin typeface="Arial"/>
                <a:cs typeface="Arial"/>
              </a:rPr>
            </a:br>
            <a:r>
              <a:rPr lang="en-GB" sz="3200" b="1">
                <a:solidFill>
                  <a:schemeClr val="bg1"/>
                </a:solidFill>
                <a:latin typeface="Arial"/>
                <a:cs typeface="Arial"/>
              </a:rPr>
              <a:t>Your amazing brain – and how it changes  </a:t>
            </a:r>
          </a:p>
        </p:txBody>
      </p:sp>
      <p:sp>
        <p:nvSpPr>
          <p:cNvPr id="6" name="TextBox 5">
            <a:extLst>
              <a:ext uri="{FF2B5EF4-FFF2-40B4-BE49-F238E27FC236}">
                <a16:creationId xmlns:a16="http://schemas.microsoft.com/office/drawing/2014/main" id="{1A61D172-5BC5-FB15-BEA0-B6E51D7FFF63}"/>
              </a:ext>
            </a:extLst>
          </p:cNvPr>
          <p:cNvSpPr txBox="1"/>
          <p:nvPr/>
        </p:nvSpPr>
        <p:spPr>
          <a:xfrm>
            <a:off x="6177579" y="1185349"/>
            <a:ext cx="5311811" cy="337444"/>
          </a:xfrm>
          <a:prstGeom prst="rect">
            <a:avLst/>
          </a:prstGeom>
          <a:noFill/>
        </p:spPr>
        <p:txBody>
          <a:bodyPr wrap="square" lIns="91440" tIns="45720" rIns="91440" bIns="45720" rtlCol="0" anchor="t">
            <a:spAutoFit/>
          </a:bodyPr>
          <a:lstStyle/>
          <a:p>
            <a:pPr>
              <a:lnSpc>
                <a:spcPct val="105000"/>
              </a:lnSpc>
              <a:spcBef>
                <a:spcPts val="650"/>
              </a:spcBef>
            </a:pPr>
            <a:r>
              <a:rPr lang="en-GB" sz="1600" b="1">
                <a:latin typeface="Arial"/>
                <a:cs typeface="Arial"/>
              </a:rPr>
              <a:t>DURING TEENAGE YEARS...</a:t>
            </a:r>
            <a:endParaRPr lang="en-GB" sz="1600">
              <a:latin typeface="Arial"/>
              <a:cs typeface="Arial"/>
            </a:endParaRPr>
          </a:p>
        </p:txBody>
      </p:sp>
      <p:pic>
        <p:nvPicPr>
          <p:cNvPr id="18" name="Picture 17" descr="A close-up of a pencil&#10;&#10;Description automatically generated">
            <a:extLst>
              <a:ext uri="{FF2B5EF4-FFF2-40B4-BE49-F238E27FC236}">
                <a16:creationId xmlns:a16="http://schemas.microsoft.com/office/drawing/2014/main" id="{6A2B2FFF-3CB0-A3D0-070D-2C0010D0C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8839489" y="-86351"/>
            <a:ext cx="267109" cy="5982393"/>
          </a:xfrm>
          <a:prstGeom prst="rect">
            <a:avLst/>
          </a:prstGeom>
          <a:ln>
            <a:noFill/>
          </a:ln>
        </p:spPr>
      </p:pic>
      <p:pic>
        <p:nvPicPr>
          <p:cNvPr id="20" name="Picture 19" descr="A close-up of a pencil&#10;&#10;Description automatically generated">
            <a:extLst>
              <a:ext uri="{FF2B5EF4-FFF2-40B4-BE49-F238E27FC236}">
                <a16:creationId xmlns:a16="http://schemas.microsoft.com/office/drawing/2014/main" id="{28D1941D-5100-A3F2-E15F-5ACC1C7DA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8839490" y="1121681"/>
            <a:ext cx="267109" cy="5982393"/>
          </a:xfrm>
          <a:prstGeom prst="rect">
            <a:avLst/>
          </a:prstGeom>
          <a:ln>
            <a:noFill/>
          </a:ln>
        </p:spPr>
      </p:pic>
      <p:pic>
        <p:nvPicPr>
          <p:cNvPr id="21" name="Picture 20" descr="A close-up of a pencil&#10;&#10;Description automatically generated">
            <a:extLst>
              <a:ext uri="{FF2B5EF4-FFF2-40B4-BE49-F238E27FC236}">
                <a16:creationId xmlns:a16="http://schemas.microsoft.com/office/drawing/2014/main" id="{62B22062-6102-8827-E73D-3CE7E033A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H="1">
            <a:off x="8753164" y="2324524"/>
            <a:ext cx="267109" cy="5982393"/>
          </a:xfrm>
          <a:prstGeom prst="rect">
            <a:avLst/>
          </a:prstGeom>
          <a:ln>
            <a:noFill/>
          </a:ln>
        </p:spPr>
      </p:pic>
      <p:pic>
        <p:nvPicPr>
          <p:cNvPr id="23" name="Picture 22" descr="A purple and orange sign&#10;&#10;Description automatically generated">
            <a:extLst>
              <a:ext uri="{FF2B5EF4-FFF2-40B4-BE49-F238E27FC236}">
                <a16:creationId xmlns:a16="http://schemas.microsoft.com/office/drawing/2014/main" id="{22DA4E81-1107-DA37-6235-35EDAD1A8AD2}"/>
              </a:ext>
            </a:extLst>
          </p:cNvPr>
          <p:cNvPicPr>
            <a:picLocks noChangeAspect="1"/>
          </p:cNvPicPr>
          <p:nvPr/>
        </p:nvPicPr>
        <p:blipFill>
          <a:blip r:embed="rId5"/>
          <a:stretch>
            <a:fillRect/>
          </a:stretch>
        </p:blipFill>
        <p:spPr>
          <a:xfrm>
            <a:off x="11097310" y="6216829"/>
            <a:ext cx="844942" cy="548573"/>
          </a:xfrm>
          <a:prstGeom prst="rect">
            <a:avLst/>
          </a:prstGeom>
        </p:spPr>
      </p:pic>
      <p:pic>
        <p:nvPicPr>
          <p:cNvPr id="25" name="Picture 24" descr="A close up of a sign&#10;&#10;Description automatically generated">
            <a:extLst>
              <a:ext uri="{FF2B5EF4-FFF2-40B4-BE49-F238E27FC236}">
                <a16:creationId xmlns:a16="http://schemas.microsoft.com/office/drawing/2014/main" id="{794E5684-C264-02DD-3A96-8F46C126DF76}"/>
              </a:ext>
            </a:extLst>
          </p:cNvPr>
          <p:cNvPicPr>
            <a:picLocks noChangeAspect="1"/>
          </p:cNvPicPr>
          <p:nvPr/>
        </p:nvPicPr>
        <p:blipFill>
          <a:blip r:embed="rId6"/>
          <a:stretch>
            <a:fillRect/>
          </a:stretch>
        </p:blipFill>
        <p:spPr>
          <a:xfrm>
            <a:off x="300958" y="6314140"/>
            <a:ext cx="1524001" cy="408964"/>
          </a:xfrm>
          <a:prstGeom prst="rect">
            <a:avLst/>
          </a:prstGeom>
        </p:spPr>
      </p:pic>
      <p:pic>
        <p:nvPicPr>
          <p:cNvPr id="16" name="Picture 15" descr="A brain with colorful lighting coming out of it&#10;&#10;Description automatically generated">
            <a:extLst>
              <a:ext uri="{FF2B5EF4-FFF2-40B4-BE49-F238E27FC236}">
                <a16:creationId xmlns:a16="http://schemas.microsoft.com/office/drawing/2014/main" id="{F68A6213-A9B6-414F-E074-D95329C4AEF1}"/>
              </a:ext>
            </a:extLst>
          </p:cNvPr>
          <p:cNvPicPr>
            <a:picLocks noChangeAspect="1"/>
          </p:cNvPicPr>
          <p:nvPr/>
        </p:nvPicPr>
        <p:blipFill rotWithShape="1">
          <a:blip r:embed="rId3"/>
          <a:srcRect l="-743" t="627" r="8399" b="91029"/>
          <a:stretch/>
        </p:blipFill>
        <p:spPr>
          <a:xfrm>
            <a:off x="-67721" y="1004341"/>
            <a:ext cx="6239749" cy="4949332"/>
          </a:xfrm>
          <a:prstGeom prst="rect">
            <a:avLst/>
          </a:prstGeom>
        </p:spPr>
      </p:pic>
      <p:pic>
        <p:nvPicPr>
          <p:cNvPr id="4" name="Picture 3" descr="A brain with colorful lighting coming out of it&#10;&#10;Description automatically generated">
            <a:extLst>
              <a:ext uri="{FF2B5EF4-FFF2-40B4-BE49-F238E27FC236}">
                <a16:creationId xmlns:a16="http://schemas.microsoft.com/office/drawing/2014/main" id="{64413C0F-46B9-F8D5-F3EB-D51954419B25}"/>
              </a:ext>
            </a:extLst>
          </p:cNvPr>
          <p:cNvPicPr>
            <a:picLocks noChangeAspect="1"/>
          </p:cNvPicPr>
          <p:nvPr/>
        </p:nvPicPr>
        <p:blipFill>
          <a:blip r:embed="rId7"/>
          <a:stretch>
            <a:fillRect/>
          </a:stretch>
        </p:blipFill>
        <p:spPr>
          <a:xfrm>
            <a:off x="5042" y="2771198"/>
            <a:ext cx="6181714" cy="4102714"/>
          </a:xfrm>
          <a:prstGeom prst="rect">
            <a:avLst/>
          </a:prstGeom>
        </p:spPr>
      </p:pic>
      <p:sp>
        <p:nvSpPr>
          <p:cNvPr id="2" name="Rectangle 1">
            <a:extLst>
              <a:ext uri="{FF2B5EF4-FFF2-40B4-BE49-F238E27FC236}">
                <a16:creationId xmlns:a16="http://schemas.microsoft.com/office/drawing/2014/main" id="{CB2C9630-0F21-44FB-9A88-CAE5EBCE854A}"/>
              </a:ext>
            </a:extLst>
          </p:cNvPr>
          <p:cNvSpPr/>
          <p:nvPr/>
        </p:nvSpPr>
        <p:spPr>
          <a:xfrm>
            <a:off x="1020861" y="1355553"/>
            <a:ext cx="4302648" cy="679545"/>
          </a:xfrm>
          <a:prstGeom prst="rect">
            <a:avLst/>
          </a:prstGeom>
        </p:spPr>
        <p:txBody>
          <a:bodyPr wrap="square" lIns="91440" tIns="45720" rIns="91440" bIns="45720" anchor="t">
            <a:spAutoFit/>
          </a:bodyPr>
          <a:lstStyle/>
          <a:p>
            <a:pPr>
              <a:lnSpc>
                <a:spcPct val="105000"/>
              </a:lnSpc>
              <a:spcBef>
                <a:spcPts val="200"/>
              </a:spcBef>
            </a:pPr>
            <a:r>
              <a:rPr lang="en-GB" b="1" i="1">
                <a:solidFill>
                  <a:schemeClr val="bg1"/>
                </a:solidFill>
                <a:latin typeface="Arial"/>
                <a:cs typeface="Arial"/>
              </a:rPr>
              <a:t>The brain is adult size from age 9 </a:t>
            </a:r>
            <a:endParaRPr lang="en-US"/>
          </a:p>
          <a:p>
            <a:pPr>
              <a:lnSpc>
                <a:spcPct val="105000"/>
              </a:lnSpc>
              <a:spcBef>
                <a:spcPts val="200"/>
              </a:spcBef>
            </a:pPr>
            <a:r>
              <a:rPr lang="en-GB" b="1" i="1">
                <a:solidFill>
                  <a:schemeClr val="bg1"/>
                </a:solidFill>
                <a:latin typeface="Arial"/>
                <a:cs typeface="Arial"/>
              </a:rPr>
              <a:t>But it is not fully mature until age 25! </a:t>
            </a:r>
          </a:p>
        </p:txBody>
      </p:sp>
      <p:pic>
        <p:nvPicPr>
          <p:cNvPr id="17" name="Picture 16" descr="A close up of a sign&#10;&#10;Description automatically generated">
            <a:extLst>
              <a:ext uri="{FF2B5EF4-FFF2-40B4-BE49-F238E27FC236}">
                <a16:creationId xmlns:a16="http://schemas.microsoft.com/office/drawing/2014/main" id="{FA7309FB-A289-30BA-7FE1-129B42A6D345}"/>
              </a:ext>
            </a:extLst>
          </p:cNvPr>
          <p:cNvPicPr>
            <a:picLocks noChangeAspect="1"/>
          </p:cNvPicPr>
          <p:nvPr/>
        </p:nvPicPr>
        <p:blipFill rotWithShape="1">
          <a:blip r:embed="rId6"/>
          <a:srcRect l="513" t="-3846" r="71502" b="-9135"/>
          <a:stretch/>
        </p:blipFill>
        <p:spPr>
          <a:xfrm>
            <a:off x="357634" y="1313907"/>
            <a:ext cx="704103" cy="769534"/>
          </a:xfrm>
          <a:prstGeom prst="rect">
            <a:avLst/>
          </a:prstGeom>
        </p:spPr>
      </p:pic>
    </p:spTree>
    <p:extLst>
      <p:ext uri="{BB962C8B-B14F-4D97-AF65-F5344CB8AC3E}">
        <p14:creationId xmlns:p14="http://schemas.microsoft.com/office/powerpoint/2010/main" val="28294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P spid="9" grpId="0"/>
      <p:bldP spid="10"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jumping off a cliff into the water&#10;&#10;Description automatically generated">
            <a:extLst>
              <a:ext uri="{FF2B5EF4-FFF2-40B4-BE49-F238E27FC236}">
                <a16:creationId xmlns:a16="http://schemas.microsoft.com/office/drawing/2014/main" id="{A34F1A63-F13C-C260-1A46-B202EF224D5B}"/>
              </a:ext>
            </a:extLst>
          </p:cNvPr>
          <p:cNvPicPr>
            <a:picLocks noChangeAspect="1"/>
          </p:cNvPicPr>
          <p:nvPr/>
        </p:nvPicPr>
        <p:blipFill rotWithShape="1">
          <a:blip r:embed="rId3"/>
          <a:srcRect l="31766" b="101"/>
          <a:stretch/>
        </p:blipFill>
        <p:spPr>
          <a:xfrm>
            <a:off x="6177196" y="941252"/>
            <a:ext cx="6345844" cy="6187204"/>
          </a:xfrm>
          <a:prstGeom prst="rect">
            <a:avLst/>
          </a:prstGeom>
        </p:spPr>
      </p:pic>
      <p:sp>
        <p:nvSpPr>
          <p:cNvPr id="23" name="Rectangle 22">
            <a:extLst>
              <a:ext uri="{FF2B5EF4-FFF2-40B4-BE49-F238E27FC236}">
                <a16:creationId xmlns:a16="http://schemas.microsoft.com/office/drawing/2014/main" id="{9026870A-0665-5B4F-AEFC-0944C4B672CA}"/>
              </a:ext>
            </a:extLst>
          </p:cNvPr>
          <p:cNvSpPr/>
          <p:nvPr/>
        </p:nvSpPr>
        <p:spPr>
          <a:xfrm>
            <a:off x="0" y="-59961"/>
            <a:ext cx="12442521" cy="1064302"/>
          </a:xfrm>
          <a:prstGeom prst="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p>
            <a:pPr algn="ctr"/>
            <a:endParaRPr lang="en-US">
              <a:latin typeface="Arial" panose="020B0604020202020204" pitchFamily="34" charset="0"/>
            </a:endParaRPr>
          </a:p>
        </p:txBody>
      </p:sp>
      <p:sp>
        <p:nvSpPr>
          <p:cNvPr id="7" name="Title 6">
            <a:extLst>
              <a:ext uri="{FF2B5EF4-FFF2-40B4-BE49-F238E27FC236}">
                <a16:creationId xmlns:a16="http://schemas.microsoft.com/office/drawing/2014/main" id="{1B50A205-3FD2-42A1-8F14-35B21A6FA274}"/>
              </a:ext>
            </a:extLst>
          </p:cNvPr>
          <p:cNvSpPr>
            <a:spLocks noGrp="1"/>
          </p:cNvSpPr>
          <p:nvPr>
            <p:ph type="title"/>
          </p:nvPr>
        </p:nvSpPr>
        <p:spPr>
          <a:xfrm>
            <a:off x="-52552" y="24817"/>
            <a:ext cx="12197255" cy="980778"/>
          </a:xfrm>
        </p:spPr>
        <p:txBody>
          <a:bodyPr>
            <a:normAutofit/>
          </a:bodyPr>
          <a:lstStyle/>
          <a:p>
            <a:pPr algn="ctr"/>
            <a:r>
              <a:rPr lang="en-GB" sz="3200" b="1">
                <a:solidFill>
                  <a:schemeClr val="bg1"/>
                </a:solidFill>
                <a:latin typeface="Arial" panose="020B0604020202020204" pitchFamily="34" charset="0"/>
                <a:cs typeface="Arial" panose="020B0604020202020204" pitchFamily="34" charset="0"/>
              </a:rPr>
              <a:t>What do these brain changes mean?</a:t>
            </a:r>
          </a:p>
        </p:txBody>
      </p:sp>
      <p:grpSp>
        <p:nvGrpSpPr>
          <p:cNvPr id="16" name="Groupe 15">
            <a:extLst>
              <a:ext uri="{FF2B5EF4-FFF2-40B4-BE49-F238E27FC236}">
                <a16:creationId xmlns:a16="http://schemas.microsoft.com/office/drawing/2014/main" id="{63A9297F-CC50-450F-A1D5-FA076F82CFF6}"/>
              </a:ext>
            </a:extLst>
          </p:cNvPr>
          <p:cNvGrpSpPr/>
          <p:nvPr/>
        </p:nvGrpSpPr>
        <p:grpSpPr>
          <a:xfrm>
            <a:off x="1839829" y="1255038"/>
            <a:ext cx="506306" cy="273029"/>
            <a:chOff x="5325231" y="3196432"/>
            <a:chExt cx="768350" cy="414338"/>
          </a:xfrm>
          <a:solidFill>
            <a:schemeClr val="bg1"/>
          </a:solidFill>
        </p:grpSpPr>
        <p:sp>
          <p:nvSpPr>
            <p:cNvPr id="17" name="Freeform 115">
              <a:extLst>
                <a:ext uri="{FF2B5EF4-FFF2-40B4-BE49-F238E27FC236}">
                  <a16:creationId xmlns:a16="http://schemas.microsoft.com/office/drawing/2014/main" id="{BA961A60-F8FD-47A8-B547-29357AE279A3}"/>
                </a:ext>
              </a:extLst>
            </p:cNvPr>
            <p:cNvSpPr>
              <a:spLocks/>
            </p:cNvSpPr>
            <p:nvPr/>
          </p:nvSpPr>
          <p:spPr bwMode="auto">
            <a:xfrm>
              <a:off x="5614156" y="3304382"/>
              <a:ext cx="204788" cy="204788"/>
            </a:xfrm>
            <a:custGeom>
              <a:avLst/>
              <a:gdLst>
                <a:gd name="T0" fmla="*/ 27 w 54"/>
                <a:gd name="T1" fmla="*/ 54 h 54"/>
                <a:gd name="T2" fmla="*/ 54 w 54"/>
                <a:gd name="T3" fmla="*/ 27 h 54"/>
                <a:gd name="T4" fmla="*/ 27 w 54"/>
                <a:gd name="T5" fmla="*/ 0 h 54"/>
                <a:gd name="T6" fmla="*/ 10 w 54"/>
                <a:gd name="T7" fmla="*/ 6 h 54"/>
                <a:gd name="T8" fmla="*/ 25 w 54"/>
                <a:gd name="T9" fmla="*/ 26 h 54"/>
                <a:gd name="T10" fmla="*/ 1 w 54"/>
                <a:gd name="T11" fmla="*/ 19 h 54"/>
                <a:gd name="T12" fmla="*/ 0 w 54"/>
                <a:gd name="T13" fmla="*/ 27 h 54"/>
                <a:gd name="T14" fmla="*/ 27 w 54"/>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54"/>
                  </a:moveTo>
                  <a:cubicBezTo>
                    <a:pt x="42" y="54"/>
                    <a:pt x="54" y="42"/>
                    <a:pt x="54" y="27"/>
                  </a:cubicBezTo>
                  <a:cubicBezTo>
                    <a:pt x="54" y="12"/>
                    <a:pt x="42" y="0"/>
                    <a:pt x="27" y="0"/>
                  </a:cubicBezTo>
                  <a:cubicBezTo>
                    <a:pt x="20" y="0"/>
                    <a:pt x="14" y="2"/>
                    <a:pt x="10" y="6"/>
                  </a:cubicBezTo>
                  <a:cubicBezTo>
                    <a:pt x="25" y="26"/>
                    <a:pt x="25" y="26"/>
                    <a:pt x="25" y="26"/>
                  </a:cubicBezTo>
                  <a:cubicBezTo>
                    <a:pt x="1" y="19"/>
                    <a:pt x="1" y="19"/>
                    <a:pt x="1" y="19"/>
                  </a:cubicBezTo>
                  <a:cubicBezTo>
                    <a:pt x="1" y="21"/>
                    <a:pt x="0" y="24"/>
                    <a:pt x="0" y="27"/>
                  </a:cubicBezTo>
                  <a:cubicBezTo>
                    <a:pt x="0" y="42"/>
                    <a:pt x="12" y="54"/>
                    <a:pt x="27" y="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GB" sz="1463"/>
            </a:p>
          </p:txBody>
        </p:sp>
        <p:sp>
          <p:nvSpPr>
            <p:cNvPr id="20" name="Freeform 116">
              <a:extLst>
                <a:ext uri="{FF2B5EF4-FFF2-40B4-BE49-F238E27FC236}">
                  <a16:creationId xmlns:a16="http://schemas.microsoft.com/office/drawing/2014/main" id="{9406FADE-BFEC-4CEF-A46C-221A34065A26}"/>
                </a:ext>
              </a:extLst>
            </p:cNvPr>
            <p:cNvSpPr>
              <a:spLocks noEditPoints="1"/>
            </p:cNvSpPr>
            <p:nvPr/>
          </p:nvSpPr>
          <p:spPr bwMode="auto">
            <a:xfrm>
              <a:off x="5325231" y="3196432"/>
              <a:ext cx="768350" cy="414338"/>
            </a:xfrm>
            <a:custGeom>
              <a:avLst/>
              <a:gdLst>
                <a:gd name="T0" fmla="*/ 134 w 204"/>
                <a:gd name="T1" fmla="*/ 90 h 110"/>
                <a:gd name="T2" fmla="*/ 150 w 204"/>
                <a:gd name="T3" fmla="*/ 56 h 110"/>
                <a:gd name="T4" fmla="*/ 133 w 204"/>
                <a:gd name="T5" fmla="*/ 20 h 110"/>
                <a:gd name="T6" fmla="*/ 185 w 204"/>
                <a:gd name="T7" fmla="*/ 57 h 110"/>
                <a:gd name="T8" fmla="*/ 134 w 204"/>
                <a:gd name="T9" fmla="*/ 90 h 110"/>
                <a:gd name="T10" fmla="*/ 103 w 204"/>
                <a:gd name="T11" fmla="*/ 93 h 110"/>
                <a:gd name="T12" fmla="*/ 66 w 204"/>
                <a:gd name="T13" fmla="*/ 56 h 110"/>
                <a:gd name="T14" fmla="*/ 68 w 204"/>
                <a:gd name="T15" fmla="*/ 45 h 110"/>
                <a:gd name="T16" fmla="*/ 59 w 204"/>
                <a:gd name="T17" fmla="*/ 42 h 110"/>
                <a:gd name="T18" fmla="*/ 57 w 204"/>
                <a:gd name="T19" fmla="*/ 56 h 110"/>
                <a:gd name="T20" fmla="*/ 73 w 204"/>
                <a:gd name="T21" fmla="*/ 91 h 110"/>
                <a:gd name="T22" fmla="*/ 19 w 204"/>
                <a:gd name="T23" fmla="*/ 53 h 110"/>
                <a:gd name="T24" fmla="*/ 74 w 204"/>
                <a:gd name="T25" fmla="*/ 18 h 110"/>
                <a:gd name="T26" fmla="*/ 75 w 204"/>
                <a:gd name="T27" fmla="*/ 19 h 110"/>
                <a:gd name="T28" fmla="*/ 80 w 204"/>
                <a:gd name="T29" fmla="*/ 27 h 110"/>
                <a:gd name="T30" fmla="*/ 103 w 204"/>
                <a:gd name="T31" fmla="*/ 18 h 110"/>
                <a:gd name="T32" fmla="*/ 141 w 204"/>
                <a:gd name="T33" fmla="*/ 56 h 110"/>
                <a:gd name="T34" fmla="*/ 103 w 204"/>
                <a:gd name="T35" fmla="*/ 93 h 110"/>
                <a:gd name="T36" fmla="*/ 201 w 204"/>
                <a:gd name="T37" fmla="*/ 52 h 110"/>
                <a:gd name="T38" fmla="*/ 101 w 204"/>
                <a:gd name="T39" fmla="*/ 0 h 110"/>
                <a:gd name="T40" fmla="*/ 4 w 204"/>
                <a:gd name="T41" fmla="*/ 49 h 110"/>
                <a:gd name="T42" fmla="*/ 0 w 204"/>
                <a:gd name="T43" fmla="*/ 53 h 110"/>
                <a:gd name="T44" fmla="*/ 3 w 204"/>
                <a:gd name="T45" fmla="*/ 58 h 110"/>
                <a:gd name="T46" fmla="*/ 103 w 204"/>
                <a:gd name="T47" fmla="*/ 110 h 110"/>
                <a:gd name="T48" fmla="*/ 201 w 204"/>
                <a:gd name="T49" fmla="*/ 61 h 110"/>
                <a:gd name="T50" fmla="*/ 204 w 204"/>
                <a:gd name="T51" fmla="*/ 57 h 110"/>
                <a:gd name="T52" fmla="*/ 201 w 204"/>
                <a:gd name="T53"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110">
                  <a:moveTo>
                    <a:pt x="134" y="90"/>
                  </a:moveTo>
                  <a:cubicBezTo>
                    <a:pt x="144" y="82"/>
                    <a:pt x="150" y="70"/>
                    <a:pt x="150" y="56"/>
                  </a:cubicBezTo>
                  <a:cubicBezTo>
                    <a:pt x="150" y="41"/>
                    <a:pt x="143" y="28"/>
                    <a:pt x="133" y="20"/>
                  </a:cubicBezTo>
                  <a:cubicBezTo>
                    <a:pt x="153" y="26"/>
                    <a:pt x="171" y="39"/>
                    <a:pt x="185" y="57"/>
                  </a:cubicBezTo>
                  <a:cubicBezTo>
                    <a:pt x="171" y="73"/>
                    <a:pt x="153" y="84"/>
                    <a:pt x="134" y="90"/>
                  </a:cubicBezTo>
                  <a:moveTo>
                    <a:pt x="103" y="93"/>
                  </a:moveTo>
                  <a:cubicBezTo>
                    <a:pt x="83" y="93"/>
                    <a:pt x="66" y="76"/>
                    <a:pt x="66" y="56"/>
                  </a:cubicBezTo>
                  <a:cubicBezTo>
                    <a:pt x="66" y="52"/>
                    <a:pt x="67" y="48"/>
                    <a:pt x="68" y="45"/>
                  </a:cubicBezTo>
                  <a:cubicBezTo>
                    <a:pt x="59" y="42"/>
                    <a:pt x="59" y="42"/>
                    <a:pt x="59" y="42"/>
                  </a:cubicBezTo>
                  <a:cubicBezTo>
                    <a:pt x="58" y="47"/>
                    <a:pt x="57" y="51"/>
                    <a:pt x="57" y="56"/>
                  </a:cubicBezTo>
                  <a:cubicBezTo>
                    <a:pt x="57" y="70"/>
                    <a:pt x="63" y="82"/>
                    <a:pt x="73" y="91"/>
                  </a:cubicBezTo>
                  <a:cubicBezTo>
                    <a:pt x="52" y="84"/>
                    <a:pt x="34" y="71"/>
                    <a:pt x="19" y="53"/>
                  </a:cubicBezTo>
                  <a:cubicBezTo>
                    <a:pt x="34" y="36"/>
                    <a:pt x="53" y="24"/>
                    <a:pt x="74" y="18"/>
                  </a:cubicBezTo>
                  <a:cubicBezTo>
                    <a:pt x="75" y="19"/>
                    <a:pt x="75" y="19"/>
                    <a:pt x="75" y="19"/>
                  </a:cubicBezTo>
                  <a:cubicBezTo>
                    <a:pt x="80" y="27"/>
                    <a:pt x="80" y="27"/>
                    <a:pt x="80" y="27"/>
                  </a:cubicBezTo>
                  <a:cubicBezTo>
                    <a:pt x="86" y="21"/>
                    <a:pt x="95" y="18"/>
                    <a:pt x="103" y="18"/>
                  </a:cubicBezTo>
                  <a:cubicBezTo>
                    <a:pt x="124" y="18"/>
                    <a:pt x="141" y="35"/>
                    <a:pt x="141" y="56"/>
                  </a:cubicBezTo>
                  <a:cubicBezTo>
                    <a:pt x="141" y="76"/>
                    <a:pt x="124" y="93"/>
                    <a:pt x="103" y="93"/>
                  </a:cubicBezTo>
                  <a:moveTo>
                    <a:pt x="201" y="52"/>
                  </a:moveTo>
                  <a:cubicBezTo>
                    <a:pt x="176" y="19"/>
                    <a:pt x="140" y="0"/>
                    <a:pt x="101" y="0"/>
                  </a:cubicBezTo>
                  <a:cubicBezTo>
                    <a:pt x="63" y="0"/>
                    <a:pt x="28" y="18"/>
                    <a:pt x="4" y="49"/>
                  </a:cubicBezTo>
                  <a:cubicBezTo>
                    <a:pt x="0" y="53"/>
                    <a:pt x="0" y="53"/>
                    <a:pt x="0" y="53"/>
                  </a:cubicBezTo>
                  <a:cubicBezTo>
                    <a:pt x="3" y="58"/>
                    <a:pt x="3" y="58"/>
                    <a:pt x="3" y="58"/>
                  </a:cubicBezTo>
                  <a:cubicBezTo>
                    <a:pt x="28" y="91"/>
                    <a:pt x="64" y="110"/>
                    <a:pt x="103" y="110"/>
                  </a:cubicBezTo>
                  <a:cubicBezTo>
                    <a:pt x="141" y="110"/>
                    <a:pt x="176" y="92"/>
                    <a:pt x="201" y="61"/>
                  </a:cubicBezTo>
                  <a:cubicBezTo>
                    <a:pt x="204" y="57"/>
                    <a:pt x="204" y="57"/>
                    <a:pt x="204" y="57"/>
                  </a:cubicBezTo>
                  <a:lnTo>
                    <a:pt x="20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endParaRPr lang="en-GB" sz="1463"/>
            </a:p>
          </p:txBody>
        </p:sp>
      </p:grpSp>
      <p:sp>
        <p:nvSpPr>
          <p:cNvPr id="37" name="TextBox 18">
            <a:extLst>
              <a:ext uri="{FF2B5EF4-FFF2-40B4-BE49-F238E27FC236}">
                <a16:creationId xmlns:a16="http://schemas.microsoft.com/office/drawing/2014/main" id="{3585BAA4-7610-4519-AD83-C74045054654}"/>
              </a:ext>
            </a:extLst>
          </p:cNvPr>
          <p:cNvSpPr txBox="1"/>
          <p:nvPr/>
        </p:nvSpPr>
        <p:spPr>
          <a:xfrm>
            <a:off x="231936" y="1242931"/>
            <a:ext cx="5697457" cy="785468"/>
          </a:xfrm>
          <a:prstGeom prst="rect">
            <a:avLst/>
          </a:prstGeom>
          <a:noFill/>
        </p:spPr>
        <p:txBody>
          <a:bodyPr wrap="square" lIns="0" tIns="0" rIns="0" bIns="0" numCol="1" spcCol="180000" rtlCol="0" anchor="t">
            <a:noAutofit/>
          </a:bodyPr>
          <a:lstStyle/>
          <a:p>
            <a:pPr marL="285750" indent="-285750">
              <a:lnSpc>
                <a:spcPct val="105000"/>
              </a:lnSpc>
              <a:spcBef>
                <a:spcPts val="800"/>
              </a:spcBef>
              <a:buClr>
                <a:srgbClr val="D5127B"/>
              </a:buClr>
              <a:buSzPct val="120000"/>
              <a:buFont typeface="Arial,Sans-Serif" panose="020B0604020202020204" pitchFamily="34" charset="0"/>
              <a:buChar char="•"/>
            </a:pPr>
            <a:r>
              <a:rPr lang="en-GB" sz="1600">
                <a:latin typeface="Arial"/>
                <a:cs typeface="Arial"/>
              </a:rPr>
              <a:t>It’s NORMAL for teenagers to be embarrassed by parents, moody, difficult, argumentative, hyper-sensitive, emotional and more self-conscious </a:t>
            </a:r>
          </a:p>
          <a:p>
            <a:pPr marL="285750" indent="-285750">
              <a:lnSpc>
                <a:spcPct val="105000"/>
              </a:lnSpc>
              <a:spcBef>
                <a:spcPts val="800"/>
              </a:spcBef>
              <a:buClr>
                <a:srgbClr val="D5127B"/>
              </a:buClr>
              <a:buSzPct val="120000"/>
              <a:buFont typeface="Arial" panose="020B0604020202020204" pitchFamily="34" charset="0"/>
              <a:buChar char="•"/>
            </a:pPr>
            <a:endParaRPr lang="en-GB" sz="1600">
              <a:solidFill>
                <a:srgbClr val="000000"/>
              </a:solidFill>
              <a:latin typeface="Arial"/>
              <a:cs typeface="Arial"/>
            </a:endParaRPr>
          </a:p>
        </p:txBody>
      </p:sp>
      <p:sp>
        <p:nvSpPr>
          <p:cNvPr id="21" name="Speech Bubble: Oval 5">
            <a:extLst>
              <a:ext uri="{FF2B5EF4-FFF2-40B4-BE49-F238E27FC236}">
                <a16:creationId xmlns:a16="http://schemas.microsoft.com/office/drawing/2014/main" id="{779F4163-0713-402E-BC40-A1A3042812EB}"/>
              </a:ext>
            </a:extLst>
          </p:cNvPr>
          <p:cNvSpPr/>
          <p:nvPr/>
        </p:nvSpPr>
        <p:spPr>
          <a:xfrm rot="15720000" flipH="1">
            <a:off x="9696381" y="3210371"/>
            <a:ext cx="1254235" cy="1966536"/>
          </a:xfrm>
          <a:prstGeom prst="wedgeEllipseCallout">
            <a:avLst/>
          </a:prstGeom>
          <a:solidFill>
            <a:schemeClr val="bg1"/>
          </a:solidFill>
          <a:ln w="28575">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Speech Bubble: Oval 5">
            <a:extLst>
              <a:ext uri="{FF2B5EF4-FFF2-40B4-BE49-F238E27FC236}">
                <a16:creationId xmlns:a16="http://schemas.microsoft.com/office/drawing/2014/main" id="{58534CDF-BA10-4275-AF5A-D142F92E3EF5}"/>
              </a:ext>
            </a:extLst>
          </p:cNvPr>
          <p:cNvSpPr/>
          <p:nvPr/>
        </p:nvSpPr>
        <p:spPr>
          <a:xfrm rot="5400000">
            <a:off x="9567752" y="853012"/>
            <a:ext cx="1162992" cy="1951639"/>
          </a:xfrm>
          <a:prstGeom prst="wedgeEllipseCallout">
            <a:avLst/>
          </a:prstGeom>
          <a:solidFill>
            <a:schemeClr val="bg1"/>
          </a:solidFill>
          <a:ln w="28575">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extBox 3">
            <a:extLst>
              <a:ext uri="{FF2B5EF4-FFF2-40B4-BE49-F238E27FC236}">
                <a16:creationId xmlns:a16="http://schemas.microsoft.com/office/drawing/2014/main" id="{02643537-4D9F-41B2-A23A-56BE570690D1}"/>
              </a:ext>
            </a:extLst>
          </p:cNvPr>
          <p:cNvSpPr txBox="1"/>
          <p:nvPr/>
        </p:nvSpPr>
        <p:spPr>
          <a:xfrm>
            <a:off x="9466937" y="3721892"/>
            <a:ext cx="1719344" cy="830997"/>
          </a:xfrm>
          <a:prstGeom prst="rect">
            <a:avLst/>
          </a:prstGeom>
          <a:noFill/>
        </p:spPr>
        <p:txBody>
          <a:bodyPr wrap="square" lIns="91440" tIns="45720" rIns="91440" bIns="45720" rtlCol="0" anchor="t">
            <a:spAutoFit/>
          </a:bodyPr>
          <a:lstStyle/>
          <a:p>
            <a:pPr algn="ctr"/>
            <a:r>
              <a:rPr lang="en-GB" sz="1200">
                <a:latin typeface="Arial"/>
                <a:cs typeface="Arial"/>
              </a:rPr>
              <a:t>And then add in alcohol, cannabis, nicotine or other substances to the mix </a:t>
            </a:r>
          </a:p>
        </p:txBody>
      </p:sp>
      <p:sp>
        <p:nvSpPr>
          <p:cNvPr id="3" name="TextBox 2">
            <a:extLst>
              <a:ext uri="{FF2B5EF4-FFF2-40B4-BE49-F238E27FC236}">
                <a16:creationId xmlns:a16="http://schemas.microsoft.com/office/drawing/2014/main" id="{08114047-E20A-400E-B972-BB2DCCE7D52D}"/>
              </a:ext>
            </a:extLst>
          </p:cNvPr>
          <p:cNvSpPr txBox="1"/>
          <p:nvPr/>
        </p:nvSpPr>
        <p:spPr>
          <a:xfrm>
            <a:off x="9412482" y="1388185"/>
            <a:ext cx="1592244" cy="830997"/>
          </a:xfrm>
          <a:prstGeom prst="rect">
            <a:avLst/>
          </a:prstGeom>
          <a:noFill/>
        </p:spPr>
        <p:txBody>
          <a:bodyPr wrap="square" rtlCol="0">
            <a:spAutoFit/>
          </a:bodyPr>
          <a:lstStyle/>
          <a:p>
            <a:pPr algn="ctr"/>
            <a:r>
              <a:rPr lang="en-GB" sz="1200">
                <a:latin typeface="Arial" panose="020B0604020202020204" pitchFamily="34" charset="0"/>
                <a:cs typeface="Arial" panose="020B0604020202020204" pitchFamily="34" charset="0"/>
              </a:rPr>
              <a:t>And then add in hormones, pressures at school, relationships……</a:t>
            </a:r>
          </a:p>
        </p:txBody>
      </p:sp>
      <p:pic>
        <p:nvPicPr>
          <p:cNvPr id="9" name="Picture 8" descr="A purple and orange sign&#10;&#10;Description automatically generated">
            <a:extLst>
              <a:ext uri="{FF2B5EF4-FFF2-40B4-BE49-F238E27FC236}">
                <a16:creationId xmlns:a16="http://schemas.microsoft.com/office/drawing/2014/main" id="{D41975A5-8FC5-9F19-F36D-5177F115C131}"/>
              </a:ext>
            </a:extLst>
          </p:cNvPr>
          <p:cNvPicPr>
            <a:picLocks noChangeAspect="1"/>
          </p:cNvPicPr>
          <p:nvPr/>
        </p:nvPicPr>
        <p:blipFill>
          <a:blip r:embed="rId4"/>
          <a:stretch>
            <a:fillRect/>
          </a:stretch>
        </p:blipFill>
        <p:spPr>
          <a:xfrm>
            <a:off x="11097310" y="6216829"/>
            <a:ext cx="844942" cy="548573"/>
          </a:xfrm>
          <a:prstGeom prst="rect">
            <a:avLst/>
          </a:prstGeom>
        </p:spPr>
      </p:pic>
      <p:pic>
        <p:nvPicPr>
          <p:cNvPr id="12" name="Picture 11" descr="A close up of a logo&#10;&#10;Description automatically generated">
            <a:extLst>
              <a:ext uri="{FF2B5EF4-FFF2-40B4-BE49-F238E27FC236}">
                <a16:creationId xmlns:a16="http://schemas.microsoft.com/office/drawing/2014/main" id="{A9CD784E-14CE-AFCE-DD8B-BEC39D34188E}"/>
              </a:ext>
            </a:extLst>
          </p:cNvPr>
          <p:cNvPicPr>
            <a:picLocks noChangeAspect="1"/>
          </p:cNvPicPr>
          <p:nvPr/>
        </p:nvPicPr>
        <p:blipFill>
          <a:blip r:embed="rId5"/>
          <a:stretch>
            <a:fillRect/>
          </a:stretch>
        </p:blipFill>
        <p:spPr>
          <a:xfrm>
            <a:off x="239486" y="6261888"/>
            <a:ext cx="1656444" cy="505397"/>
          </a:xfrm>
          <a:prstGeom prst="rect">
            <a:avLst/>
          </a:prstGeom>
          <a:ln>
            <a:noFill/>
          </a:ln>
        </p:spPr>
      </p:pic>
      <p:sp>
        <p:nvSpPr>
          <p:cNvPr id="10" name="TextBox 9">
            <a:extLst>
              <a:ext uri="{FF2B5EF4-FFF2-40B4-BE49-F238E27FC236}">
                <a16:creationId xmlns:a16="http://schemas.microsoft.com/office/drawing/2014/main" id="{93C339FE-A255-FF4B-8F8E-4A25972105FB}"/>
              </a:ext>
            </a:extLst>
          </p:cNvPr>
          <p:cNvSpPr txBox="1"/>
          <p:nvPr/>
        </p:nvSpPr>
        <p:spPr>
          <a:xfrm>
            <a:off x="360118" y="4032624"/>
            <a:ext cx="5673877" cy="10816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Teenagers grow out of this, but it’s why it’s important to pause and think things through, as choices made ‘in the moment’ can affect the rest of someone’s life</a:t>
            </a:r>
            <a:r>
              <a:rPr lang="en-US" sz="1600">
                <a:latin typeface="Arial"/>
                <a:cs typeface="Arial"/>
              </a:rPr>
              <a:t>​​​​​</a:t>
            </a:r>
            <a:endParaRPr lang="en-US"/>
          </a:p>
          <a:p>
            <a:pPr marL="285750" indent="-285750">
              <a:buFont typeface="Arial,Sans-Serif"/>
              <a:buChar char="•"/>
            </a:pPr>
            <a:endParaRPr lang="en-US" sz="1600">
              <a:latin typeface="Arial"/>
            </a:endParaRPr>
          </a:p>
        </p:txBody>
      </p:sp>
      <p:sp>
        <p:nvSpPr>
          <p:cNvPr id="11" name="TextBox 10">
            <a:extLst>
              <a:ext uri="{FF2B5EF4-FFF2-40B4-BE49-F238E27FC236}">
                <a16:creationId xmlns:a16="http://schemas.microsoft.com/office/drawing/2014/main" id="{60ED6997-CBB5-E5DA-8BCD-C34D1D3B6F2F}"/>
              </a:ext>
            </a:extLst>
          </p:cNvPr>
          <p:cNvSpPr txBox="1"/>
          <p:nvPr/>
        </p:nvSpPr>
        <p:spPr>
          <a:xfrm>
            <a:off x="359392" y="4935346"/>
            <a:ext cx="5523069"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9B285E"/>
                </a:solidFill>
                <a:latin typeface="Arial"/>
              </a:rPr>
              <a:t>Using substances affects  teen brain development and changes reward pathways – making someone more likely to become dependent on alcohol, cannabis, nicotine or other substances the earlier regular use begins</a:t>
            </a:r>
            <a:r>
              <a:rPr lang="en-US" sz="1600">
                <a:latin typeface="Arial"/>
              </a:rPr>
              <a:t>​​​​​​</a:t>
            </a:r>
          </a:p>
          <a:p>
            <a:r>
              <a:rPr lang="en-GB" sz="1600">
                <a:solidFill>
                  <a:srgbClr val="FF0000"/>
                </a:solidFill>
                <a:latin typeface="Arial"/>
              </a:rPr>
              <a:t>  </a:t>
            </a:r>
            <a:endParaRPr lang="en-US" sz="1600">
              <a:latin typeface="Arial"/>
            </a:endParaRPr>
          </a:p>
          <a:p>
            <a:r>
              <a:rPr lang="en-US"/>
              <a:t>​</a:t>
            </a:r>
            <a:endParaRPr lang="en-US">
              <a:ea typeface="Calibri"/>
              <a:cs typeface="Calibri"/>
            </a:endParaRPr>
          </a:p>
        </p:txBody>
      </p:sp>
      <p:sp>
        <p:nvSpPr>
          <p:cNvPr id="19" name="TextBox 18">
            <a:extLst>
              <a:ext uri="{FF2B5EF4-FFF2-40B4-BE49-F238E27FC236}">
                <a16:creationId xmlns:a16="http://schemas.microsoft.com/office/drawing/2014/main" id="{A177C61D-6184-17AE-514C-F16F8895BDE9}"/>
              </a:ext>
            </a:extLst>
          </p:cNvPr>
          <p:cNvSpPr txBox="1"/>
          <p:nvPr/>
        </p:nvSpPr>
        <p:spPr>
          <a:xfrm>
            <a:off x="182382" y="2098253"/>
            <a:ext cx="5662822" cy="382821"/>
          </a:xfrm>
          <a:prstGeom prst="rect">
            <a:avLst/>
          </a:prstGeom>
          <a:noFill/>
        </p:spPr>
        <p:txBody>
          <a:bodyPr wrap="square" lIns="0" tIns="0" rIns="0" bIns="0" numCol="1" spcCol="180000" rtlCol="0" anchor="t">
            <a:noAutofit/>
          </a:bodyPr>
          <a:lstStyle/>
          <a:p>
            <a:pPr marL="285750" indent="-285750">
              <a:lnSpc>
                <a:spcPct val="105000"/>
              </a:lnSpc>
              <a:spcBef>
                <a:spcPts val="800"/>
              </a:spcBef>
              <a:buClr>
                <a:srgbClr val="D5127B"/>
              </a:buClr>
              <a:buSzPct val="120000"/>
              <a:buFont typeface="Arial,Sans-Serif" panose="020B0604020202020204" pitchFamily="34" charset="0"/>
              <a:buChar char="•"/>
            </a:pPr>
            <a:r>
              <a:rPr lang="en-GB" sz="1600">
                <a:latin typeface="Arial"/>
                <a:cs typeface="Arial"/>
              </a:rPr>
              <a:t>It's harder to think things through – more impulsive </a:t>
            </a:r>
          </a:p>
          <a:p>
            <a:pPr marL="285750" indent="-285750">
              <a:lnSpc>
                <a:spcPct val="105000"/>
              </a:lnSpc>
              <a:spcBef>
                <a:spcPts val="800"/>
              </a:spcBef>
              <a:buClr>
                <a:srgbClr val="D5127B"/>
              </a:buClr>
              <a:buSzPct val="120000"/>
              <a:buFont typeface="Arial" panose="020B0604020202020204" pitchFamily="34" charset="0"/>
              <a:buChar char="•"/>
            </a:pPr>
            <a:endParaRPr lang="en-GB" sz="1600">
              <a:solidFill>
                <a:srgbClr val="000000"/>
              </a:solidFill>
              <a:latin typeface="Arial"/>
              <a:cs typeface="Arial"/>
            </a:endParaRPr>
          </a:p>
        </p:txBody>
      </p:sp>
      <p:sp>
        <p:nvSpPr>
          <p:cNvPr id="24" name="TextBox 18">
            <a:extLst>
              <a:ext uri="{FF2B5EF4-FFF2-40B4-BE49-F238E27FC236}">
                <a16:creationId xmlns:a16="http://schemas.microsoft.com/office/drawing/2014/main" id="{501EEB65-66EA-0E3D-E01C-9E45A8E1086B}"/>
              </a:ext>
            </a:extLst>
          </p:cNvPr>
          <p:cNvSpPr txBox="1"/>
          <p:nvPr/>
        </p:nvSpPr>
        <p:spPr>
          <a:xfrm>
            <a:off x="184311" y="2870840"/>
            <a:ext cx="5714775" cy="348184"/>
          </a:xfrm>
          <a:prstGeom prst="rect">
            <a:avLst/>
          </a:prstGeom>
          <a:noFill/>
        </p:spPr>
        <p:txBody>
          <a:bodyPr wrap="square" lIns="0" tIns="0" rIns="0" bIns="0" numCol="1" spcCol="180000" rtlCol="0" anchor="t">
            <a:noAutofit/>
          </a:bodyPr>
          <a:lstStyle/>
          <a:p>
            <a:pPr marL="285750" indent="-285750">
              <a:lnSpc>
                <a:spcPct val="105000"/>
              </a:lnSpc>
              <a:spcBef>
                <a:spcPts val="800"/>
              </a:spcBef>
              <a:buClr>
                <a:srgbClr val="D5127B"/>
              </a:buClr>
              <a:buSzPct val="120000"/>
              <a:buFont typeface="Arial,Sans-Serif" panose="020B0604020202020204" pitchFamily="34" charset="0"/>
              <a:buChar char="•"/>
            </a:pPr>
            <a:r>
              <a:rPr lang="en-GB" sz="1600">
                <a:latin typeface="Arial"/>
                <a:cs typeface="Arial"/>
              </a:rPr>
              <a:t>More likely to make risky decisions with friends to show off</a:t>
            </a:r>
          </a:p>
          <a:p>
            <a:pPr marL="285750" indent="-285750">
              <a:lnSpc>
                <a:spcPct val="105000"/>
              </a:lnSpc>
              <a:spcBef>
                <a:spcPts val="800"/>
              </a:spcBef>
              <a:buClr>
                <a:srgbClr val="D5127B"/>
              </a:buClr>
              <a:buSzPct val="120000"/>
              <a:buFont typeface="Arial" panose="020B0604020202020204" pitchFamily="34" charset="0"/>
              <a:buChar char="•"/>
            </a:pPr>
            <a:endParaRPr lang="en-GB" sz="1600">
              <a:solidFill>
                <a:srgbClr val="000000"/>
              </a:solidFill>
              <a:latin typeface="Arial"/>
              <a:cs typeface="Arial"/>
            </a:endParaRPr>
          </a:p>
        </p:txBody>
      </p:sp>
      <p:sp>
        <p:nvSpPr>
          <p:cNvPr id="26" name="TextBox 18">
            <a:extLst>
              <a:ext uri="{FF2B5EF4-FFF2-40B4-BE49-F238E27FC236}">
                <a16:creationId xmlns:a16="http://schemas.microsoft.com/office/drawing/2014/main" id="{B08B951C-0D45-9C9E-23AE-39202DE1A544}"/>
              </a:ext>
            </a:extLst>
          </p:cNvPr>
          <p:cNvSpPr txBox="1"/>
          <p:nvPr/>
        </p:nvSpPr>
        <p:spPr>
          <a:xfrm>
            <a:off x="184312" y="2481179"/>
            <a:ext cx="5697457" cy="330866"/>
          </a:xfrm>
          <a:prstGeom prst="rect">
            <a:avLst/>
          </a:prstGeom>
          <a:noFill/>
        </p:spPr>
        <p:txBody>
          <a:bodyPr wrap="square" lIns="0" tIns="0" rIns="0" bIns="0" numCol="1" spcCol="180000" rtlCol="0" anchor="t">
            <a:noAutofit/>
          </a:bodyPr>
          <a:lstStyle/>
          <a:p>
            <a:pPr marL="285750" indent="-285750">
              <a:buClr>
                <a:srgbClr val="D5127B"/>
              </a:buClr>
              <a:buSzPct val="120000"/>
              <a:buFont typeface="Arial,Sans-Serif" panose="020B0604020202020204" pitchFamily="34" charset="0"/>
              <a:buChar char="•"/>
            </a:pPr>
            <a:r>
              <a:rPr lang="en-GB" sz="1600">
                <a:latin typeface="Arial"/>
                <a:cs typeface="Arial"/>
              </a:rPr>
              <a:t>It's harder to learn from risks that go wrong</a:t>
            </a:r>
            <a:r>
              <a:rPr lang="en-US" sz="1600">
                <a:latin typeface="Arial"/>
                <a:cs typeface="Arial"/>
              </a:rPr>
              <a:t> </a:t>
            </a:r>
          </a:p>
          <a:p>
            <a:pPr marL="285750" indent="-285750">
              <a:lnSpc>
                <a:spcPct val="105000"/>
              </a:lnSpc>
              <a:spcBef>
                <a:spcPts val="800"/>
              </a:spcBef>
              <a:buClr>
                <a:srgbClr val="D5127B"/>
              </a:buClr>
              <a:buSzPct val="120000"/>
              <a:buFont typeface="Arial,Sans-Serif" panose="020B0604020202020204" pitchFamily="34" charset="0"/>
              <a:buChar char="•"/>
            </a:pPr>
            <a:endParaRPr lang="en-GB" sz="1600">
              <a:latin typeface="Arial"/>
              <a:cs typeface="Arial"/>
            </a:endParaRPr>
          </a:p>
          <a:p>
            <a:pPr marL="285750" indent="-285750">
              <a:lnSpc>
                <a:spcPct val="105000"/>
              </a:lnSpc>
              <a:spcBef>
                <a:spcPts val="800"/>
              </a:spcBef>
              <a:buClr>
                <a:srgbClr val="D5127B"/>
              </a:buClr>
              <a:buSzPct val="120000"/>
              <a:buFont typeface="Arial" panose="020B0604020202020204" pitchFamily="34" charset="0"/>
              <a:buChar char="•"/>
            </a:pPr>
            <a:endParaRPr lang="en-GB" sz="1600">
              <a:solidFill>
                <a:srgbClr val="000000"/>
              </a:solidFill>
              <a:latin typeface="Arial"/>
              <a:cs typeface="Arial"/>
            </a:endParaRPr>
          </a:p>
        </p:txBody>
      </p:sp>
      <p:sp>
        <p:nvSpPr>
          <p:cNvPr id="27" name="TextBox 18">
            <a:extLst>
              <a:ext uri="{FF2B5EF4-FFF2-40B4-BE49-F238E27FC236}">
                <a16:creationId xmlns:a16="http://schemas.microsoft.com/office/drawing/2014/main" id="{69F8A3CA-C98A-9564-1369-205139487C4E}"/>
              </a:ext>
            </a:extLst>
          </p:cNvPr>
          <p:cNvSpPr txBox="1"/>
          <p:nvPr/>
        </p:nvSpPr>
        <p:spPr>
          <a:xfrm>
            <a:off x="166993" y="3260498"/>
            <a:ext cx="5714775" cy="348184"/>
          </a:xfrm>
          <a:prstGeom prst="rect">
            <a:avLst/>
          </a:prstGeom>
          <a:noFill/>
        </p:spPr>
        <p:txBody>
          <a:bodyPr wrap="square" lIns="0" tIns="0" rIns="0" bIns="0" numCol="1" spcCol="180000" rtlCol="0" anchor="t">
            <a:noAutofit/>
          </a:bodyPr>
          <a:lstStyle/>
          <a:p>
            <a:pPr marL="285750" indent="-285750">
              <a:lnSpc>
                <a:spcPct val="105000"/>
              </a:lnSpc>
              <a:spcBef>
                <a:spcPts val="800"/>
              </a:spcBef>
              <a:buClr>
                <a:srgbClr val="D5127B"/>
              </a:buClr>
              <a:buSzPct val="120000"/>
              <a:buFont typeface="Arial,Sans-Serif" panose="020B0604020202020204" pitchFamily="34" charset="0"/>
              <a:buChar char="•"/>
            </a:pPr>
            <a:r>
              <a:rPr lang="en-GB" sz="1600">
                <a:latin typeface="Arial"/>
                <a:cs typeface="Arial"/>
              </a:rPr>
              <a:t>More likely to be influenced by peer pressure – want to fit in (FOMO)</a:t>
            </a:r>
            <a:r>
              <a:rPr lang="en-US" sz="1600">
                <a:latin typeface="Arial"/>
                <a:cs typeface="Arial"/>
              </a:rPr>
              <a:t> </a:t>
            </a:r>
            <a:endParaRPr lang="en-US"/>
          </a:p>
        </p:txBody>
      </p:sp>
    </p:spTree>
    <p:extLst>
      <p:ext uri="{BB962C8B-B14F-4D97-AF65-F5344CB8AC3E}">
        <p14:creationId xmlns:p14="http://schemas.microsoft.com/office/powerpoint/2010/main" val="97097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p:bldP spid="11" grpId="0"/>
      <p:bldP spid="19" grpId="0"/>
      <p:bldP spid="24" grpId="0"/>
      <p:bldP spid="26"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95292F6B-35D9-1642-8BB3-AAEE028D153E}"/>
              </a:ext>
            </a:extLst>
          </p:cNvPr>
          <p:cNvSpPr/>
          <p:nvPr/>
        </p:nvSpPr>
        <p:spPr>
          <a:xfrm>
            <a:off x="-1822921" y="-337235"/>
            <a:ext cx="6131859" cy="6090518"/>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672A99-E22D-444E-83CD-ED9AAB0F6A3E}"/>
              </a:ext>
            </a:extLst>
          </p:cNvPr>
          <p:cNvSpPr txBox="1"/>
          <p:nvPr/>
        </p:nvSpPr>
        <p:spPr>
          <a:xfrm>
            <a:off x="4961352" y="2175950"/>
            <a:ext cx="1588638" cy="738071"/>
          </a:xfrm>
          <a:prstGeom prst="rect">
            <a:avLst/>
          </a:prstGeom>
          <a:noFill/>
        </p:spPr>
        <p:txBody>
          <a:bodyPr wrap="square" lIns="91440" tIns="45720" rIns="91440" bIns="45720" rtlCol="0" anchor="t">
            <a:spAutoFit/>
          </a:bodyPr>
          <a:lstStyle/>
          <a:p>
            <a:pPr>
              <a:spcBef>
                <a:spcPts val="600"/>
              </a:spcBef>
              <a:buClr>
                <a:srgbClr val="D5127B"/>
              </a:buClr>
              <a:buSzPct val="120000"/>
            </a:pPr>
            <a:endParaRPr lang="en-GB">
              <a:latin typeface="Arial" panose="020B0604020202020204" pitchFamily="34" charset="0"/>
              <a:cs typeface="Arial" panose="020B0604020202020204" pitchFamily="34" charset="0"/>
            </a:endParaRPr>
          </a:p>
          <a:p>
            <a:pPr marL="285750" indent="-285750">
              <a:spcBef>
                <a:spcPts val="600"/>
              </a:spcBef>
              <a:buClr>
                <a:srgbClr val="D5127B"/>
              </a:buClr>
              <a:buSzPct val="120000"/>
              <a:buFont typeface="Arial" panose="020B0604020202020204" pitchFamily="34" charset="0"/>
              <a:buChar char="•"/>
            </a:pPr>
            <a:r>
              <a:rPr lang="en-GB" b="1">
                <a:latin typeface="Arial"/>
                <a:cs typeface="Arial"/>
              </a:rPr>
              <a:t>Alcohol</a:t>
            </a:r>
            <a:r>
              <a:rPr lang="en-GB">
                <a:latin typeface="Arial"/>
                <a:cs typeface="Arial"/>
              </a:rPr>
              <a:t> </a:t>
            </a:r>
            <a:endParaRPr lang="en-GB">
              <a:solidFill>
                <a:schemeClr val="accent4"/>
              </a:solidFill>
              <a:latin typeface="Arial"/>
              <a:cs typeface="Arial"/>
            </a:endParaRPr>
          </a:p>
        </p:txBody>
      </p:sp>
      <p:sp>
        <p:nvSpPr>
          <p:cNvPr id="18" name="TextBox 17">
            <a:extLst>
              <a:ext uri="{FF2B5EF4-FFF2-40B4-BE49-F238E27FC236}">
                <a16:creationId xmlns:a16="http://schemas.microsoft.com/office/drawing/2014/main" id="{FE0F13BE-14C5-9345-A659-AE530A455DF0}"/>
              </a:ext>
            </a:extLst>
          </p:cNvPr>
          <p:cNvSpPr txBox="1"/>
          <p:nvPr/>
        </p:nvSpPr>
        <p:spPr>
          <a:xfrm>
            <a:off x="4947288" y="441128"/>
            <a:ext cx="5072868" cy="738664"/>
          </a:xfrm>
          <a:prstGeom prst="rect">
            <a:avLst/>
          </a:prstGeom>
          <a:noFill/>
        </p:spPr>
        <p:txBody>
          <a:bodyPr wrap="square" lIns="91440" tIns="45720" rIns="91440" bIns="45720" rtlCol="0" anchor="t">
            <a:spAutoFit/>
          </a:bodyPr>
          <a:lstStyle/>
          <a:p>
            <a:r>
              <a:rPr lang="en-GB" sz="2400" b="1">
                <a:solidFill>
                  <a:srgbClr val="99275E"/>
                </a:solidFill>
                <a:latin typeface="Arial"/>
                <a:cs typeface="Arial"/>
              </a:rPr>
              <a:t>Legal drugs</a:t>
            </a:r>
          </a:p>
          <a:p>
            <a:endParaRPr lang="en-US"/>
          </a:p>
        </p:txBody>
      </p:sp>
      <p:pic>
        <p:nvPicPr>
          <p:cNvPr id="30" name="Picture 29" descr="A yellow and orange text&#10;&#10;Description automatically generated with medium confidence">
            <a:extLst>
              <a:ext uri="{FF2B5EF4-FFF2-40B4-BE49-F238E27FC236}">
                <a16:creationId xmlns:a16="http://schemas.microsoft.com/office/drawing/2014/main" id="{AD7CA32F-FD77-7442-80D1-D099F71596A0}"/>
              </a:ext>
            </a:extLst>
          </p:cNvPr>
          <p:cNvPicPr>
            <a:picLocks noChangeAspect="1"/>
          </p:cNvPicPr>
          <p:nvPr/>
        </p:nvPicPr>
        <p:blipFill>
          <a:blip r:embed="rId3"/>
          <a:stretch>
            <a:fillRect/>
          </a:stretch>
        </p:blipFill>
        <p:spPr>
          <a:xfrm>
            <a:off x="125504" y="1165029"/>
            <a:ext cx="3137647" cy="3532520"/>
          </a:xfrm>
          <a:prstGeom prst="rect">
            <a:avLst/>
          </a:prstGeom>
          <a:ln>
            <a:noFill/>
          </a:ln>
        </p:spPr>
      </p:pic>
      <p:sp>
        <p:nvSpPr>
          <p:cNvPr id="31" name="Oval 30">
            <a:extLst>
              <a:ext uri="{FF2B5EF4-FFF2-40B4-BE49-F238E27FC236}">
                <a16:creationId xmlns:a16="http://schemas.microsoft.com/office/drawing/2014/main" id="{58DE0039-BF69-D848-894B-0D8285401958}"/>
              </a:ext>
            </a:extLst>
          </p:cNvPr>
          <p:cNvSpPr/>
          <p:nvPr/>
        </p:nvSpPr>
        <p:spPr>
          <a:xfrm>
            <a:off x="2543322" y="-193943"/>
            <a:ext cx="1186188" cy="1270535"/>
          </a:xfrm>
          <a:prstGeom prst="ellipse">
            <a:avLst/>
          </a:prstGeom>
          <a:solidFill>
            <a:srgbClr val="D811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B630AA4D-D14D-BC4A-84C7-1A0A3975071F}"/>
              </a:ext>
            </a:extLst>
          </p:cNvPr>
          <p:cNvSpPr txBox="1">
            <a:spLocks/>
          </p:cNvSpPr>
          <p:nvPr/>
        </p:nvSpPr>
        <p:spPr>
          <a:xfrm>
            <a:off x="93172" y="2366121"/>
            <a:ext cx="3605835"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latin typeface="Arial" panose="020B0604020202020204" pitchFamily="34" charset="0"/>
                <a:cs typeface="Arial" panose="020B0604020202020204" pitchFamily="34" charset="0"/>
              </a:rPr>
              <a:t>What are some of the main categories of drugs? </a:t>
            </a:r>
          </a:p>
        </p:txBody>
      </p:sp>
      <p:pic>
        <p:nvPicPr>
          <p:cNvPr id="14" name="Picture 13" descr="A purple and orange sign&#10;&#10;Description automatically generated">
            <a:extLst>
              <a:ext uri="{FF2B5EF4-FFF2-40B4-BE49-F238E27FC236}">
                <a16:creationId xmlns:a16="http://schemas.microsoft.com/office/drawing/2014/main" id="{547FBBAD-7D16-87E2-F50B-30024BD6530C}"/>
              </a:ext>
            </a:extLst>
          </p:cNvPr>
          <p:cNvPicPr>
            <a:picLocks noChangeAspect="1"/>
          </p:cNvPicPr>
          <p:nvPr/>
        </p:nvPicPr>
        <p:blipFill>
          <a:blip r:embed="rId4"/>
          <a:stretch>
            <a:fillRect/>
          </a:stretch>
        </p:blipFill>
        <p:spPr>
          <a:xfrm>
            <a:off x="11097310" y="6216829"/>
            <a:ext cx="844942" cy="548573"/>
          </a:xfrm>
          <a:prstGeom prst="rect">
            <a:avLst/>
          </a:prstGeom>
        </p:spPr>
      </p:pic>
      <p:pic>
        <p:nvPicPr>
          <p:cNvPr id="16" name="Picture 15" descr="A close up of a logo&#10;&#10;Description automatically generated">
            <a:extLst>
              <a:ext uri="{FF2B5EF4-FFF2-40B4-BE49-F238E27FC236}">
                <a16:creationId xmlns:a16="http://schemas.microsoft.com/office/drawing/2014/main" id="{BD130690-7F1E-3107-DF38-466C26CDE4C5}"/>
              </a:ext>
            </a:extLst>
          </p:cNvPr>
          <p:cNvPicPr>
            <a:picLocks noChangeAspect="1"/>
          </p:cNvPicPr>
          <p:nvPr/>
        </p:nvPicPr>
        <p:blipFill>
          <a:blip r:embed="rId5"/>
          <a:stretch>
            <a:fillRect/>
          </a:stretch>
        </p:blipFill>
        <p:spPr>
          <a:xfrm>
            <a:off x="239486" y="6261888"/>
            <a:ext cx="1656444" cy="505397"/>
          </a:xfrm>
          <a:prstGeom prst="rect">
            <a:avLst/>
          </a:prstGeom>
          <a:ln>
            <a:noFill/>
          </a:ln>
        </p:spPr>
      </p:pic>
      <p:sp>
        <p:nvSpPr>
          <p:cNvPr id="3" name="TextBox 2">
            <a:extLst>
              <a:ext uri="{FF2B5EF4-FFF2-40B4-BE49-F238E27FC236}">
                <a16:creationId xmlns:a16="http://schemas.microsoft.com/office/drawing/2014/main" id="{603EEBCE-5272-459F-9D0C-63522BCF8BE7}"/>
              </a:ext>
            </a:extLst>
          </p:cNvPr>
          <p:cNvSpPr txBox="1"/>
          <p:nvPr/>
        </p:nvSpPr>
        <p:spPr>
          <a:xfrm>
            <a:off x="4948437" y="1350711"/>
            <a:ext cx="1573842" cy="369332"/>
          </a:xfrm>
          <a:prstGeom prst="rect">
            <a:avLst/>
          </a:prstGeom>
          <a:noFill/>
        </p:spPr>
        <p:txBody>
          <a:bodyPr wrap="square" lIns="91440" tIns="45720" rIns="91440" bIns="45720" rtlCol="0" anchor="t">
            <a:spAutoFit/>
          </a:bodyPr>
          <a:lstStyle/>
          <a:p>
            <a:pPr marL="285750" indent="-285750">
              <a:spcBef>
                <a:spcPts val="600"/>
              </a:spcBef>
              <a:buClr>
                <a:srgbClr val="D5127B"/>
              </a:buClr>
              <a:buSzPct val="120000"/>
              <a:buFont typeface="Arial" panose="020B0604020202020204" pitchFamily="34" charset="0"/>
              <a:buChar char="•"/>
            </a:pPr>
            <a:r>
              <a:rPr lang="en-GB" b="1">
                <a:latin typeface="Arial"/>
                <a:cs typeface="Arial"/>
              </a:rPr>
              <a:t>Caffeine</a:t>
            </a:r>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CBB4B7BF-0E80-3C4D-A51E-0D71A418413C}"/>
              </a:ext>
            </a:extLst>
          </p:cNvPr>
          <p:cNvSpPr txBox="1"/>
          <p:nvPr/>
        </p:nvSpPr>
        <p:spPr>
          <a:xfrm>
            <a:off x="4946803" y="3178501"/>
            <a:ext cx="1619874" cy="738071"/>
          </a:xfrm>
          <a:prstGeom prst="rect">
            <a:avLst/>
          </a:prstGeom>
          <a:noFill/>
        </p:spPr>
        <p:txBody>
          <a:bodyPr wrap="square" lIns="91440" tIns="45720" rIns="91440" bIns="45720" rtlCol="0" anchor="t">
            <a:spAutoFit/>
          </a:bodyPr>
          <a:lstStyle/>
          <a:p>
            <a:pPr marL="285750" indent="-285750">
              <a:spcBef>
                <a:spcPts val="600"/>
              </a:spcBef>
              <a:buClr>
                <a:srgbClr val="D5127B"/>
              </a:buClr>
              <a:buSzPct val="12000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spcBef>
                <a:spcPts val="600"/>
              </a:spcBef>
              <a:buClr>
                <a:srgbClr val="D5127B"/>
              </a:buClr>
              <a:buSzPct val="120000"/>
              <a:buFont typeface="Arial" panose="020B0604020202020204" pitchFamily="34" charset="0"/>
              <a:buChar char="•"/>
            </a:pPr>
            <a:r>
              <a:rPr lang="en-GB" b="1">
                <a:latin typeface="Arial"/>
                <a:cs typeface="Arial"/>
              </a:rPr>
              <a:t>Nicotine</a:t>
            </a:r>
            <a:endParaRPr lang="en-GB">
              <a:latin typeface="Arial"/>
              <a:cs typeface="Arial"/>
            </a:endParaRPr>
          </a:p>
        </p:txBody>
      </p:sp>
      <p:sp>
        <p:nvSpPr>
          <p:cNvPr id="8" name="TextBox 7">
            <a:extLst>
              <a:ext uri="{FF2B5EF4-FFF2-40B4-BE49-F238E27FC236}">
                <a16:creationId xmlns:a16="http://schemas.microsoft.com/office/drawing/2014/main" id="{1BD80042-AA07-FAB4-D555-D9299FB009C4}"/>
              </a:ext>
            </a:extLst>
          </p:cNvPr>
          <p:cNvSpPr txBox="1"/>
          <p:nvPr/>
        </p:nvSpPr>
        <p:spPr>
          <a:xfrm>
            <a:off x="4931994" y="4240293"/>
            <a:ext cx="1603434" cy="723275"/>
          </a:xfrm>
          <a:prstGeom prst="rect">
            <a:avLst/>
          </a:prstGeom>
          <a:noFill/>
        </p:spPr>
        <p:txBody>
          <a:bodyPr wrap="square" lIns="91440" tIns="45720" rIns="91440" bIns="45720" rtlCol="0" anchor="t">
            <a:spAutoFit/>
          </a:bodyPr>
          <a:lstStyle/>
          <a:p>
            <a:pPr marL="285750" indent="-285750">
              <a:spcBef>
                <a:spcPts val="600"/>
              </a:spcBef>
              <a:buClr>
                <a:srgbClr val="D5127B"/>
              </a:buClr>
              <a:buSzPct val="120000"/>
              <a:buFont typeface="Arial" panose="020B0604020202020204" pitchFamily="34" charset="0"/>
              <a:buChar char="•"/>
            </a:pPr>
            <a:endParaRPr lang="en-GB">
              <a:latin typeface="Arial"/>
              <a:cs typeface="Arial"/>
            </a:endParaRPr>
          </a:p>
          <a:p>
            <a:pPr marL="285750" indent="-285750">
              <a:spcBef>
                <a:spcPts val="600"/>
              </a:spcBef>
              <a:buClr>
                <a:srgbClr val="D5127B"/>
              </a:buClr>
              <a:buSzPct val="120000"/>
              <a:buFont typeface="Arial" panose="020B0604020202020204" pitchFamily="34" charset="0"/>
              <a:buChar char="•"/>
            </a:pPr>
            <a:r>
              <a:rPr lang="en-GB" b="1">
                <a:latin typeface="Arial"/>
                <a:cs typeface="Arial"/>
              </a:rPr>
              <a:t>Medicines</a:t>
            </a:r>
            <a:endParaRPr lang="en-GB">
              <a:latin typeface="Arial"/>
              <a:cs typeface="Arial"/>
            </a:endParaRPr>
          </a:p>
        </p:txBody>
      </p:sp>
      <p:sp>
        <p:nvSpPr>
          <p:cNvPr id="4" name="TextBox 3">
            <a:extLst>
              <a:ext uri="{FF2B5EF4-FFF2-40B4-BE49-F238E27FC236}">
                <a16:creationId xmlns:a16="http://schemas.microsoft.com/office/drawing/2014/main" id="{7F1C41D0-1DC2-BF67-0312-3100CC07B03A}"/>
              </a:ext>
            </a:extLst>
          </p:cNvPr>
          <p:cNvSpPr txBox="1"/>
          <p:nvPr/>
        </p:nvSpPr>
        <p:spPr>
          <a:xfrm>
            <a:off x="6528662" y="1347752"/>
            <a:ext cx="5376444" cy="1361615"/>
          </a:xfrm>
          <a:prstGeom prst="rect">
            <a:avLst/>
          </a:prstGeom>
          <a:noFill/>
        </p:spPr>
        <p:txBody>
          <a:bodyPr wrap="square" lIns="91440" tIns="45720" rIns="91440" bIns="45720" rtlCol="0" anchor="t">
            <a:spAutoFit/>
          </a:bodyPr>
          <a:lstStyle/>
          <a:p>
            <a:pPr>
              <a:spcBef>
                <a:spcPts val="600"/>
              </a:spcBef>
              <a:buClr>
                <a:srgbClr val="D5127B"/>
              </a:buClr>
              <a:buSzPct val="120000"/>
            </a:pPr>
            <a:r>
              <a:rPr lang="en-GB">
                <a:latin typeface="Arial"/>
                <a:cs typeface="Arial"/>
              </a:rPr>
              <a:t> - </a:t>
            </a:r>
            <a:r>
              <a:rPr lang="en-GB">
                <a:solidFill>
                  <a:schemeClr val="accent4"/>
                </a:solidFill>
                <a:latin typeface="Arial"/>
                <a:cs typeface="Arial"/>
              </a:rPr>
              <a:t>stimulant</a:t>
            </a:r>
          </a:p>
          <a:p>
            <a:pPr>
              <a:spcBef>
                <a:spcPts val="600"/>
              </a:spcBef>
            </a:pPr>
            <a:r>
              <a:rPr lang="en-GB">
                <a:latin typeface="Arial"/>
                <a:ea typeface="+mn-lt"/>
                <a:cs typeface="+mn-lt"/>
              </a:rPr>
              <a:t>Many energy drinks contain high levels of caffeine as well as coffee</a:t>
            </a:r>
            <a:endParaRPr lang="en-GB">
              <a:latin typeface="Arial"/>
              <a:ea typeface="Calibri"/>
              <a:cs typeface="Calibri"/>
            </a:endParaRPr>
          </a:p>
          <a:p>
            <a:pPr>
              <a:spcBef>
                <a:spcPts val="600"/>
              </a:spcBef>
            </a:pPr>
            <a:endParaRPr lang="en-GB">
              <a:solidFill>
                <a:schemeClr val="accent4"/>
              </a:solidFill>
              <a:latin typeface="Arial"/>
              <a:cs typeface="Arial"/>
            </a:endParaRPr>
          </a:p>
        </p:txBody>
      </p:sp>
      <p:sp>
        <p:nvSpPr>
          <p:cNvPr id="11" name="TextBox 10">
            <a:extLst>
              <a:ext uri="{FF2B5EF4-FFF2-40B4-BE49-F238E27FC236}">
                <a16:creationId xmlns:a16="http://schemas.microsoft.com/office/drawing/2014/main" id="{0A3B4899-9B29-994D-FA54-63010C689A90}"/>
              </a:ext>
            </a:extLst>
          </p:cNvPr>
          <p:cNvSpPr txBox="1"/>
          <p:nvPr/>
        </p:nvSpPr>
        <p:spPr>
          <a:xfrm>
            <a:off x="6526781" y="2180389"/>
            <a:ext cx="4392502" cy="1000274"/>
          </a:xfrm>
          <a:prstGeom prst="rect">
            <a:avLst/>
          </a:prstGeom>
          <a:noFill/>
        </p:spPr>
        <p:txBody>
          <a:bodyPr wrap="square" lIns="91440" tIns="45720" rIns="91440" bIns="45720" rtlCol="0" anchor="t">
            <a:spAutoFit/>
          </a:bodyPr>
          <a:lstStyle/>
          <a:p>
            <a:pPr>
              <a:spcBef>
                <a:spcPts val="600"/>
              </a:spcBef>
              <a:buClr>
                <a:srgbClr val="D5127B"/>
              </a:buClr>
              <a:buSzPct val="120000"/>
            </a:pPr>
            <a:endParaRPr lang="en-GB">
              <a:latin typeface="Arial" panose="020B0604020202020204" pitchFamily="34" charset="0"/>
              <a:cs typeface="Arial" panose="020B0604020202020204" pitchFamily="34" charset="0"/>
            </a:endParaRPr>
          </a:p>
          <a:p>
            <a:pPr>
              <a:spcBef>
                <a:spcPts val="600"/>
              </a:spcBef>
              <a:buClr>
                <a:srgbClr val="D5127B"/>
              </a:buClr>
              <a:buSzPct val="120000"/>
            </a:pPr>
            <a:r>
              <a:rPr lang="en-GB">
                <a:solidFill>
                  <a:schemeClr val="accent4"/>
                </a:solidFill>
                <a:latin typeface="Arial"/>
                <a:cs typeface="Arial"/>
              </a:rPr>
              <a:t> </a:t>
            </a:r>
            <a:r>
              <a:rPr lang="en-GB">
                <a:solidFill>
                  <a:srgbClr val="000000"/>
                </a:solidFill>
                <a:latin typeface="Arial"/>
                <a:cs typeface="Arial"/>
              </a:rPr>
              <a:t>-</a:t>
            </a:r>
            <a:r>
              <a:rPr lang="en-GB">
                <a:solidFill>
                  <a:schemeClr val="accent4"/>
                </a:solidFill>
                <a:latin typeface="Arial"/>
                <a:cs typeface="Arial"/>
              </a:rPr>
              <a:t> depressant </a:t>
            </a:r>
            <a:r>
              <a:rPr lang="en-GB">
                <a:latin typeface="Arial"/>
                <a:cs typeface="Arial"/>
              </a:rPr>
              <a:t>(contents regulated by law, legal purchase age)</a:t>
            </a:r>
          </a:p>
        </p:txBody>
      </p:sp>
      <p:sp>
        <p:nvSpPr>
          <p:cNvPr id="13" name="TextBox 12">
            <a:extLst>
              <a:ext uri="{FF2B5EF4-FFF2-40B4-BE49-F238E27FC236}">
                <a16:creationId xmlns:a16="http://schemas.microsoft.com/office/drawing/2014/main" id="{BA6B6454-F7C1-A037-89E6-720BED999409}"/>
              </a:ext>
            </a:extLst>
          </p:cNvPr>
          <p:cNvSpPr txBox="1"/>
          <p:nvPr/>
        </p:nvSpPr>
        <p:spPr>
          <a:xfrm>
            <a:off x="6512232" y="3547822"/>
            <a:ext cx="4815835" cy="646331"/>
          </a:xfrm>
          <a:prstGeom prst="rect">
            <a:avLst/>
          </a:prstGeom>
          <a:noFill/>
        </p:spPr>
        <p:txBody>
          <a:bodyPr wrap="square" lIns="91440" tIns="45720" rIns="91440" bIns="45720" rtlCol="0" anchor="t">
            <a:spAutoFit/>
          </a:bodyPr>
          <a:lstStyle/>
          <a:p>
            <a:pPr>
              <a:spcBef>
                <a:spcPts val="600"/>
              </a:spcBef>
              <a:buClr>
                <a:srgbClr val="D5127B"/>
              </a:buClr>
              <a:buSzPct val="120000"/>
            </a:pPr>
            <a:r>
              <a:rPr lang="en-GB">
                <a:latin typeface="Arial"/>
                <a:cs typeface="Arial"/>
              </a:rPr>
              <a:t>- </a:t>
            </a:r>
            <a:r>
              <a:rPr lang="en-GB">
                <a:solidFill>
                  <a:schemeClr val="accent4"/>
                </a:solidFill>
                <a:latin typeface="Arial"/>
                <a:cs typeface="Arial"/>
              </a:rPr>
              <a:t>stimulant</a:t>
            </a:r>
            <a:r>
              <a:rPr lang="en-GB">
                <a:latin typeface="Arial"/>
                <a:cs typeface="Arial"/>
              </a:rPr>
              <a:t> (contents regulated by law, legal purchase age)</a:t>
            </a:r>
            <a:endParaRPr lang="en-GB">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E27F5D8-13C4-E1FC-CD6B-F05DCD60F4F2}"/>
              </a:ext>
            </a:extLst>
          </p:cNvPr>
          <p:cNvSpPr txBox="1"/>
          <p:nvPr/>
        </p:nvSpPr>
        <p:spPr>
          <a:xfrm>
            <a:off x="6524636" y="4240197"/>
            <a:ext cx="5007686" cy="2099198"/>
          </a:xfrm>
          <a:prstGeom prst="rect">
            <a:avLst/>
          </a:prstGeom>
          <a:noFill/>
        </p:spPr>
        <p:txBody>
          <a:bodyPr wrap="square" lIns="91440" tIns="45720" rIns="91440" bIns="45720" rtlCol="0" anchor="t">
            <a:spAutoFit/>
          </a:bodyPr>
          <a:lstStyle/>
          <a:p>
            <a:pPr marL="285750" indent="-285750">
              <a:spcBef>
                <a:spcPts val="600"/>
              </a:spcBef>
              <a:buClr>
                <a:srgbClr val="D5127B"/>
              </a:buClr>
              <a:buSzPct val="120000"/>
              <a:buFont typeface="Arial" panose="020B0604020202020204" pitchFamily="34" charset="0"/>
              <a:buChar char="•"/>
            </a:pPr>
            <a:endParaRPr lang="en-GB">
              <a:latin typeface="Arial"/>
              <a:cs typeface="Arial"/>
            </a:endParaRPr>
          </a:p>
          <a:p>
            <a:pPr>
              <a:spcBef>
                <a:spcPts val="600"/>
              </a:spcBef>
              <a:buClr>
                <a:srgbClr val="D5127B"/>
              </a:buClr>
              <a:buSzPct val="120000"/>
            </a:pPr>
            <a:r>
              <a:rPr lang="en-GB">
                <a:latin typeface="Arial"/>
                <a:cs typeface="Arial"/>
              </a:rPr>
              <a:t> - prescribed by GP and dose controlled</a:t>
            </a:r>
          </a:p>
          <a:p>
            <a:pPr>
              <a:spcBef>
                <a:spcPts val="600"/>
              </a:spcBef>
            </a:pPr>
            <a:r>
              <a:rPr lang="en-GB" sz="1600">
                <a:latin typeface="Arial"/>
                <a:cs typeface="Arial"/>
              </a:rPr>
              <a:t>Note that sharing prescribed medicines is illegal and could lead to person becoming seriously ill or the person giving the medicine to be arrested for supply or harm to friends.</a:t>
            </a:r>
            <a:endParaRPr lang="en-GB"/>
          </a:p>
          <a:p>
            <a:pPr marL="285750">
              <a:spcBef>
                <a:spcPts val="600"/>
              </a:spcBef>
              <a:buClr>
                <a:srgbClr val="D5127B"/>
              </a:buClr>
              <a:buSzPct val="120000"/>
            </a:pPr>
            <a:endParaRPr lang="en-GB" sz="1600">
              <a:latin typeface="Arial"/>
              <a:cs typeface="Arial"/>
            </a:endParaRPr>
          </a:p>
        </p:txBody>
      </p:sp>
    </p:spTree>
    <p:extLst>
      <p:ext uri="{BB962C8B-B14F-4D97-AF65-F5344CB8AC3E}">
        <p14:creationId xmlns:p14="http://schemas.microsoft.com/office/powerpoint/2010/main" val="29792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8" grpId="0"/>
      <p:bldP spid="4" grpId="0"/>
      <p:bldP spid="11" grpId="0"/>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BAF61A44-ABAB-F65E-05F1-0731CC3E2B28}"/>
              </a:ext>
            </a:extLst>
          </p:cNvPr>
          <p:cNvSpPr/>
          <p:nvPr/>
        </p:nvSpPr>
        <p:spPr>
          <a:xfrm>
            <a:off x="6098097" y="1406696"/>
            <a:ext cx="5817101" cy="13084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AD70C584-D832-B817-F166-CF1C4E920446}"/>
              </a:ext>
            </a:extLst>
          </p:cNvPr>
          <p:cNvSpPr/>
          <p:nvPr/>
        </p:nvSpPr>
        <p:spPr>
          <a:xfrm>
            <a:off x="6098463" y="2852035"/>
            <a:ext cx="5819767" cy="132585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3DBE8E-36D6-A74D-9885-C5FFC565C281}"/>
              </a:ext>
            </a:extLst>
          </p:cNvPr>
          <p:cNvSpPr/>
          <p:nvPr/>
        </p:nvSpPr>
        <p:spPr>
          <a:xfrm>
            <a:off x="0" y="-2"/>
            <a:ext cx="5916695" cy="6878275"/>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2" name="Title 1">
            <a:extLst>
              <a:ext uri="{FF2B5EF4-FFF2-40B4-BE49-F238E27FC236}">
                <a16:creationId xmlns:a16="http://schemas.microsoft.com/office/drawing/2014/main" id="{201FC7AF-5338-954A-BCD4-C58D4639EB4C}"/>
              </a:ext>
            </a:extLst>
          </p:cNvPr>
          <p:cNvSpPr>
            <a:spLocks noGrp="1"/>
          </p:cNvSpPr>
          <p:nvPr>
            <p:ph type="title"/>
          </p:nvPr>
        </p:nvSpPr>
        <p:spPr>
          <a:xfrm>
            <a:off x="871940" y="0"/>
            <a:ext cx="4346336" cy="6873918"/>
          </a:xfrm>
        </p:spPr>
        <p:txBody>
          <a:bodyPr>
            <a:normAutofit/>
          </a:bodyPr>
          <a:lstStyle/>
          <a:p>
            <a:pPr algn="ctr"/>
            <a:r>
              <a:rPr lang="en-US" sz="3200" b="1">
                <a:solidFill>
                  <a:schemeClr val="bg1"/>
                </a:solidFill>
                <a:latin typeface="Arial"/>
                <a:cs typeface="Arial"/>
              </a:rPr>
              <a:t>Categories of illegal drugs </a:t>
            </a:r>
          </a:p>
        </p:txBody>
      </p:sp>
      <p:pic>
        <p:nvPicPr>
          <p:cNvPr id="7" name="Picture 6" descr="A purple and orange sign&#10;&#10;Description automatically generated">
            <a:extLst>
              <a:ext uri="{FF2B5EF4-FFF2-40B4-BE49-F238E27FC236}">
                <a16:creationId xmlns:a16="http://schemas.microsoft.com/office/drawing/2014/main" id="{3EAC4421-8499-C49D-275E-E5A4BA338646}"/>
              </a:ext>
            </a:extLst>
          </p:cNvPr>
          <p:cNvPicPr>
            <a:picLocks noChangeAspect="1"/>
          </p:cNvPicPr>
          <p:nvPr/>
        </p:nvPicPr>
        <p:blipFill>
          <a:blip r:embed="rId3"/>
          <a:stretch>
            <a:fillRect/>
          </a:stretch>
        </p:blipFill>
        <p:spPr>
          <a:xfrm>
            <a:off x="11097310" y="6216829"/>
            <a:ext cx="844942" cy="548573"/>
          </a:xfrm>
          <a:prstGeom prst="rect">
            <a:avLst/>
          </a:prstGeom>
        </p:spPr>
      </p:pic>
      <p:sp>
        <p:nvSpPr>
          <p:cNvPr id="11" name="TextBox 10">
            <a:extLst>
              <a:ext uri="{FF2B5EF4-FFF2-40B4-BE49-F238E27FC236}">
                <a16:creationId xmlns:a16="http://schemas.microsoft.com/office/drawing/2014/main" id="{4E806E20-EF93-6238-1711-B2E36114081D}"/>
              </a:ext>
            </a:extLst>
          </p:cNvPr>
          <p:cNvSpPr txBox="1"/>
          <p:nvPr/>
        </p:nvSpPr>
        <p:spPr>
          <a:xfrm>
            <a:off x="6096251" y="253863"/>
            <a:ext cx="5819537" cy="1258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solidFill>
                  <a:srgbClr val="000000"/>
                </a:solidFill>
                <a:latin typeface="Arial"/>
              </a:rPr>
              <a:t>In</a:t>
            </a:r>
            <a:r>
              <a:rPr lang="en-GB" sz="2000" i="0" u="none" strike="noStrike" baseline="0">
                <a:solidFill>
                  <a:srgbClr val="000000"/>
                </a:solidFill>
                <a:latin typeface="Arial"/>
              </a:rPr>
              <a:t> the UK, controlled drugs fall into three different categories, according to their danger or how harmful they are​</a:t>
            </a:r>
            <a:r>
              <a:rPr lang="en-GB" sz="2000">
                <a:solidFill>
                  <a:srgbClr val="000000"/>
                </a:solidFill>
                <a:latin typeface="Arial"/>
              </a:rPr>
              <a:t>:</a:t>
            </a:r>
            <a:r>
              <a:rPr lang="en-GB" sz="2000">
                <a:latin typeface="Arial"/>
                <a:cs typeface="Arial"/>
              </a:rPr>
              <a:t> </a:t>
            </a:r>
            <a:endParaRPr lang="en-US" sz="2000">
              <a:latin typeface="Arial"/>
              <a:cs typeface="Arial"/>
            </a:endParaRPr>
          </a:p>
          <a:p>
            <a:pPr marL="171450" indent="-171450">
              <a:lnSpc>
                <a:spcPct val="150000"/>
              </a:lnSpc>
              <a:buFont typeface="Arial"/>
              <a:buChar char="•"/>
            </a:pPr>
            <a:endParaRPr lang="en-GB" sz="1200" b="1">
              <a:latin typeface="Arial"/>
              <a:cs typeface="Arial"/>
            </a:endParaRPr>
          </a:p>
        </p:txBody>
      </p:sp>
      <p:sp>
        <p:nvSpPr>
          <p:cNvPr id="46" name="Rectangle: Rounded Corners 45">
            <a:extLst>
              <a:ext uri="{FF2B5EF4-FFF2-40B4-BE49-F238E27FC236}">
                <a16:creationId xmlns:a16="http://schemas.microsoft.com/office/drawing/2014/main" id="{BFFD6135-972A-8CE6-4D58-58A90550EBAD}"/>
              </a:ext>
            </a:extLst>
          </p:cNvPr>
          <p:cNvSpPr/>
          <p:nvPr/>
        </p:nvSpPr>
        <p:spPr>
          <a:xfrm>
            <a:off x="6102816" y="4328420"/>
            <a:ext cx="5812856" cy="1321503"/>
          </a:xfrm>
          <a:prstGeom prst="round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B672DEA-B117-2A7F-1A96-EE60D80DC3EC}"/>
              </a:ext>
            </a:extLst>
          </p:cNvPr>
          <p:cNvSpPr txBox="1"/>
          <p:nvPr/>
        </p:nvSpPr>
        <p:spPr>
          <a:xfrm>
            <a:off x="6394993" y="1405184"/>
            <a:ext cx="539094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000" b="1" i="0" u="none" strike="noStrike" baseline="0">
                <a:solidFill>
                  <a:srgbClr val="000000"/>
                </a:solidFill>
                <a:latin typeface="Arial"/>
                <a:ea typeface="Arial"/>
                <a:cs typeface="Arial"/>
              </a:rPr>
              <a:t>Class </a:t>
            </a:r>
            <a:r>
              <a:rPr lang="en-GB" sz="2000" b="1">
                <a:solidFill>
                  <a:srgbClr val="000000"/>
                </a:solidFill>
                <a:latin typeface="Arial"/>
                <a:ea typeface="Arial"/>
                <a:cs typeface="Arial"/>
              </a:rPr>
              <a:t>A - </a:t>
            </a:r>
            <a:endParaRPr lang="en-US" sz="2000">
              <a:solidFill>
                <a:srgbClr val="000000"/>
              </a:solidFill>
              <a:latin typeface="Arial"/>
              <a:ea typeface="Arial"/>
              <a:cs typeface="Arial"/>
            </a:endParaRPr>
          </a:p>
          <a:p>
            <a:r>
              <a:rPr lang="en-GB" sz="1600">
                <a:solidFill>
                  <a:srgbClr val="000000"/>
                </a:solidFill>
                <a:latin typeface="Arial"/>
                <a:ea typeface="Arial"/>
                <a:cs typeface="Arial"/>
              </a:rPr>
              <a:t>C</a:t>
            </a:r>
            <a:r>
              <a:rPr lang="en-GB" sz="1600">
                <a:solidFill>
                  <a:srgbClr val="000000"/>
                </a:solidFill>
                <a:latin typeface="Arial"/>
                <a:ea typeface="+mn-lt"/>
                <a:cs typeface="+mn-lt"/>
              </a:rPr>
              <a:t>onsidered the most dangerous drugs, with the highest potential for harm and addiction</a:t>
            </a:r>
            <a:endParaRPr lang="en-GB" sz="1600">
              <a:latin typeface="Arial"/>
              <a:ea typeface="Arial"/>
              <a:cs typeface="Arial"/>
            </a:endParaRPr>
          </a:p>
          <a:p>
            <a:pPr algn="l"/>
            <a:r>
              <a:rPr lang="en-US" sz="1200" b="0" i="0">
                <a:latin typeface="Arial"/>
                <a:ea typeface="Arial"/>
                <a:cs typeface="Arial"/>
              </a:rPr>
              <a:t>​</a:t>
            </a:r>
            <a:endParaRPr lang="en-US">
              <a:ea typeface="Calibri"/>
              <a:cs typeface="Calibri"/>
            </a:endParaRPr>
          </a:p>
        </p:txBody>
      </p:sp>
      <p:sp>
        <p:nvSpPr>
          <p:cNvPr id="51" name="TextBox 50">
            <a:extLst>
              <a:ext uri="{FF2B5EF4-FFF2-40B4-BE49-F238E27FC236}">
                <a16:creationId xmlns:a16="http://schemas.microsoft.com/office/drawing/2014/main" id="{9E17F6B1-4902-20E9-BDCC-D2C40424C37F}"/>
              </a:ext>
            </a:extLst>
          </p:cNvPr>
          <p:cNvSpPr txBox="1"/>
          <p:nvPr/>
        </p:nvSpPr>
        <p:spPr>
          <a:xfrm>
            <a:off x="6390640" y="2853905"/>
            <a:ext cx="5139243"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000" b="1" i="0" u="none" strike="noStrike" baseline="0">
                <a:solidFill>
                  <a:srgbClr val="000000"/>
                </a:solidFill>
                <a:latin typeface="Arial"/>
                <a:ea typeface="Arial"/>
                <a:cs typeface="Arial"/>
              </a:rPr>
              <a:t>Class </a:t>
            </a:r>
            <a:r>
              <a:rPr lang="en-GB" sz="2000" b="1">
                <a:solidFill>
                  <a:srgbClr val="000000"/>
                </a:solidFill>
                <a:latin typeface="Arial"/>
                <a:ea typeface="Arial"/>
                <a:cs typeface="Arial"/>
              </a:rPr>
              <a:t>B</a:t>
            </a:r>
            <a:endParaRPr lang="en-US" sz="2000">
              <a:latin typeface="Arial"/>
              <a:ea typeface="Arial"/>
              <a:cs typeface="Arial"/>
            </a:endParaRPr>
          </a:p>
          <a:p>
            <a:r>
              <a:rPr lang="en-GB" sz="1600">
                <a:latin typeface="Arial"/>
                <a:ea typeface="+mn-lt"/>
                <a:cs typeface="+mn-lt"/>
              </a:rPr>
              <a:t>These drugs are considered less harmful than Class A but still pose significant risks</a:t>
            </a:r>
            <a:endParaRPr lang="en-GB" sz="1600">
              <a:latin typeface="Arial"/>
              <a:cs typeface="Arial"/>
            </a:endParaRPr>
          </a:p>
          <a:p>
            <a:pPr>
              <a:lnSpc>
                <a:spcPct val="150000"/>
              </a:lnSpc>
            </a:pPr>
            <a:endParaRPr lang="en-GB" sz="2000" b="1">
              <a:latin typeface="Arial"/>
              <a:ea typeface="Arial"/>
              <a:cs typeface="Arial"/>
            </a:endParaRPr>
          </a:p>
          <a:p>
            <a:pPr algn="l"/>
            <a:r>
              <a:rPr lang="en-US" sz="1200" b="0" i="0">
                <a:latin typeface="Arial"/>
                <a:ea typeface="Arial"/>
                <a:cs typeface="Arial"/>
              </a:rPr>
              <a:t>​</a:t>
            </a:r>
            <a:endParaRPr lang="en-US">
              <a:ea typeface="Calibri"/>
              <a:cs typeface="Calibri"/>
            </a:endParaRPr>
          </a:p>
        </p:txBody>
      </p:sp>
      <p:sp>
        <p:nvSpPr>
          <p:cNvPr id="52" name="TextBox 51">
            <a:extLst>
              <a:ext uri="{FF2B5EF4-FFF2-40B4-BE49-F238E27FC236}">
                <a16:creationId xmlns:a16="http://schemas.microsoft.com/office/drawing/2014/main" id="{065FDF7A-47B1-D155-638B-C8D4915E782F}"/>
              </a:ext>
            </a:extLst>
          </p:cNvPr>
          <p:cNvSpPr txBox="1"/>
          <p:nvPr/>
        </p:nvSpPr>
        <p:spPr>
          <a:xfrm>
            <a:off x="6394539" y="4373832"/>
            <a:ext cx="538308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000" b="1" i="0" u="none" strike="noStrike" baseline="0">
                <a:solidFill>
                  <a:srgbClr val="000000"/>
                </a:solidFill>
                <a:latin typeface="Arial"/>
                <a:ea typeface="Arial"/>
                <a:cs typeface="Arial"/>
              </a:rPr>
              <a:t>Class </a:t>
            </a:r>
            <a:r>
              <a:rPr lang="en-GB" sz="2000" b="1">
                <a:solidFill>
                  <a:srgbClr val="000000"/>
                </a:solidFill>
                <a:latin typeface="Arial"/>
                <a:ea typeface="Arial"/>
                <a:cs typeface="Arial"/>
              </a:rPr>
              <a:t>C</a:t>
            </a:r>
            <a:endParaRPr lang="en-US" sz="2000">
              <a:latin typeface="Arial"/>
              <a:ea typeface="Arial"/>
              <a:cs typeface="Arial"/>
            </a:endParaRPr>
          </a:p>
          <a:p>
            <a:r>
              <a:rPr lang="en-GB" sz="1600">
                <a:latin typeface="Arial"/>
                <a:ea typeface="+mn-lt"/>
                <a:cs typeface="+mn-lt"/>
              </a:rPr>
              <a:t>These substances  can still lead to significant harm and penalties if misused</a:t>
            </a:r>
            <a:endParaRPr lang="en-GB" sz="1600">
              <a:latin typeface="Arial"/>
              <a:ea typeface="Calibri" panose="020F0502020204030204"/>
              <a:cs typeface="Calibri" panose="020F0502020204030204"/>
            </a:endParaRPr>
          </a:p>
          <a:p>
            <a:pPr algn="l"/>
            <a:r>
              <a:rPr lang="en-US" sz="1200" b="0" i="0">
                <a:latin typeface="Arial"/>
                <a:ea typeface="Arial"/>
                <a:cs typeface="Arial"/>
              </a:rPr>
              <a:t>​</a:t>
            </a:r>
            <a:endParaRPr lang="en-US">
              <a:ea typeface="Calibri"/>
              <a:cs typeface="Calibri"/>
            </a:endParaRPr>
          </a:p>
        </p:txBody>
      </p:sp>
      <p:pic>
        <p:nvPicPr>
          <p:cNvPr id="53" name="Picture 52" descr="A close up of a sign&#10;&#10;Description automatically generated">
            <a:extLst>
              <a:ext uri="{FF2B5EF4-FFF2-40B4-BE49-F238E27FC236}">
                <a16:creationId xmlns:a16="http://schemas.microsoft.com/office/drawing/2014/main" id="{B71A26C1-E959-C87D-258B-7B6F197E9A0C}"/>
              </a:ext>
            </a:extLst>
          </p:cNvPr>
          <p:cNvPicPr>
            <a:picLocks noChangeAspect="1"/>
          </p:cNvPicPr>
          <p:nvPr/>
        </p:nvPicPr>
        <p:blipFill>
          <a:blip r:embed="rId4"/>
          <a:stretch>
            <a:fillRect/>
          </a:stretch>
        </p:blipFill>
        <p:spPr>
          <a:xfrm>
            <a:off x="350248" y="6280513"/>
            <a:ext cx="1581150" cy="419100"/>
          </a:xfrm>
          <a:prstGeom prst="rect">
            <a:avLst/>
          </a:prstGeom>
        </p:spPr>
      </p:pic>
    </p:spTree>
    <p:extLst>
      <p:ext uri="{BB962C8B-B14F-4D97-AF65-F5344CB8AC3E}">
        <p14:creationId xmlns:p14="http://schemas.microsoft.com/office/powerpoint/2010/main" val="300761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down)">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par>
                                <p:cTn id="14" presetID="2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6" grpId="0" animBg="1"/>
      <p:bldP spid="48" grpId="0"/>
      <p:bldP spid="51" grpId="0"/>
      <p:bldP spid="5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68CFFC2F-D5C8-65FE-C009-A88C795CC7B2}"/>
              </a:ext>
            </a:extLst>
          </p:cNvPr>
          <p:cNvSpPr/>
          <p:nvPr/>
        </p:nvSpPr>
        <p:spPr>
          <a:xfrm>
            <a:off x="4767899" y="2422664"/>
            <a:ext cx="2150268" cy="1772838"/>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55FC15B8-6728-9691-12CE-BCE876E2ADFD}"/>
              </a:ext>
            </a:extLst>
          </p:cNvPr>
          <p:cNvSpPr/>
          <p:nvPr/>
        </p:nvSpPr>
        <p:spPr>
          <a:xfrm>
            <a:off x="9426633" y="2418210"/>
            <a:ext cx="2181100" cy="1793174"/>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07913FAA-55F2-C7AF-A706-19E781BE8005}"/>
              </a:ext>
            </a:extLst>
          </p:cNvPr>
          <p:cNvSpPr/>
          <p:nvPr/>
        </p:nvSpPr>
        <p:spPr>
          <a:xfrm>
            <a:off x="7101444" y="2426868"/>
            <a:ext cx="2181100" cy="1781646"/>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051C3801-9C12-DB42-959B-A9C667F20D6B}"/>
              </a:ext>
            </a:extLst>
          </p:cNvPr>
          <p:cNvSpPr/>
          <p:nvPr/>
        </p:nvSpPr>
        <p:spPr>
          <a:xfrm>
            <a:off x="4737067" y="4281844"/>
            <a:ext cx="2181100" cy="2028305"/>
          </a:xfrm>
          <a:prstGeom prst="roundRect">
            <a:avLst/>
          </a:prstGeom>
          <a:solidFill>
            <a:srgbClr val="9927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C67B12E-7AA8-34F7-5BE1-E163FFFDC47D}"/>
              </a:ext>
            </a:extLst>
          </p:cNvPr>
          <p:cNvSpPr/>
          <p:nvPr/>
        </p:nvSpPr>
        <p:spPr>
          <a:xfrm>
            <a:off x="7101444" y="4303615"/>
            <a:ext cx="2181100" cy="2028305"/>
          </a:xfrm>
          <a:prstGeom prst="roundRect">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3AF899CD-C992-F4A9-D04B-AB0587D715A9}"/>
              </a:ext>
            </a:extLst>
          </p:cNvPr>
          <p:cNvSpPr/>
          <p:nvPr/>
        </p:nvSpPr>
        <p:spPr>
          <a:xfrm>
            <a:off x="9426633" y="4303616"/>
            <a:ext cx="2181100" cy="2028305"/>
          </a:xfrm>
          <a:prstGeom prst="round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a:extLst>
              <a:ext uri="{FF2B5EF4-FFF2-40B4-BE49-F238E27FC236}">
                <a16:creationId xmlns:a16="http://schemas.microsoft.com/office/drawing/2014/main" id="{E0ED3888-4E06-9DF0-C580-A6C6F2645E85}"/>
              </a:ext>
            </a:extLst>
          </p:cNvPr>
          <p:cNvGraphicFramePr>
            <a:graphicFrameLocks noGrp="1"/>
          </p:cNvGraphicFramePr>
          <p:nvPr/>
        </p:nvGraphicFramePr>
        <p:xfrm>
          <a:off x="9627325" y="2708366"/>
          <a:ext cx="1880121" cy="1188720"/>
        </p:xfrm>
        <a:graphic>
          <a:graphicData uri="http://schemas.openxmlformats.org/drawingml/2006/table">
            <a:tbl>
              <a:tblPr firstRow="1" bandRow="1">
                <a:tableStyleId>{5C22544A-7EE6-4342-B048-85BDC9FD1C3A}</a:tableStyleId>
              </a:tblPr>
              <a:tblGrid>
                <a:gridCol w="1880121">
                  <a:extLst>
                    <a:ext uri="{9D8B030D-6E8A-4147-A177-3AD203B41FA5}">
                      <a16:colId xmlns:a16="http://schemas.microsoft.com/office/drawing/2014/main" val="1464058662"/>
                    </a:ext>
                  </a:extLst>
                </a:gridCol>
              </a:tblGrid>
              <a:tr h="1120389">
                <a:tc>
                  <a:txBody>
                    <a:bodyPr/>
                    <a:lstStyle/>
                    <a:p>
                      <a:pPr marL="0" algn="ctr" rtl="0" eaLnBrk="1" latinLnBrk="0" hangingPunct="1">
                        <a:spcBef>
                          <a:spcPts val="0"/>
                        </a:spcBef>
                        <a:spcAft>
                          <a:spcPts val="0"/>
                        </a:spcAft>
                      </a:pPr>
                      <a:r>
                        <a:rPr lang="en-GB" sz="1200" b="1" kern="1200">
                          <a:solidFill>
                            <a:schemeClr val="bg1"/>
                          </a:solidFill>
                          <a:effectLst/>
                          <a:latin typeface="Arial"/>
                        </a:rPr>
                        <a:t>HALLUCINOGENS</a:t>
                      </a:r>
                    </a:p>
                    <a:p>
                      <a:pPr marL="171450" lvl="0" indent="-171450" algn="l" rtl="0">
                        <a:spcBef>
                          <a:spcPts val="0"/>
                        </a:spcBef>
                        <a:spcAft>
                          <a:spcPts val="0"/>
                        </a:spcAft>
                        <a:buFont typeface="Arial"/>
                        <a:buChar char="•"/>
                      </a:pPr>
                      <a:r>
                        <a:rPr lang="en-GB" sz="1100" b="0" kern="1200">
                          <a:solidFill>
                            <a:schemeClr val="bg1"/>
                          </a:solidFill>
                          <a:effectLst/>
                          <a:latin typeface="Arial"/>
                        </a:rPr>
                        <a:t>Psychedelic drugs that can potentially change the way people see, hear, taste, smell or feel</a:t>
                      </a:r>
                      <a:endParaRPr lang="en-GB" sz="1100" b="0">
                        <a:solidFill>
                          <a:schemeClr val="bg1"/>
                        </a:solidFill>
                        <a:effectLst/>
                        <a:latin typeface="Arial"/>
                      </a:endParaRPr>
                    </a:p>
                    <a:p>
                      <a:pPr marL="171450" lvl="0" indent="-171450" algn="l">
                        <a:spcBef>
                          <a:spcPts val="0"/>
                        </a:spcBef>
                        <a:spcAft>
                          <a:spcPts val="0"/>
                        </a:spcAft>
                        <a:buFont typeface="Arial"/>
                        <a:buChar char="•"/>
                      </a:pPr>
                      <a:r>
                        <a:rPr lang="en-GB" sz="1100" b="0" kern="1200">
                          <a:solidFill>
                            <a:schemeClr val="bg1"/>
                          </a:solidFill>
                          <a:effectLst/>
                          <a:latin typeface="Arial"/>
                        </a:rPr>
                        <a:t>Also affect mood and thought.</a:t>
                      </a:r>
                      <a:endParaRPr lang="en-GB" sz="1200" b="0">
                        <a:solidFill>
                          <a:schemeClr val="bg1"/>
                        </a:solidFill>
                        <a:effectLst/>
                        <a:latin typeface="Arial"/>
                      </a:endParaRPr>
                    </a:p>
                  </a:txBody>
                  <a:tcPr marL="0" marR="0" marT="0" marB="0" anchor="ctr">
                    <a:lnL>
                      <a:noFill/>
                    </a:lnL>
                    <a:lnR>
                      <a:noFill/>
                    </a:lnR>
                    <a:lnT>
                      <a:noFill/>
                    </a:lnT>
                    <a:lnB>
                      <a:noFill/>
                    </a:lnB>
                    <a:noFill/>
                  </a:tcPr>
                </a:tc>
                <a:extLst>
                  <a:ext uri="{0D108BD9-81ED-4DB2-BD59-A6C34878D82A}">
                    <a16:rowId xmlns:a16="http://schemas.microsoft.com/office/drawing/2014/main" val="332888230"/>
                  </a:ext>
                </a:extLst>
              </a:tr>
            </a:tbl>
          </a:graphicData>
        </a:graphic>
      </p:graphicFrame>
      <p:sp>
        <p:nvSpPr>
          <p:cNvPr id="33" name="Rectangle: Rounded Corners 32">
            <a:extLst>
              <a:ext uri="{FF2B5EF4-FFF2-40B4-BE49-F238E27FC236}">
                <a16:creationId xmlns:a16="http://schemas.microsoft.com/office/drawing/2014/main" id="{BAF61A44-ABAB-F65E-05F1-0731CC3E2B28}"/>
              </a:ext>
            </a:extLst>
          </p:cNvPr>
          <p:cNvSpPr/>
          <p:nvPr/>
        </p:nvSpPr>
        <p:spPr>
          <a:xfrm>
            <a:off x="5403273" y="293320"/>
            <a:ext cx="2747158" cy="201088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AD70C584-D832-B817-F166-CF1C4E920446}"/>
              </a:ext>
            </a:extLst>
          </p:cNvPr>
          <p:cNvSpPr/>
          <p:nvPr/>
        </p:nvSpPr>
        <p:spPr>
          <a:xfrm>
            <a:off x="8307581" y="293319"/>
            <a:ext cx="2747158" cy="2010888"/>
          </a:xfrm>
          <a:prstGeom prst="roundRect">
            <a:avLst/>
          </a:prstGeom>
          <a:solidFill>
            <a:srgbClr val="9927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3DBE8E-36D6-A74D-9885-C5FFC565C281}"/>
              </a:ext>
            </a:extLst>
          </p:cNvPr>
          <p:cNvSpPr/>
          <p:nvPr/>
        </p:nvSpPr>
        <p:spPr>
          <a:xfrm>
            <a:off x="0" y="-2"/>
            <a:ext cx="4497977" cy="6877149"/>
          </a:xfrm>
          <a:prstGeom prst="rect">
            <a:avLst/>
          </a:prstGeom>
          <a:solidFill>
            <a:srgbClr val="D811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2" name="Title 1">
            <a:extLst>
              <a:ext uri="{FF2B5EF4-FFF2-40B4-BE49-F238E27FC236}">
                <a16:creationId xmlns:a16="http://schemas.microsoft.com/office/drawing/2014/main" id="{201FC7AF-5338-954A-BCD4-C58D4639EB4C}"/>
              </a:ext>
            </a:extLst>
          </p:cNvPr>
          <p:cNvSpPr>
            <a:spLocks noGrp="1"/>
          </p:cNvSpPr>
          <p:nvPr>
            <p:ph type="title"/>
          </p:nvPr>
        </p:nvSpPr>
        <p:spPr>
          <a:xfrm>
            <a:off x="0" y="0"/>
            <a:ext cx="3735978" cy="6873918"/>
          </a:xfrm>
        </p:spPr>
        <p:txBody>
          <a:bodyPr>
            <a:normAutofit/>
          </a:bodyPr>
          <a:lstStyle/>
          <a:p>
            <a:pPr algn="ctr"/>
            <a:endParaRPr lang="en-US" b="1">
              <a:ea typeface="Calibri Light"/>
              <a:cs typeface="Calibri Light"/>
            </a:endParaRPr>
          </a:p>
          <a:p>
            <a:pPr algn="ctr"/>
            <a:endParaRPr lang="en-US" sz="3200" b="1">
              <a:solidFill>
                <a:schemeClr val="bg1"/>
              </a:solidFill>
              <a:latin typeface="Arial"/>
              <a:ea typeface="Calibri Light"/>
              <a:cs typeface="Calibri Light"/>
            </a:endParaRPr>
          </a:p>
          <a:p>
            <a:pPr algn="ctr"/>
            <a:endParaRPr lang="en-US" sz="3200" b="1">
              <a:solidFill>
                <a:schemeClr val="bg1"/>
              </a:solidFill>
              <a:latin typeface="Arial"/>
              <a:cs typeface="Arial"/>
            </a:endParaRPr>
          </a:p>
        </p:txBody>
      </p:sp>
      <p:pic>
        <p:nvPicPr>
          <p:cNvPr id="7" name="Picture 6" descr="A purple and orange sign&#10;&#10;Description automatically generated">
            <a:extLst>
              <a:ext uri="{FF2B5EF4-FFF2-40B4-BE49-F238E27FC236}">
                <a16:creationId xmlns:a16="http://schemas.microsoft.com/office/drawing/2014/main" id="{3EAC4421-8499-C49D-275E-E5A4BA338646}"/>
              </a:ext>
            </a:extLst>
          </p:cNvPr>
          <p:cNvPicPr>
            <a:picLocks noChangeAspect="1"/>
          </p:cNvPicPr>
          <p:nvPr/>
        </p:nvPicPr>
        <p:blipFill>
          <a:blip r:embed="rId3"/>
          <a:stretch>
            <a:fillRect/>
          </a:stretch>
        </p:blipFill>
        <p:spPr>
          <a:xfrm>
            <a:off x="11097310" y="6216829"/>
            <a:ext cx="844942" cy="548573"/>
          </a:xfrm>
          <a:prstGeom prst="rect">
            <a:avLst/>
          </a:prstGeom>
        </p:spPr>
      </p:pic>
      <p:graphicFrame>
        <p:nvGraphicFramePr>
          <p:cNvPr id="17" name="Table 16">
            <a:extLst>
              <a:ext uri="{FF2B5EF4-FFF2-40B4-BE49-F238E27FC236}">
                <a16:creationId xmlns:a16="http://schemas.microsoft.com/office/drawing/2014/main" id="{C4F80287-1A6A-FC29-EA78-F969BD945E41}"/>
              </a:ext>
            </a:extLst>
          </p:cNvPr>
          <p:cNvGraphicFramePr>
            <a:graphicFrameLocks noGrp="1"/>
          </p:cNvGraphicFramePr>
          <p:nvPr>
            <p:extLst>
              <p:ext uri="{D42A27DB-BD31-4B8C-83A1-F6EECF244321}">
                <p14:modId xmlns:p14="http://schemas.microsoft.com/office/powerpoint/2010/main" val="2009044432"/>
              </p:ext>
            </p:extLst>
          </p:nvPr>
        </p:nvGraphicFramePr>
        <p:xfrm>
          <a:off x="5657651" y="509778"/>
          <a:ext cx="2387316" cy="1524000"/>
        </p:xfrm>
        <a:graphic>
          <a:graphicData uri="http://schemas.openxmlformats.org/drawingml/2006/table">
            <a:tbl>
              <a:tblPr firstRow="1" bandRow="1">
                <a:tableStyleId>{5C22544A-7EE6-4342-B048-85BDC9FD1C3A}</a:tableStyleId>
              </a:tblPr>
              <a:tblGrid>
                <a:gridCol w="2387316">
                  <a:extLst>
                    <a:ext uri="{9D8B030D-6E8A-4147-A177-3AD203B41FA5}">
                      <a16:colId xmlns:a16="http://schemas.microsoft.com/office/drawing/2014/main" val="3647746240"/>
                    </a:ext>
                  </a:extLst>
                </a:gridCol>
              </a:tblGrid>
              <a:tr h="520395">
                <a:tc>
                  <a:txBody>
                    <a:bodyPr/>
                    <a:lstStyle/>
                    <a:p>
                      <a:pPr marL="0" algn="l" rtl="0" eaLnBrk="1" latinLnBrk="0" hangingPunct="1">
                        <a:spcBef>
                          <a:spcPts val="0"/>
                        </a:spcBef>
                        <a:spcAft>
                          <a:spcPts val="0"/>
                        </a:spcAft>
                      </a:pPr>
                      <a:r>
                        <a:rPr lang="en-GB" sz="1200" b="1" kern="1200">
                          <a:solidFill>
                            <a:schemeClr val="bg1"/>
                          </a:solidFill>
                          <a:effectLst/>
                          <a:latin typeface="Arial"/>
                        </a:rPr>
                        <a:t>STIMULANTS (Uppers)</a:t>
                      </a:r>
                    </a:p>
                    <a:p>
                      <a:pPr marL="171450" lvl="0" indent="-171450" algn="l" rtl="0">
                        <a:spcBef>
                          <a:spcPts val="0"/>
                        </a:spcBef>
                        <a:spcAft>
                          <a:spcPts val="0"/>
                        </a:spcAft>
                        <a:buFont typeface="Arial"/>
                        <a:buChar char="•"/>
                      </a:pPr>
                      <a:r>
                        <a:rPr lang="en-GB" sz="1100" b="0" kern="1200">
                          <a:solidFill>
                            <a:schemeClr val="bg1"/>
                          </a:solidFill>
                          <a:effectLst/>
                          <a:latin typeface="Arial"/>
                        </a:rPr>
                        <a:t>Speed up messages travelling between the brain and body.</a:t>
                      </a:r>
                      <a:endParaRPr lang="en-GB" sz="1100" b="0">
                        <a:solidFill>
                          <a:schemeClr val="bg1"/>
                        </a:solidFill>
                        <a:effectLst/>
                        <a:latin typeface="Arial"/>
                      </a:endParaRPr>
                    </a:p>
                    <a:p>
                      <a:pPr marL="171450" lvl="0" indent="-171450" algn="l">
                        <a:spcBef>
                          <a:spcPts val="0"/>
                        </a:spcBef>
                        <a:spcAft>
                          <a:spcPts val="0"/>
                        </a:spcAft>
                        <a:buFont typeface="Arial"/>
                        <a:buChar char="•"/>
                      </a:pPr>
                      <a:r>
                        <a:rPr lang="en-GB" sz="1100" b="0" kern="1200">
                          <a:solidFill>
                            <a:schemeClr val="bg1"/>
                          </a:solidFill>
                          <a:effectLst/>
                          <a:latin typeface="Arial"/>
                        </a:rPr>
                        <a:t>Make a person feel more awake, alert, confident or energetic. </a:t>
                      </a:r>
                      <a:endParaRPr lang="en-GB" sz="1100" b="0">
                        <a:solidFill>
                          <a:schemeClr val="bg1"/>
                        </a:solidFill>
                        <a:effectLst/>
                        <a:latin typeface="Arial"/>
                      </a:endParaRPr>
                    </a:p>
                    <a:p>
                      <a:pPr marL="171450" lvl="0" indent="-171450" algn="l">
                        <a:spcBef>
                          <a:spcPts val="0"/>
                        </a:spcBef>
                        <a:spcAft>
                          <a:spcPts val="0"/>
                        </a:spcAft>
                        <a:buFont typeface="Arial"/>
                        <a:buChar char="•"/>
                      </a:pPr>
                      <a:r>
                        <a:rPr lang="en-GB" sz="1100" b="0" kern="1200">
                          <a:solidFill>
                            <a:schemeClr val="bg1"/>
                          </a:solidFill>
                          <a:effectLst/>
                          <a:latin typeface="Arial"/>
                        </a:rPr>
                        <a:t>I</a:t>
                      </a:r>
                      <a:r>
                        <a:rPr lang="en-GB" sz="1100" b="0" i="0" kern="1200">
                          <a:solidFill>
                            <a:schemeClr val="bg1"/>
                          </a:solidFill>
                          <a:effectLst/>
                          <a:latin typeface="Arial"/>
                        </a:rPr>
                        <a:t>ncrease the heart rate, and blood pressure </a:t>
                      </a:r>
                      <a:endParaRPr lang="en-GB" sz="1100" b="0">
                        <a:solidFill>
                          <a:schemeClr val="bg1"/>
                        </a:solidFill>
                        <a:effectLst/>
                        <a:latin typeface="Arial"/>
                      </a:endParaRPr>
                    </a:p>
                    <a:p>
                      <a:pPr marL="171450" lvl="0" indent="-171450" algn="l">
                        <a:spcBef>
                          <a:spcPts val="0"/>
                        </a:spcBef>
                        <a:spcAft>
                          <a:spcPts val="0"/>
                        </a:spcAft>
                        <a:buFont typeface="Arial"/>
                        <a:buChar char="•"/>
                      </a:pPr>
                      <a:r>
                        <a:rPr lang="en-GB" sz="1100" b="0" i="0" kern="1200">
                          <a:solidFill>
                            <a:schemeClr val="bg1"/>
                          </a:solidFill>
                          <a:effectLst/>
                          <a:latin typeface="Arial"/>
                        </a:rPr>
                        <a:t>Can cause tremors, sweats, sleeplessness.</a:t>
                      </a:r>
                      <a:endParaRPr lang="en-GB" sz="1100" b="0">
                        <a:solidFill>
                          <a:schemeClr val="bg1"/>
                        </a:solidFill>
                        <a:effectLst/>
                        <a:latin typeface="Arial"/>
                      </a:endParaRPr>
                    </a:p>
                  </a:txBody>
                  <a:tcPr marL="0" marR="0" marT="0" marB="0" anchor="ctr">
                    <a:lnL>
                      <a:noFill/>
                    </a:lnL>
                    <a:lnR>
                      <a:noFill/>
                    </a:lnR>
                    <a:lnT>
                      <a:noFill/>
                    </a:lnT>
                    <a:lnB>
                      <a:noFill/>
                    </a:lnB>
                    <a:noFill/>
                  </a:tcPr>
                </a:tc>
                <a:extLst>
                  <a:ext uri="{0D108BD9-81ED-4DB2-BD59-A6C34878D82A}">
                    <a16:rowId xmlns:a16="http://schemas.microsoft.com/office/drawing/2014/main" val="3835382498"/>
                  </a:ext>
                </a:extLst>
              </a:tr>
            </a:tbl>
          </a:graphicData>
        </a:graphic>
      </p:graphicFrame>
      <p:graphicFrame>
        <p:nvGraphicFramePr>
          <p:cNvPr id="19" name="Table 18">
            <a:extLst>
              <a:ext uri="{FF2B5EF4-FFF2-40B4-BE49-F238E27FC236}">
                <a16:creationId xmlns:a16="http://schemas.microsoft.com/office/drawing/2014/main" id="{ED783719-2F76-D441-64B5-AEEF044F5B22}"/>
              </a:ext>
            </a:extLst>
          </p:cNvPr>
          <p:cNvGraphicFramePr>
            <a:graphicFrameLocks noGrp="1"/>
          </p:cNvGraphicFramePr>
          <p:nvPr>
            <p:extLst>
              <p:ext uri="{D42A27DB-BD31-4B8C-83A1-F6EECF244321}">
                <p14:modId xmlns:p14="http://schemas.microsoft.com/office/powerpoint/2010/main" val="129032637"/>
              </p:ext>
            </p:extLst>
          </p:nvPr>
        </p:nvGraphicFramePr>
        <p:xfrm>
          <a:off x="8429897" y="426720"/>
          <a:ext cx="2538126" cy="2080992"/>
        </p:xfrm>
        <a:graphic>
          <a:graphicData uri="http://schemas.openxmlformats.org/drawingml/2006/table">
            <a:tbl>
              <a:tblPr firstRow="1" bandRow="1">
                <a:tableStyleId>{5C22544A-7EE6-4342-B048-85BDC9FD1C3A}</a:tableStyleId>
              </a:tblPr>
              <a:tblGrid>
                <a:gridCol w="2538126">
                  <a:extLst>
                    <a:ext uri="{9D8B030D-6E8A-4147-A177-3AD203B41FA5}">
                      <a16:colId xmlns:a16="http://schemas.microsoft.com/office/drawing/2014/main" val="358358263"/>
                    </a:ext>
                  </a:extLst>
                </a:gridCol>
              </a:tblGrid>
              <a:tr h="2080992">
                <a:tc>
                  <a:txBody>
                    <a:bodyPr/>
                    <a:lstStyle/>
                    <a:p>
                      <a:pPr marL="0" algn="ctr" rtl="0" eaLnBrk="1" latinLnBrk="0" hangingPunct="1">
                        <a:spcBef>
                          <a:spcPts val="0"/>
                        </a:spcBef>
                        <a:spcAft>
                          <a:spcPts val="0"/>
                        </a:spcAft>
                      </a:pPr>
                      <a:r>
                        <a:rPr lang="en-GB" sz="1200" b="1" kern="1200">
                          <a:solidFill>
                            <a:schemeClr val="bg1"/>
                          </a:solidFill>
                          <a:effectLst/>
                          <a:latin typeface="Arial"/>
                        </a:rPr>
                        <a:t>DEPRESSANTS (Downers) </a:t>
                      </a:r>
                    </a:p>
                    <a:p>
                      <a:pPr marL="171450" lvl="0" indent="-171450" algn="l" rtl="0">
                        <a:spcBef>
                          <a:spcPts val="0"/>
                        </a:spcBef>
                        <a:spcAft>
                          <a:spcPts val="0"/>
                        </a:spcAft>
                        <a:buFont typeface="Arial"/>
                        <a:buChar char="•"/>
                      </a:pPr>
                      <a:r>
                        <a:rPr lang="en-GB" sz="1100" b="0" kern="1200">
                          <a:solidFill>
                            <a:schemeClr val="bg1"/>
                          </a:solidFill>
                          <a:effectLst/>
                          <a:latin typeface="Arial"/>
                        </a:rPr>
                        <a:t>Affects the central nervous system, slowing down the messages between the brain and body.</a:t>
                      </a:r>
                      <a:endParaRPr lang="en-GB" sz="1100" b="0">
                        <a:solidFill>
                          <a:schemeClr val="bg1"/>
                        </a:solidFill>
                        <a:effectLst/>
                        <a:latin typeface="Arial"/>
                      </a:endParaRPr>
                    </a:p>
                    <a:p>
                      <a:pPr marL="171450" lvl="0" indent="-171450" algn="l" rtl="0">
                        <a:spcBef>
                          <a:spcPts val="0"/>
                        </a:spcBef>
                        <a:spcAft>
                          <a:spcPts val="0"/>
                        </a:spcAft>
                        <a:buFont typeface="Arial"/>
                        <a:buChar char="•"/>
                      </a:pPr>
                      <a:r>
                        <a:rPr lang="en-GB" sz="1100" b="0" kern="1200">
                          <a:solidFill>
                            <a:schemeClr val="bg1"/>
                          </a:solidFill>
                          <a:effectLst/>
                          <a:latin typeface="Arial"/>
                        </a:rPr>
                        <a:t>Can affect concentration and coordination </a:t>
                      </a:r>
                    </a:p>
                    <a:p>
                      <a:pPr marL="171450" lvl="0" indent="-171450" algn="l">
                        <a:spcBef>
                          <a:spcPts val="0"/>
                        </a:spcBef>
                        <a:spcAft>
                          <a:spcPts val="0"/>
                        </a:spcAft>
                        <a:buFont typeface="Arial"/>
                        <a:buChar char="•"/>
                      </a:pPr>
                      <a:r>
                        <a:rPr lang="en-GB" sz="1100" b="0" kern="1200">
                          <a:solidFill>
                            <a:schemeClr val="bg1"/>
                          </a:solidFill>
                          <a:effectLst/>
                          <a:latin typeface="Arial"/>
                        </a:rPr>
                        <a:t>Slow down a person’s ability to respond to unexpected situations </a:t>
                      </a:r>
                      <a:endParaRPr lang="en-GB" sz="1100">
                        <a:solidFill>
                          <a:schemeClr val="bg1"/>
                        </a:solidFill>
                        <a:latin typeface="Arial"/>
                      </a:endParaRPr>
                    </a:p>
                    <a:p>
                      <a:pPr marL="171450" lvl="0" indent="-171450" algn="l">
                        <a:spcBef>
                          <a:spcPts val="0"/>
                        </a:spcBef>
                        <a:spcAft>
                          <a:spcPts val="0"/>
                        </a:spcAft>
                        <a:buFont typeface="Arial"/>
                        <a:buChar char="•"/>
                      </a:pPr>
                      <a:r>
                        <a:rPr lang="en-GB" sz="1100" b="0" i="0" u="none" strike="noStrike" kern="1200" noProof="0">
                          <a:solidFill>
                            <a:schemeClr val="bg1"/>
                          </a:solidFill>
                          <a:effectLst/>
                          <a:latin typeface="Arial"/>
                        </a:rPr>
                        <a:t>Reduces arousal and stimulation.</a:t>
                      </a:r>
                      <a:endParaRPr lang="en-GB" sz="1100">
                        <a:solidFill>
                          <a:schemeClr val="bg1"/>
                        </a:solidFill>
                      </a:endParaRPr>
                    </a:p>
                  </a:txBody>
                  <a:tcPr marL="0" marR="0" marT="0" marB="0">
                    <a:lnL>
                      <a:noFill/>
                    </a:lnL>
                    <a:lnR>
                      <a:noFill/>
                    </a:lnR>
                    <a:lnT>
                      <a:noFill/>
                    </a:lnT>
                    <a:lnB>
                      <a:noFill/>
                    </a:lnB>
                    <a:noFill/>
                  </a:tcPr>
                </a:tc>
                <a:extLst>
                  <a:ext uri="{0D108BD9-81ED-4DB2-BD59-A6C34878D82A}">
                    <a16:rowId xmlns:a16="http://schemas.microsoft.com/office/drawing/2014/main" val="371481862"/>
                  </a:ext>
                </a:extLst>
              </a:tr>
            </a:tbl>
          </a:graphicData>
        </a:graphic>
      </p:graphicFrame>
      <p:graphicFrame>
        <p:nvGraphicFramePr>
          <p:cNvPr id="23" name="Table 22">
            <a:extLst>
              <a:ext uri="{FF2B5EF4-FFF2-40B4-BE49-F238E27FC236}">
                <a16:creationId xmlns:a16="http://schemas.microsoft.com/office/drawing/2014/main" id="{3919DAB6-ED51-7ADF-33CE-E060E9E4A3D9}"/>
              </a:ext>
            </a:extLst>
          </p:cNvPr>
          <p:cNvGraphicFramePr>
            <a:graphicFrameLocks noGrp="1"/>
          </p:cNvGraphicFramePr>
          <p:nvPr>
            <p:extLst>
              <p:ext uri="{D42A27DB-BD31-4B8C-83A1-F6EECF244321}">
                <p14:modId xmlns:p14="http://schemas.microsoft.com/office/powerpoint/2010/main" val="1468115326"/>
              </p:ext>
            </p:extLst>
          </p:nvPr>
        </p:nvGraphicFramePr>
        <p:xfrm>
          <a:off x="4911633" y="2725782"/>
          <a:ext cx="1870458" cy="1467014"/>
        </p:xfrm>
        <a:graphic>
          <a:graphicData uri="http://schemas.openxmlformats.org/drawingml/2006/table">
            <a:tbl>
              <a:tblPr firstRow="1" bandRow="1">
                <a:tableStyleId>{5C22544A-7EE6-4342-B048-85BDC9FD1C3A}</a:tableStyleId>
              </a:tblPr>
              <a:tblGrid>
                <a:gridCol w="1870458">
                  <a:extLst>
                    <a:ext uri="{9D8B030D-6E8A-4147-A177-3AD203B41FA5}">
                      <a16:colId xmlns:a16="http://schemas.microsoft.com/office/drawing/2014/main" val="1066192015"/>
                    </a:ext>
                  </a:extLst>
                </a:gridCol>
              </a:tblGrid>
              <a:tr h="1467014">
                <a:tc>
                  <a:txBody>
                    <a:bodyPr/>
                    <a:lstStyle/>
                    <a:p>
                      <a:pPr marL="0" algn="ctr" rtl="0" eaLnBrk="1" latinLnBrk="0" hangingPunct="1">
                        <a:spcBef>
                          <a:spcPts val="0"/>
                        </a:spcBef>
                        <a:spcAft>
                          <a:spcPts val="0"/>
                        </a:spcAft>
                      </a:pPr>
                      <a:r>
                        <a:rPr lang="en-GB" sz="1200" b="1" kern="1200">
                          <a:solidFill>
                            <a:schemeClr val="bg1"/>
                          </a:solidFill>
                          <a:effectLst/>
                          <a:latin typeface="Arial"/>
                        </a:rPr>
                        <a:t>DISSOCIATIVES</a:t>
                      </a:r>
                    </a:p>
                    <a:p>
                      <a:pPr marL="171450" lvl="0" indent="-171450" algn="l" rtl="0">
                        <a:spcBef>
                          <a:spcPts val="0"/>
                        </a:spcBef>
                        <a:spcAft>
                          <a:spcPts val="0"/>
                        </a:spcAft>
                        <a:buFont typeface="Arial"/>
                        <a:buChar char="•"/>
                      </a:pPr>
                      <a:r>
                        <a:rPr lang="en-GB" sz="1100" b="0" kern="1200">
                          <a:solidFill>
                            <a:schemeClr val="bg1"/>
                          </a:solidFill>
                          <a:effectLst/>
                          <a:latin typeface="Arial"/>
                        </a:rPr>
                        <a:t>Gives a feeling of relaxation</a:t>
                      </a:r>
                      <a:endParaRPr lang="en-GB" sz="1100" b="0">
                        <a:solidFill>
                          <a:schemeClr val="bg1"/>
                        </a:solidFill>
                        <a:effectLst/>
                        <a:latin typeface="Arial"/>
                      </a:endParaRPr>
                    </a:p>
                    <a:p>
                      <a:pPr marL="171450" lvl="0" indent="-171450" algn="l">
                        <a:spcBef>
                          <a:spcPts val="0"/>
                        </a:spcBef>
                        <a:spcAft>
                          <a:spcPts val="0"/>
                        </a:spcAft>
                        <a:buFont typeface="Arial"/>
                        <a:buChar char="•"/>
                      </a:pPr>
                      <a:r>
                        <a:rPr lang="en-GB" sz="1100" b="0" i="0" kern="1200">
                          <a:solidFill>
                            <a:schemeClr val="bg1"/>
                          </a:solidFill>
                          <a:effectLst/>
                          <a:latin typeface="Arial"/>
                        </a:rPr>
                        <a:t>Causes people to feel separated or detached from their body or physical environment</a:t>
                      </a:r>
                      <a:r>
                        <a:rPr lang="en-GB" sz="1100" b="0">
                          <a:solidFill>
                            <a:schemeClr val="bg1"/>
                          </a:solidFill>
                          <a:effectLst/>
                          <a:latin typeface="Arial"/>
                        </a:rPr>
                        <a:t>.</a:t>
                      </a:r>
                    </a:p>
                  </a:txBody>
                  <a:tcPr marL="0" marR="0" marT="0" marB="0">
                    <a:lnL>
                      <a:noFill/>
                    </a:lnL>
                    <a:lnR>
                      <a:noFill/>
                    </a:lnR>
                    <a:lnT>
                      <a:noFill/>
                    </a:lnT>
                    <a:lnB>
                      <a:noFill/>
                    </a:lnB>
                    <a:noFill/>
                  </a:tcPr>
                </a:tc>
                <a:extLst>
                  <a:ext uri="{0D108BD9-81ED-4DB2-BD59-A6C34878D82A}">
                    <a16:rowId xmlns:a16="http://schemas.microsoft.com/office/drawing/2014/main" val="4268933372"/>
                  </a:ext>
                </a:extLst>
              </a:tr>
            </a:tbl>
          </a:graphicData>
        </a:graphic>
      </p:graphicFrame>
      <p:graphicFrame>
        <p:nvGraphicFramePr>
          <p:cNvPr id="25" name="Table 24">
            <a:extLst>
              <a:ext uri="{FF2B5EF4-FFF2-40B4-BE49-F238E27FC236}">
                <a16:creationId xmlns:a16="http://schemas.microsoft.com/office/drawing/2014/main" id="{23258A50-27DB-A54F-132D-8810532CE9F9}"/>
              </a:ext>
            </a:extLst>
          </p:cNvPr>
          <p:cNvGraphicFramePr>
            <a:graphicFrameLocks noGrp="1"/>
          </p:cNvGraphicFramePr>
          <p:nvPr>
            <p:extLst>
              <p:ext uri="{D42A27DB-BD31-4B8C-83A1-F6EECF244321}">
                <p14:modId xmlns:p14="http://schemas.microsoft.com/office/powerpoint/2010/main" val="1178232008"/>
              </p:ext>
            </p:extLst>
          </p:nvPr>
        </p:nvGraphicFramePr>
        <p:xfrm>
          <a:off x="7296268" y="2635338"/>
          <a:ext cx="1792512" cy="1167700"/>
        </p:xfrm>
        <a:graphic>
          <a:graphicData uri="http://schemas.openxmlformats.org/drawingml/2006/table">
            <a:tbl>
              <a:tblPr firstRow="1" bandRow="1">
                <a:tableStyleId>{5C22544A-7EE6-4342-B048-85BDC9FD1C3A}</a:tableStyleId>
              </a:tblPr>
              <a:tblGrid>
                <a:gridCol w="1792512">
                  <a:extLst>
                    <a:ext uri="{9D8B030D-6E8A-4147-A177-3AD203B41FA5}">
                      <a16:colId xmlns:a16="http://schemas.microsoft.com/office/drawing/2014/main" val="3181476326"/>
                    </a:ext>
                  </a:extLst>
                </a:gridCol>
              </a:tblGrid>
              <a:tr h="1167700">
                <a:tc>
                  <a:txBody>
                    <a:bodyPr/>
                    <a:lstStyle/>
                    <a:p>
                      <a:pPr marL="0" algn="ctr" rtl="0" eaLnBrk="1" latinLnBrk="0" hangingPunct="1">
                        <a:spcBef>
                          <a:spcPts val="0"/>
                        </a:spcBef>
                        <a:spcAft>
                          <a:spcPts val="0"/>
                        </a:spcAft>
                      </a:pPr>
                      <a:r>
                        <a:rPr lang="en-GB" sz="1200" b="1" kern="1200">
                          <a:solidFill>
                            <a:schemeClr val="bg1"/>
                          </a:solidFill>
                          <a:effectLst/>
                          <a:latin typeface="Arial"/>
                        </a:rPr>
                        <a:t>EMPATHOGENS</a:t>
                      </a:r>
                    </a:p>
                    <a:p>
                      <a:pPr marL="171450" lvl="0" indent="-171450" algn="l" rtl="0">
                        <a:spcBef>
                          <a:spcPts val="0"/>
                        </a:spcBef>
                        <a:spcAft>
                          <a:spcPts val="0"/>
                        </a:spcAft>
                        <a:buFont typeface="Arial"/>
                        <a:buChar char="•"/>
                      </a:pPr>
                      <a:r>
                        <a:rPr lang="en-GB" sz="1100" b="0" i="0" kern="1200">
                          <a:solidFill>
                            <a:schemeClr val="bg1"/>
                          </a:solidFill>
                          <a:effectLst/>
                          <a:latin typeface="Arial"/>
                        </a:rPr>
                        <a:t>Increase feelings of empathy and sociability. </a:t>
                      </a:r>
                      <a:endParaRPr lang="en-GB" sz="1100">
                        <a:solidFill>
                          <a:schemeClr val="bg1"/>
                        </a:solidFill>
                        <a:effectLst/>
                        <a:latin typeface="Arial"/>
                      </a:endParaRPr>
                    </a:p>
                    <a:p>
                      <a:pPr marL="171450" lvl="0" indent="-171450" algn="l">
                        <a:spcBef>
                          <a:spcPts val="0"/>
                        </a:spcBef>
                        <a:spcAft>
                          <a:spcPts val="0"/>
                        </a:spcAft>
                        <a:buFont typeface="Arial"/>
                        <a:buChar char="•"/>
                      </a:pPr>
                      <a:r>
                        <a:rPr lang="en-GB" sz="1100" b="0" i="0" kern="1200">
                          <a:solidFill>
                            <a:schemeClr val="bg1"/>
                          </a:solidFill>
                          <a:effectLst/>
                          <a:latin typeface="Arial"/>
                        </a:rPr>
                        <a:t>Often have both hallucinogenic and stimulant effects</a:t>
                      </a:r>
                      <a:r>
                        <a:rPr lang="en-GB" sz="1100">
                          <a:solidFill>
                            <a:schemeClr val="bg1"/>
                          </a:solidFill>
                          <a:effectLst/>
                          <a:latin typeface="Arial"/>
                        </a:rPr>
                        <a:t>.</a:t>
                      </a:r>
                    </a:p>
                  </a:txBody>
                  <a:tcPr marL="0" marR="0" marT="0" marB="0" anchor="ctr">
                    <a:lnL>
                      <a:noFill/>
                    </a:lnL>
                    <a:lnR>
                      <a:noFill/>
                    </a:lnR>
                    <a:lnT>
                      <a:noFill/>
                    </a:lnT>
                    <a:lnB>
                      <a:noFill/>
                    </a:lnB>
                    <a:noFill/>
                  </a:tcPr>
                </a:tc>
                <a:extLst>
                  <a:ext uri="{0D108BD9-81ED-4DB2-BD59-A6C34878D82A}">
                    <a16:rowId xmlns:a16="http://schemas.microsoft.com/office/drawing/2014/main" val="685853512"/>
                  </a:ext>
                </a:extLst>
              </a:tr>
            </a:tbl>
          </a:graphicData>
        </a:graphic>
      </p:graphicFrame>
      <p:graphicFrame>
        <p:nvGraphicFramePr>
          <p:cNvPr id="27" name="Table 26">
            <a:extLst>
              <a:ext uri="{FF2B5EF4-FFF2-40B4-BE49-F238E27FC236}">
                <a16:creationId xmlns:a16="http://schemas.microsoft.com/office/drawing/2014/main" id="{C730BDED-B487-C2CE-F691-FF02582E2159}"/>
              </a:ext>
            </a:extLst>
          </p:cNvPr>
          <p:cNvGraphicFramePr>
            <a:graphicFrameLocks noGrp="1"/>
          </p:cNvGraphicFramePr>
          <p:nvPr>
            <p:extLst>
              <p:ext uri="{D42A27DB-BD31-4B8C-83A1-F6EECF244321}">
                <p14:modId xmlns:p14="http://schemas.microsoft.com/office/powerpoint/2010/main" val="230837691"/>
              </p:ext>
            </p:extLst>
          </p:nvPr>
        </p:nvGraphicFramePr>
        <p:xfrm>
          <a:off x="9636034" y="4497977"/>
          <a:ext cx="1736965" cy="1561653"/>
        </p:xfrm>
        <a:graphic>
          <a:graphicData uri="http://schemas.openxmlformats.org/drawingml/2006/table">
            <a:tbl>
              <a:tblPr firstRow="1" bandRow="1">
                <a:tableStyleId>{5C22544A-7EE6-4342-B048-85BDC9FD1C3A}</a:tableStyleId>
              </a:tblPr>
              <a:tblGrid>
                <a:gridCol w="238178">
                  <a:extLst>
                    <a:ext uri="{9D8B030D-6E8A-4147-A177-3AD203B41FA5}">
                      <a16:colId xmlns:a16="http://schemas.microsoft.com/office/drawing/2014/main" val="855175116"/>
                    </a:ext>
                  </a:extLst>
                </a:gridCol>
                <a:gridCol w="1498787">
                  <a:extLst>
                    <a:ext uri="{9D8B030D-6E8A-4147-A177-3AD203B41FA5}">
                      <a16:colId xmlns:a16="http://schemas.microsoft.com/office/drawing/2014/main" val="3875514540"/>
                    </a:ext>
                  </a:extLst>
                </a:gridCol>
              </a:tblGrid>
              <a:tr h="676934">
                <a:tc gridSpan="2">
                  <a:txBody>
                    <a:bodyPr/>
                    <a:lstStyle/>
                    <a:p>
                      <a:pPr marL="0" algn="ctr" rtl="0" eaLnBrk="1" latinLnBrk="0" hangingPunct="1">
                        <a:spcBef>
                          <a:spcPts val="0"/>
                        </a:spcBef>
                        <a:spcAft>
                          <a:spcPts val="0"/>
                        </a:spcAft>
                      </a:pPr>
                      <a:r>
                        <a:rPr lang="en-GB" sz="1200" b="1" kern="1200">
                          <a:solidFill>
                            <a:schemeClr val="bg1"/>
                          </a:solidFill>
                          <a:effectLst/>
                          <a:latin typeface="Arial"/>
                        </a:rPr>
                        <a:t>CANNABOIDS</a:t>
                      </a:r>
                    </a:p>
                    <a:p>
                      <a:pPr marL="171450" lvl="0" indent="-171450" algn="l" rtl="0">
                        <a:spcBef>
                          <a:spcPts val="0"/>
                        </a:spcBef>
                        <a:spcAft>
                          <a:spcPts val="0"/>
                        </a:spcAft>
                        <a:buFont typeface="Arial"/>
                        <a:buChar char="•"/>
                      </a:pPr>
                      <a:r>
                        <a:rPr lang="en-GB" sz="1100" b="0" i="0" kern="1200">
                          <a:solidFill>
                            <a:schemeClr val="bg1"/>
                          </a:solidFill>
                          <a:effectLst/>
                          <a:latin typeface="Arial"/>
                        </a:rPr>
                        <a:t>Naturally occurring compounds found in the </a:t>
                      </a:r>
                      <a:r>
                        <a:rPr lang="en-GB" sz="1100" b="0" i="1" kern="1200">
                          <a:solidFill>
                            <a:schemeClr val="bg1"/>
                          </a:solidFill>
                          <a:effectLst/>
                          <a:latin typeface="Arial"/>
                        </a:rPr>
                        <a:t>Cannabis</a:t>
                      </a:r>
                      <a:r>
                        <a:rPr lang="en-GB" sz="1100" b="0" i="0" kern="1200">
                          <a:solidFill>
                            <a:schemeClr val="bg1"/>
                          </a:solidFill>
                          <a:effectLst/>
                          <a:latin typeface="Arial"/>
                        </a:rPr>
                        <a:t> plant. </a:t>
                      </a:r>
                      <a:endParaRPr lang="en-GB" sz="1100" b="0">
                        <a:solidFill>
                          <a:schemeClr val="bg1"/>
                        </a:solidFill>
                        <a:effectLst/>
                        <a:latin typeface="Arial"/>
                      </a:endParaRPr>
                    </a:p>
                    <a:p>
                      <a:pPr marL="171450" lvl="0" indent="-171450" algn="l">
                        <a:spcBef>
                          <a:spcPts val="0"/>
                        </a:spcBef>
                        <a:spcAft>
                          <a:spcPts val="0"/>
                        </a:spcAft>
                        <a:buFont typeface="Arial"/>
                        <a:buChar char="•"/>
                      </a:pPr>
                      <a:r>
                        <a:rPr lang="en-GB" sz="1100" b="0" i="0" kern="1200">
                          <a:solidFill>
                            <a:schemeClr val="bg1"/>
                          </a:solidFill>
                          <a:effectLst/>
                          <a:latin typeface="Arial"/>
                        </a:rPr>
                        <a:t>M</a:t>
                      </a:r>
                      <a:r>
                        <a:rPr lang="en-GB" sz="1100" b="0" kern="1200">
                          <a:solidFill>
                            <a:schemeClr val="bg1"/>
                          </a:solidFill>
                          <a:effectLst/>
                          <a:latin typeface="Arial"/>
                        </a:rPr>
                        <a:t>ay lead to memory loss or paranoia.</a:t>
                      </a:r>
                      <a:endParaRPr lang="en-GB" sz="1100" b="0">
                        <a:solidFill>
                          <a:schemeClr val="bg1"/>
                        </a:solidFill>
                        <a:effectLst/>
                        <a:latin typeface="Arial"/>
                      </a:endParaRPr>
                    </a:p>
                  </a:txBody>
                  <a:tcPr marL="0" marR="0" marT="0" marB="0">
                    <a:lnL>
                      <a:noFill/>
                    </a:lnL>
                    <a:lnR>
                      <a:noFill/>
                    </a:lnR>
                    <a:lnT>
                      <a:noFill/>
                    </a:lnT>
                    <a:lnB>
                      <a:noFill/>
                    </a:lnB>
                    <a:noFill/>
                  </a:tcPr>
                </a:tc>
                <a:tc hMerge="1">
                  <a:txBody>
                    <a:bodyPr/>
                    <a:lstStyle/>
                    <a:p>
                      <a:endParaRPr lang="en-US"/>
                    </a:p>
                  </a:txBody>
                  <a:tcPr marL="0" marR="0" marT="0" marB="0">
                    <a:lnL>
                      <a:noFill/>
                    </a:lnL>
                    <a:lnR>
                      <a:noFill/>
                    </a:lnR>
                    <a:lnT>
                      <a:noFill/>
                    </a:lnT>
                    <a:lnB>
                      <a:noFill/>
                    </a:lnB>
                    <a:noFill/>
                  </a:tcPr>
                </a:tc>
                <a:extLst>
                  <a:ext uri="{0D108BD9-81ED-4DB2-BD59-A6C34878D82A}">
                    <a16:rowId xmlns:a16="http://schemas.microsoft.com/office/drawing/2014/main" val="2100350525"/>
                  </a:ext>
                </a:extLst>
              </a:tr>
              <a:tr h="540573">
                <a:tc>
                  <a:txBody>
                    <a:bodyPr/>
                    <a:lstStyle/>
                    <a:p>
                      <a:pPr marL="0" lvl="0" algn="ctr">
                        <a:spcBef>
                          <a:spcPts val="0"/>
                        </a:spcBef>
                        <a:spcAft>
                          <a:spcPts val="0"/>
                        </a:spcAft>
                        <a:buNone/>
                      </a:pPr>
                      <a:endParaRPr lang="en-GB" sz="1200" b="1" kern="1200">
                        <a:solidFill>
                          <a:schemeClr val="tx1"/>
                        </a:solidFill>
                        <a:effectLst/>
                        <a:latin typeface="Arial"/>
                      </a:endParaRPr>
                    </a:p>
                  </a:txBody>
                  <a:tcPr marL="0" marR="0" marT="0" marB="0">
                    <a:lnL w="0">
                      <a:noFill/>
                    </a:lnL>
                    <a:lnR w="0">
                      <a:noFill/>
                    </a:lnR>
                    <a:lnT w="0">
                      <a:noFill/>
                    </a:lnT>
                    <a:lnB w="0">
                      <a:noFill/>
                    </a:lnB>
                    <a:noFill/>
                  </a:tcPr>
                </a:tc>
                <a:tc>
                  <a:txBody>
                    <a:bodyPr/>
                    <a:lstStyle/>
                    <a:p>
                      <a:pPr marL="0" lvl="0" algn="ctr">
                        <a:spcBef>
                          <a:spcPts val="0"/>
                        </a:spcBef>
                        <a:spcAft>
                          <a:spcPts val="0"/>
                        </a:spcAft>
                        <a:buNone/>
                      </a:pPr>
                      <a:endParaRPr lang="en-GB" sz="1200" b="0" kern="1200">
                        <a:solidFill>
                          <a:schemeClr val="tx1"/>
                        </a:solidFill>
                        <a:effectLst/>
                        <a:latin typeface="Arial"/>
                      </a:endParaRPr>
                    </a:p>
                  </a:txBody>
                  <a:tcPr marL="0" marR="0" marT="0" marB="0">
                    <a:lnL w="0">
                      <a:noFill/>
                    </a:lnL>
                    <a:lnR w="0">
                      <a:noFill/>
                    </a:lnR>
                    <a:lnT w="0">
                      <a:noFill/>
                    </a:lnT>
                    <a:lnB w="0">
                      <a:noFill/>
                    </a:lnB>
                    <a:noFill/>
                  </a:tcPr>
                </a:tc>
                <a:extLst>
                  <a:ext uri="{0D108BD9-81ED-4DB2-BD59-A6C34878D82A}">
                    <a16:rowId xmlns:a16="http://schemas.microsoft.com/office/drawing/2014/main" val="1098747537"/>
                  </a:ext>
                </a:extLst>
              </a:tr>
            </a:tbl>
          </a:graphicData>
        </a:graphic>
      </p:graphicFrame>
      <p:graphicFrame>
        <p:nvGraphicFramePr>
          <p:cNvPr id="29" name="Table 28">
            <a:extLst>
              <a:ext uri="{FF2B5EF4-FFF2-40B4-BE49-F238E27FC236}">
                <a16:creationId xmlns:a16="http://schemas.microsoft.com/office/drawing/2014/main" id="{6514BC89-E772-DFD4-F184-306A6217BA5A}"/>
              </a:ext>
            </a:extLst>
          </p:cNvPr>
          <p:cNvGraphicFramePr>
            <a:graphicFrameLocks noGrp="1"/>
          </p:cNvGraphicFramePr>
          <p:nvPr>
            <p:extLst>
              <p:ext uri="{D42A27DB-BD31-4B8C-83A1-F6EECF244321}">
                <p14:modId xmlns:p14="http://schemas.microsoft.com/office/powerpoint/2010/main" val="4231368681"/>
              </p:ext>
            </p:extLst>
          </p:nvPr>
        </p:nvGraphicFramePr>
        <p:xfrm>
          <a:off x="7188926" y="4497978"/>
          <a:ext cx="2012878" cy="1562586"/>
        </p:xfrm>
        <a:graphic>
          <a:graphicData uri="http://schemas.openxmlformats.org/drawingml/2006/table">
            <a:tbl>
              <a:tblPr firstRow="1" bandRow="1">
                <a:tableStyleId>{5C22544A-7EE6-4342-B048-85BDC9FD1C3A}</a:tableStyleId>
              </a:tblPr>
              <a:tblGrid>
                <a:gridCol w="2012878">
                  <a:extLst>
                    <a:ext uri="{9D8B030D-6E8A-4147-A177-3AD203B41FA5}">
                      <a16:colId xmlns:a16="http://schemas.microsoft.com/office/drawing/2014/main" val="2267002822"/>
                    </a:ext>
                  </a:extLst>
                </a:gridCol>
              </a:tblGrid>
              <a:tr h="1562586">
                <a:tc>
                  <a:txBody>
                    <a:bodyPr/>
                    <a:lstStyle/>
                    <a:p>
                      <a:pPr marL="0" algn="ctr" rtl="0" eaLnBrk="1" latinLnBrk="0" hangingPunct="1">
                        <a:spcBef>
                          <a:spcPts val="0"/>
                        </a:spcBef>
                        <a:spcAft>
                          <a:spcPts val="0"/>
                        </a:spcAft>
                      </a:pPr>
                      <a:r>
                        <a:rPr lang="en-GB" sz="1200" b="1" kern="1200">
                          <a:solidFill>
                            <a:schemeClr val="bg1"/>
                          </a:solidFill>
                          <a:effectLst/>
                          <a:latin typeface="Arial"/>
                        </a:rPr>
                        <a:t>OPIOIDS</a:t>
                      </a:r>
                    </a:p>
                    <a:p>
                      <a:pPr marL="171450" lvl="0" indent="-171450" algn="l" rtl="0">
                        <a:spcBef>
                          <a:spcPts val="0"/>
                        </a:spcBef>
                        <a:spcAft>
                          <a:spcPts val="0"/>
                        </a:spcAft>
                        <a:buFont typeface="Arial"/>
                        <a:buChar char="•"/>
                      </a:pPr>
                      <a:r>
                        <a:rPr lang="en-US" sz="1100" b="0" i="0" u="none" strike="noStrike" kern="1200" noProof="0">
                          <a:solidFill>
                            <a:schemeClr val="bg1"/>
                          </a:solidFill>
                          <a:effectLst/>
                          <a:latin typeface="Arial"/>
                        </a:rPr>
                        <a:t>Class of drugs that derive from, or mimic, natural substances found in the opium poppy plant.</a:t>
                      </a:r>
                      <a:endParaRPr lang="en-US" sz="1100" i="0">
                        <a:solidFill>
                          <a:schemeClr val="bg1"/>
                        </a:solidFill>
                        <a:effectLst/>
                        <a:latin typeface="Arial"/>
                      </a:endParaRPr>
                    </a:p>
                    <a:p>
                      <a:pPr marL="171450" lvl="0" indent="-171450" algn="l">
                        <a:spcBef>
                          <a:spcPts val="0"/>
                        </a:spcBef>
                        <a:spcAft>
                          <a:spcPts val="0"/>
                        </a:spcAft>
                        <a:buFont typeface="Arial"/>
                        <a:buChar char="•"/>
                      </a:pPr>
                      <a:r>
                        <a:rPr lang="en-US" sz="1100" b="0" i="0" kern="1200">
                          <a:solidFill>
                            <a:schemeClr val="bg1"/>
                          </a:solidFill>
                          <a:effectLst/>
                          <a:latin typeface="Arial"/>
                        </a:rPr>
                        <a:t>U</a:t>
                      </a:r>
                      <a:r>
                        <a:rPr lang="en-US" sz="1100" b="0" i="0" u="none" strike="noStrike" kern="1200" noProof="0">
                          <a:solidFill>
                            <a:schemeClr val="bg1"/>
                          </a:solidFill>
                          <a:effectLst/>
                          <a:latin typeface="Arial"/>
                        </a:rPr>
                        <a:t>sed primarily to relieve pain but can lead to feelings of euphoria</a:t>
                      </a:r>
                      <a:r>
                        <a:rPr lang="en-US" sz="1100" b="0" i="0" kern="1200">
                          <a:solidFill>
                            <a:schemeClr val="bg1"/>
                          </a:solidFill>
                          <a:effectLst/>
                          <a:latin typeface="Arial"/>
                        </a:rPr>
                        <a:t>.</a:t>
                      </a:r>
                    </a:p>
                  </a:txBody>
                  <a:tcPr marL="0" marR="0" marT="0" marB="0">
                    <a:lnL>
                      <a:noFill/>
                    </a:lnL>
                    <a:lnR>
                      <a:noFill/>
                    </a:lnR>
                    <a:lnT>
                      <a:noFill/>
                    </a:lnT>
                    <a:lnB>
                      <a:noFill/>
                    </a:lnB>
                    <a:noFill/>
                  </a:tcPr>
                </a:tc>
                <a:extLst>
                  <a:ext uri="{0D108BD9-81ED-4DB2-BD59-A6C34878D82A}">
                    <a16:rowId xmlns:a16="http://schemas.microsoft.com/office/drawing/2014/main" val="1158650223"/>
                  </a:ext>
                </a:extLst>
              </a:tr>
            </a:tbl>
          </a:graphicData>
        </a:graphic>
      </p:graphicFrame>
      <p:graphicFrame>
        <p:nvGraphicFramePr>
          <p:cNvPr id="31" name="Table 30">
            <a:extLst>
              <a:ext uri="{FF2B5EF4-FFF2-40B4-BE49-F238E27FC236}">
                <a16:creationId xmlns:a16="http://schemas.microsoft.com/office/drawing/2014/main" id="{9A658C05-882E-99D1-3750-751DF5586B99}"/>
              </a:ext>
            </a:extLst>
          </p:cNvPr>
          <p:cNvGraphicFramePr>
            <a:graphicFrameLocks noGrp="1"/>
          </p:cNvGraphicFramePr>
          <p:nvPr>
            <p:extLst>
              <p:ext uri="{D42A27DB-BD31-4B8C-83A1-F6EECF244321}">
                <p14:modId xmlns:p14="http://schemas.microsoft.com/office/powerpoint/2010/main" val="3325779706"/>
              </p:ext>
            </p:extLst>
          </p:nvPr>
        </p:nvGraphicFramePr>
        <p:xfrm>
          <a:off x="4767944" y="4319451"/>
          <a:ext cx="2201140" cy="1828800"/>
        </p:xfrm>
        <a:graphic>
          <a:graphicData uri="http://schemas.openxmlformats.org/drawingml/2006/table">
            <a:tbl>
              <a:tblPr firstRow="1" bandRow="1">
                <a:tableStyleId>{5C22544A-7EE6-4342-B048-85BDC9FD1C3A}</a:tableStyleId>
              </a:tblPr>
              <a:tblGrid>
                <a:gridCol w="2201140">
                  <a:extLst>
                    <a:ext uri="{9D8B030D-6E8A-4147-A177-3AD203B41FA5}">
                      <a16:colId xmlns:a16="http://schemas.microsoft.com/office/drawing/2014/main" val="3557828271"/>
                    </a:ext>
                  </a:extLst>
                </a:gridCol>
              </a:tblGrid>
              <a:tr h="1828800">
                <a:tc>
                  <a:txBody>
                    <a:bodyPr/>
                    <a:lstStyle/>
                    <a:p>
                      <a:pPr marL="0" indent="0" algn="ctr" rtl="0" eaLnBrk="1" latinLnBrk="0" hangingPunct="1">
                        <a:spcBef>
                          <a:spcPts val="0"/>
                        </a:spcBef>
                        <a:spcAft>
                          <a:spcPts val="0"/>
                        </a:spcAft>
                        <a:buNone/>
                      </a:pPr>
                      <a:r>
                        <a:rPr lang="en-GB" sz="1200" b="1" kern="1200">
                          <a:solidFill>
                            <a:schemeClr val="bg1"/>
                          </a:solidFill>
                          <a:effectLst/>
                          <a:latin typeface="Arial"/>
                        </a:rPr>
                        <a:t>STEROIDS</a:t>
                      </a:r>
                    </a:p>
                    <a:p>
                      <a:pPr marL="171450" lvl="0" indent="-171450" algn="l" rtl="0">
                        <a:spcBef>
                          <a:spcPts val="0"/>
                        </a:spcBef>
                        <a:spcAft>
                          <a:spcPts val="0"/>
                        </a:spcAft>
                        <a:buFont typeface="Arial"/>
                        <a:buChar char="•"/>
                      </a:pPr>
                      <a:r>
                        <a:rPr lang="en-GB" sz="1100" b="0" kern="1200">
                          <a:solidFill>
                            <a:schemeClr val="bg1"/>
                          </a:solidFill>
                          <a:effectLst/>
                          <a:latin typeface="Arial"/>
                        </a:rPr>
                        <a:t>Anabolic steroids are used by athletes to increase muscle mass and speed up recovery. </a:t>
                      </a:r>
                      <a:endParaRPr lang="en-GB" sz="1100">
                        <a:solidFill>
                          <a:schemeClr val="bg1"/>
                        </a:solidFill>
                        <a:effectLst/>
                        <a:latin typeface="Arial"/>
                      </a:endParaRPr>
                    </a:p>
                    <a:p>
                      <a:pPr marL="171450" lvl="0" indent="-171450" algn="l">
                        <a:spcBef>
                          <a:spcPts val="0"/>
                        </a:spcBef>
                        <a:spcAft>
                          <a:spcPts val="0"/>
                        </a:spcAft>
                        <a:buFont typeface="Arial"/>
                        <a:buChar char="•"/>
                      </a:pPr>
                      <a:r>
                        <a:rPr lang="en-GB" sz="1100" b="0" kern="1200">
                          <a:solidFill>
                            <a:schemeClr val="bg1"/>
                          </a:solidFill>
                          <a:effectLst/>
                          <a:latin typeface="Arial"/>
                        </a:rPr>
                        <a:t>In young people, they can lead to </a:t>
                      </a:r>
                      <a:r>
                        <a:rPr lang="en-GB" sz="1100" b="0" i="0" kern="1200">
                          <a:solidFill>
                            <a:schemeClr val="bg1"/>
                          </a:solidFill>
                          <a:effectLst/>
                          <a:latin typeface="Arial"/>
                        </a:rPr>
                        <a:t>aggression; extreme mood swings; anger; extreme irritability; delusions; impaired judgment.</a:t>
                      </a:r>
                      <a:endParaRPr lang="en-GB" sz="1100">
                        <a:solidFill>
                          <a:schemeClr val="bg1"/>
                        </a:solidFill>
                        <a:effectLst/>
                        <a:latin typeface="Arial"/>
                      </a:endParaRPr>
                    </a:p>
                  </a:txBody>
                  <a:tcPr marL="0" marR="0" marT="0" marB="0" anchor="ctr">
                    <a:lnL>
                      <a:noFill/>
                    </a:lnL>
                    <a:lnR>
                      <a:noFill/>
                    </a:lnR>
                    <a:lnT>
                      <a:noFill/>
                    </a:lnT>
                    <a:lnB>
                      <a:noFill/>
                    </a:lnB>
                    <a:noFill/>
                  </a:tcPr>
                </a:tc>
                <a:extLst>
                  <a:ext uri="{0D108BD9-81ED-4DB2-BD59-A6C34878D82A}">
                    <a16:rowId xmlns:a16="http://schemas.microsoft.com/office/drawing/2014/main" val="3901933659"/>
                  </a:ext>
                </a:extLst>
              </a:tr>
            </a:tbl>
          </a:graphicData>
        </a:graphic>
      </p:graphicFrame>
      <p:sp>
        <p:nvSpPr>
          <p:cNvPr id="3" name="TextBox 2">
            <a:extLst>
              <a:ext uri="{FF2B5EF4-FFF2-40B4-BE49-F238E27FC236}">
                <a16:creationId xmlns:a16="http://schemas.microsoft.com/office/drawing/2014/main" id="{0DD5F827-704C-087F-F553-BA51D59ADFE1}"/>
              </a:ext>
            </a:extLst>
          </p:cNvPr>
          <p:cNvSpPr txBox="1"/>
          <p:nvPr/>
        </p:nvSpPr>
        <p:spPr>
          <a:xfrm>
            <a:off x="304799" y="1343891"/>
            <a:ext cx="380496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1"/>
                </a:solidFill>
                <a:latin typeface="Arial"/>
                <a:cs typeface="Arial"/>
              </a:rPr>
              <a:t>Drug classifications based on their effects on the body</a:t>
            </a:r>
            <a:endParaRPr lang="en-US">
              <a:solidFill>
                <a:schemeClr val="bg1"/>
              </a:solidFill>
              <a:ea typeface="Calibri" panose="020F0502020204030204"/>
              <a:cs typeface="Calibri" panose="020F0502020204030204"/>
            </a:endParaRPr>
          </a:p>
        </p:txBody>
      </p:sp>
      <p:pic>
        <p:nvPicPr>
          <p:cNvPr id="6" name="Picture 5" descr="A close up of a sign&#10;&#10;Description automatically generated">
            <a:extLst>
              <a:ext uri="{FF2B5EF4-FFF2-40B4-BE49-F238E27FC236}">
                <a16:creationId xmlns:a16="http://schemas.microsoft.com/office/drawing/2014/main" id="{E387B78B-CBB2-AD2F-6557-91238AE8E6B3}"/>
              </a:ext>
            </a:extLst>
          </p:cNvPr>
          <p:cNvPicPr>
            <a:picLocks noChangeAspect="1"/>
          </p:cNvPicPr>
          <p:nvPr/>
        </p:nvPicPr>
        <p:blipFill>
          <a:blip r:embed="rId4"/>
          <a:stretch>
            <a:fillRect/>
          </a:stretch>
        </p:blipFill>
        <p:spPr>
          <a:xfrm>
            <a:off x="350248" y="6280513"/>
            <a:ext cx="1581150" cy="419100"/>
          </a:xfrm>
          <a:prstGeom prst="rect">
            <a:avLst/>
          </a:prstGeom>
        </p:spPr>
      </p:pic>
    </p:spTree>
    <p:extLst>
      <p:ext uri="{BB962C8B-B14F-4D97-AF65-F5344CB8AC3E}">
        <p14:creationId xmlns:p14="http://schemas.microsoft.com/office/powerpoint/2010/main" val="25018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7" grpId="0" animBg="1"/>
      <p:bldP spid="41" grpId="0" animBg="1"/>
      <p:bldP spid="43" grpId="0" animBg="1"/>
      <p:bldP spid="44" grpId="0" animBg="1"/>
      <p:bldP spid="45"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AABFB74-1394-6BEE-A6A6-C2015BEF6C12}"/>
              </a:ext>
            </a:extLst>
          </p:cNvPr>
          <p:cNvGraphicFramePr>
            <a:graphicFrameLocks noGrp="1"/>
          </p:cNvGraphicFramePr>
          <p:nvPr>
            <p:extLst>
              <p:ext uri="{D42A27DB-BD31-4B8C-83A1-F6EECF244321}">
                <p14:modId xmlns:p14="http://schemas.microsoft.com/office/powerpoint/2010/main" val="1113667910"/>
              </p:ext>
            </p:extLst>
          </p:nvPr>
        </p:nvGraphicFramePr>
        <p:xfrm>
          <a:off x="6162707" y="1633118"/>
          <a:ext cx="5852705" cy="3597027"/>
        </p:xfrm>
        <a:graphic>
          <a:graphicData uri="http://schemas.openxmlformats.org/drawingml/2006/table">
            <a:tbl>
              <a:tblPr bandRow="1">
                <a:tableStyleId>{5C22544A-7EE6-4342-B048-85BDC9FD1C3A}</a:tableStyleId>
              </a:tblPr>
              <a:tblGrid>
                <a:gridCol w="2776857">
                  <a:extLst>
                    <a:ext uri="{9D8B030D-6E8A-4147-A177-3AD203B41FA5}">
                      <a16:colId xmlns:a16="http://schemas.microsoft.com/office/drawing/2014/main" val="2892455759"/>
                    </a:ext>
                  </a:extLst>
                </a:gridCol>
                <a:gridCol w="981462">
                  <a:extLst>
                    <a:ext uri="{9D8B030D-6E8A-4147-A177-3AD203B41FA5}">
                      <a16:colId xmlns:a16="http://schemas.microsoft.com/office/drawing/2014/main" val="390433304"/>
                    </a:ext>
                  </a:extLst>
                </a:gridCol>
                <a:gridCol w="2094386">
                  <a:extLst>
                    <a:ext uri="{9D8B030D-6E8A-4147-A177-3AD203B41FA5}">
                      <a16:colId xmlns:a16="http://schemas.microsoft.com/office/drawing/2014/main" val="2287375361"/>
                    </a:ext>
                  </a:extLst>
                </a:gridCol>
              </a:tblGrid>
              <a:tr h="393625">
                <a:tc>
                  <a:txBody>
                    <a:bodyPr/>
                    <a:lstStyle/>
                    <a:p>
                      <a:pPr algn="l" rtl="0" fontAlgn="base"/>
                      <a:r>
                        <a:rPr lang="en-GB" sz="1400" b="1" i="0" dirty="0">
                          <a:solidFill>
                            <a:srgbClr val="FFFFFF"/>
                          </a:solidFill>
                          <a:effectLst/>
                          <a:latin typeface="Arial"/>
                        </a:rPr>
                        <a:t>Substance</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l" rtl="0" fontAlgn="base"/>
                      <a:r>
                        <a:rPr lang="en-GB" sz="1400" b="1" i="0" dirty="0">
                          <a:solidFill>
                            <a:srgbClr val="FFFFFF"/>
                          </a:solidFill>
                          <a:effectLst/>
                          <a:latin typeface="Arial"/>
                        </a:rPr>
                        <a:t>Class</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l" rtl="0" fontAlgn="base"/>
                      <a:r>
                        <a:rPr lang="en-GB" sz="1400" b="1" i="0" dirty="0">
                          <a:solidFill>
                            <a:srgbClr val="FFFFFF"/>
                          </a:solidFill>
                          <a:effectLst/>
                          <a:latin typeface="Arial"/>
                        </a:rPr>
                        <a:t>Effects</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484058436"/>
                  </a:ext>
                </a:extLst>
              </a:tr>
              <a:tr h="1004657">
                <a:tc>
                  <a:txBody>
                    <a:bodyPr/>
                    <a:lstStyle/>
                    <a:p>
                      <a:pPr lvl="0" algn="l">
                        <a:buNone/>
                      </a:pPr>
                      <a:r>
                        <a:rPr lang="en-GB" sz="1200" b="1" i="0" u="none" strike="noStrike" noProof="0" dirty="0">
                          <a:solidFill>
                            <a:schemeClr val="tx1"/>
                          </a:solidFill>
                          <a:effectLst/>
                          <a:latin typeface="Arial"/>
                        </a:rPr>
                        <a:t>Cannabis</a:t>
                      </a:r>
                    </a:p>
                    <a:p>
                      <a:pPr lvl="0" algn="l">
                        <a:buNone/>
                      </a:pPr>
                      <a:r>
                        <a:rPr lang="en-GB" sz="1100" b="0" i="0" dirty="0">
                          <a:solidFill>
                            <a:schemeClr val="tx1"/>
                          </a:solidFill>
                          <a:effectLst/>
                          <a:latin typeface="Arial"/>
                        </a:rPr>
                        <a:t>Dope/ Ganja/</a:t>
                      </a:r>
                    </a:p>
                    <a:p>
                      <a:pPr lvl="0" algn="l">
                        <a:buNone/>
                      </a:pPr>
                      <a:r>
                        <a:rPr lang="en-GB" sz="1100" b="0" i="0" dirty="0">
                          <a:solidFill>
                            <a:schemeClr val="tx1"/>
                          </a:solidFill>
                          <a:effectLst/>
                          <a:latin typeface="Arial"/>
                        </a:rPr>
                        <a:t>Weed/ Pot/</a:t>
                      </a:r>
                    </a:p>
                    <a:p>
                      <a:pPr lvl="0" algn="l">
                        <a:buNone/>
                      </a:pPr>
                      <a:r>
                        <a:rPr lang="en-GB" sz="1100" b="0" i="0" dirty="0">
                          <a:solidFill>
                            <a:schemeClr val="tx1"/>
                          </a:solidFill>
                          <a:effectLst/>
                          <a:latin typeface="Arial"/>
                        </a:rPr>
                        <a:t>Dank</a:t>
                      </a: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20000"/>
                        <a:lumOff val="8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20000"/>
                        <a:lumOff val="8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20000"/>
                        <a:lumOff val="80000"/>
                      </a:schemeClr>
                    </a:solidFill>
                  </a:tcPr>
                </a:tc>
                <a:extLst>
                  <a:ext uri="{0D108BD9-81ED-4DB2-BD59-A6C34878D82A}">
                    <a16:rowId xmlns:a16="http://schemas.microsoft.com/office/drawing/2014/main" val="3360947576"/>
                  </a:ext>
                </a:extLst>
              </a:tr>
              <a:tr h="1053269">
                <a:tc>
                  <a:txBody>
                    <a:bodyPr/>
                    <a:lstStyle/>
                    <a:p>
                      <a:pPr lvl="0" algn="l">
                        <a:buNone/>
                      </a:pPr>
                      <a:r>
                        <a:rPr lang="en-GB" sz="1200" b="1" i="0" u="none" strike="noStrike" noProof="0" dirty="0">
                          <a:solidFill>
                            <a:schemeClr val="tx1"/>
                          </a:solidFill>
                          <a:effectLst/>
                          <a:latin typeface="Arial"/>
                        </a:rPr>
                        <a:t>Spice</a:t>
                      </a:r>
                      <a:endParaRPr lang="en-US" sz="1200" dirty="0">
                        <a:latin typeface="Arial"/>
                      </a:endParaRPr>
                    </a:p>
                    <a:p>
                      <a:pPr lvl="0" algn="l">
                        <a:buNone/>
                      </a:pPr>
                      <a:r>
                        <a:rPr lang="en-GB" sz="1200" b="0" i="0" u="none" strike="noStrike" noProof="0" dirty="0">
                          <a:solidFill>
                            <a:schemeClr val="tx1"/>
                          </a:solidFill>
                          <a:effectLst/>
                          <a:latin typeface="Arial"/>
                        </a:rPr>
                        <a:t>Grass/</a:t>
                      </a:r>
                    </a:p>
                    <a:p>
                      <a:pPr lvl="0" algn="l">
                        <a:buNone/>
                      </a:pPr>
                      <a:r>
                        <a:rPr lang="en-GB" sz="1200" b="0" i="0" u="none" strike="noStrike" noProof="0" dirty="0">
                          <a:solidFill>
                            <a:schemeClr val="tx1"/>
                          </a:solidFill>
                          <a:effectLst/>
                          <a:latin typeface="Arial"/>
                        </a:rPr>
                        <a:t>K2/ Red X/</a:t>
                      </a:r>
                    </a:p>
                    <a:p>
                      <a:pPr lvl="0" algn="l">
                        <a:buNone/>
                      </a:pPr>
                      <a:r>
                        <a:rPr lang="en-GB" sz="1200" b="0" i="0" u="none" strike="noStrike" noProof="0" dirty="0">
                          <a:solidFill>
                            <a:schemeClr val="tx1"/>
                          </a:solidFill>
                          <a:effectLst/>
                          <a:latin typeface="Arial"/>
                        </a:rPr>
                        <a:t>Demon</a:t>
                      </a:r>
                    </a:p>
                    <a:p>
                      <a:pPr lvl="0" algn="l">
                        <a:buNone/>
                      </a:pPr>
                      <a:endParaRPr lang="en-GB" sz="1800" b="1" i="0" u="none" strike="noStrike" noProof="0">
                        <a:solidFill>
                          <a:schemeClr val="tx1"/>
                        </a:solidFill>
                        <a:effectLst/>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extLst>
                  <a:ext uri="{0D108BD9-81ED-4DB2-BD59-A6C34878D82A}">
                    <a16:rowId xmlns:a16="http://schemas.microsoft.com/office/drawing/2014/main" val="370788035"/>
                  </a:ext>
                </a:extLst>
              </a:tr>
              <a:tr h="1122039">
                <a:tc>
                  <a:txBody>
                    <a:bodyPr/>
                    <a:lstStyle/>
                    <a:p>
                      <a:pPr lvl="0" algn="l">
                        <a:buNone/>
                      </a:pPr>
                      <a:r>
                        <a:rPr lang="en-GB" sz="1200" b="1" dirty="0">
                          <a:latin typeface="Arial"/>
                        </a:rPr>
                        <a:t>Cocaine</a:t>
                      </a:r>
                    </a:p>
                    <a:p>
                      <a:pPr lvl="0" algn="l">
                        <a:buNone/>
                      </a:pPr>
                      <a:r>
                        <a:rPr lang="en-GB" sz="1200" b="0" dirty="0">
                          <a:latin typeface="Arial"/>
                        </a:rPr>
                        <a:t>Charlie/ Coke/</a:t>
                      </a:r>
                    </a:p>
                    <a:p>
                      <a:pPr lvl="0" algn="l">
                        <a:buNone/>
                      </a:pPr>
                      <a:r>
                        <a:rPr lang="en-GB" sz="1200" b="0" dirty="0">
                          <a:latin typeface="Arial"/>
                        </a:rPr>
                        <a:t>Crack/ Blow/</a:t>
                      </a:r>
                    </a:p>
                    <a:p>
                      <a:pPr lvl="0" algn="l">
                        <a:buNone/>
                      </a:pPr>
                      <a:r>
                        <a:rPr lang="en-GB" sz="1200" b="0" dirty="0">
                          <a:latin typeface="Arial"/>
                        </a:rPr>
                        <a:t>Rocks</a:t>
                      </a:r>
                    </a:p>
                  </a:txBody>
                  <a:tcPr marL="70866" marR="70866" marT="35433" marB="35433">
                    <a:lnL w="9837">
                      <a:solidFill>
                        <a:srgbClr val="FFFFFF"/>
                      </a:solidFill>
                    </a:lnL>
                    <a:lnR w="9837">
                      <a:solidFill>
                        <a:srgbClr val="FFFFFF"/>
                      </a:solidFill>
                    </a:lnR>
                    <a:lnT w="9837">
                      <a:solidFill>
                        <a:srgbClr val="FFFFFF"/>
                      </a:solidFill>
                    </a:lnT>
                    <a:lnB w="9837">
                      <a:solidFill>
                        <a:srgbClr val="FFFFFF"/>
                      </a:solidFill>
                    </a:lnB>
                    <a:solidFill>
                      <a:schemeClr val="accent2">
                        <a:lumMod val="60000"/>
                        <a:lumOff val="4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7">
                      <a:solidFill>
                        <a:srgbClr val="FFFFFF"/>
                      </a:solidFill>
                    </a:lnT>
                    <a:lnB w="9837">
                      <a:solidFill>
                        <a:srgbClr val="FFFFFF"/>
                      </a:solidFill>
                    </a:lnB>
                    <a:solidFill>
                      <a:schemeClr val="accent2">
                        <a:lumMod val="60000"/>
                        <a:lumOff val="4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7">
                      <a:solidFill>
                        <a:srgbClr val="FFFFFF"/>
                      </a:solidFill>
                    </a:lnT>
                    <a:lnB w="9837">
                      <a:solidFill>
                        <a:srgbClr val="FFFFFF"/>
                      </a:solidFill>
                    </a:lnB>
                    <a:solidFill>
                      <a:schemeClr val="accent2">
                        <a:lumMod val="60000"/>
                        <a:lumOff val="40000"/>
                      </a:schemeClr>
                    </a:solidFill>
                  </a:tcPr>
                </a:tc>
                <a:extLst>
                  <a:ext uri="{0D108BD9-81ED-4DB2-BD59-A6C34878D82A}">
                    <a16:rowId xmlns:a16="http://schemas.microsoft.com/office/drawing/2014/main" val="1277202649"/>
                  </a:ext>
                </a:extLst>
              </a:tr>
            </a:tbl>
          </a:graphicData>
        </a:graphic>
      </p:graphicFrame>
      <p:graphicFrame>
        <p:nvGraphicFramePr>
          <p:cNvPr id="33" name="Table 32">
            <a:extLst>
              <a:ext uri="{FF2B5EF4-FFF2-40B4-BE49-F238E27FC236}">
                <a16:creationId xmlns:a16="http://schemas.microsoft.com/office/drawing/2014/main" id="{F0867945-190F-A76D-6679-82DACC680292}"/>
              </a:ext>
            </a:extLst>
          </p:cNvPr>
          <p:cNvGraphicFramePr>
            <a:graphicFrameLocks noGrp="1"/>
          </p:cNvGraphicFramePr>
          <p:nvPr>
            <p:extLst>
              <p:ext uri="{D42A27DB-BD31-4B8C-83A1-F6EECF244321}">
                <p14:modId xmlns:p14="http://schemas.microsoft.com/office/powerpoint/2010/main" val="2162197146"/>
              </p:ext>
            </p:extLst>
          </p:nvPr>
        </p:nvGraphicFramePr>
        <p:xfrm>
          <a:off x="352778" y="1628415"/>
          <a:ext cx="5682394" cy="4564029"/>
        </p:xfrm>
        <a:graphic>
          <a:graphicData uri="http://schemas.openxmlformats.org/drawingml/2006/table">
            <a:tbl>
              <a:tblPr bandRow="1">
                <a:tableStyleId>{5C22544A-7EE6-4342-B048-85BDC9FD1C3A}</a:tableStyleId>
              </a:tblPr>
              <a:tblGrid>
                <a:gridCol w="2776858">
                  <a:extLst>
                    <a:ext uri="{9D8B030D-6E8A-4147-A177-3AD203B41FA5}">
                      <a16:colId xmlns:a16="http://schemas.microsoft.com/office/drawing/2014/main" val="2892455759"/>
                    </a:ext>
                  </a:extLst>
                </a:gridCol>
                <a:gridCol w="981462">
                  <a:extLst>
                    <a:ext uri="{9D8B030D-6E8A-4147-A177-3AD203B41FA5}">
                      <a16:colId xmlns:a16="http://schemas.microsoft.com/office/drawing/2014/main" val="390433304"/>
                    </a:ext>
                  </a:extLst>
                </a:gridCol>
                <a:gridCol w="1924074">
                  <a:extLst>
                    <a:ext uri="{9D8B030D-6E8A-4147-A177-3AD203B41FA5}">
                      <a16:colId xmlns:a16="http://schemas.microsoft.com/office/drawing/2014/main" val="2287375361"/>
                    </a:ext>
                  </a:extLst>
                </a:gridCol>
              </a:tblGrid>
              <a:tr h="413123">
                <a:tc>
                  <a:txBody>
                    <a:bodyPr/>
                    <a:lstStyle/>
                    <a:p>
                      <a:pPr algn="l" rtl="0" fontAlgn="base"/>
                      <a:r>
                        <a:rPr lang="en-GB" sz="1400" b="1" i="0" dirty="0">
                          <a:solidFill>
                            <a:srgbClr val="FFFFFF"/>
                          </a:solidFill>
                          <a:effectLst/>
                          <a:latin typeface="Arial"/>
                        </a:rPr>
                        <a:t>Substance</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l" rtl="0" fontAlgn="base"/>
                      <a:r>
                        <a:rPr lang="en-GB" sz="1400" b="1" i="0" dirty="0">
                          <a:solidFill>
                            <a:srgbClr val="FFFFFF"/>
                          </a:solidFill>
                          <a:effectLst/>
                          <a:latin typeface="Arial"/>
                        </a:rPr>
                        <a:t>Class</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l" rtl="0" fontAlgn="base"/>
                      <a:r>
                        <a:rPr lang="en-GB" sz="1400" b="1" i="0" dirty="0">
                          <a:solidFill>
                            <a:srgbClr val="FFFFFF"/>
                          </a:solidFill>
                          <a:effectLst/>
                          <a:latin typeface="Arial"/>
                        </a:rPr>
                        <a:t>Effects</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3484058436"/>
                  </a:ext>
                </a:extLst>
              </a:tr>
              <a:tr h="911496">
                <a:tc>
                  <a:txBody>
                    <a:bodyPr/>
                    <a:lstStyle/>
                    <a:p>
                      <a:pPr lvl="0" algn="l">
                        <a:buNone/>
                      </a:pPr>
                      <a:r>
                        <a:rPr lang="en-GB" sz="1200" b="1" dirty="0">
                          <a:latin typeface="Arial"/>
                        </a:rPr>
                        <a:t>Heroin</a:t>
                      </a:r>
                    </a:p>
                    <a:p>
                      <a:pPr lvl="0" algn="l">
                        <a:buNone/>
                      </a:pPr>
                      <a:r>
                        <a:rPr lang="en-GB" sz="1200" b="0" dirty="0">
                          <a:latin typeface="Arial"/>
                        </a:rPr>
                        <a:t>Snow/</a:t>
                      </a:r>
                    </a:p>
                    <a:p>
                      <a:pPr lvl="0" algn="l">
                        <a:buNone/>
                      </a:pPr>
                      <a:r>
                        <a:rPr lang="en-GB" sz="1200" b="0" dirty="0">
                          <a:latin typeface="Arial"/>
                        </a:rPr>
                        <a:t>Smack/</a:t>
                      </a: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20000"/>
                        <a:lumOff val="8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20000"/>
                        <a:lumOff val="8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20000"/>
                        <a:lumOff val="80000"/>
                      </a:schemeClr>
                    </a:solidFill>
                  </a:tcPr>
                </a:tc>
                <a:extLst>
                  <a:ext uri="{0D108BD9-81ED-4DB2-BD59-A6C34878D82A}">
                    <a16:rowId xmlns:a16="http://schemas.microsoft.com/office/drawing/2014/main" val="3360947576"/>
                  </a:ext>
                </a:extLst>
              </a:tr>
              <a:tr h="1186911">
                <a:tc>
                  <a:txBody>
                    <a:bodyPr/>
                    <a:lstStyle/>
                    <a:p>
                      <a:pPr lvl="0" algn="l">
                        <a:buNone/>
                      </a:pPr>
                      <a:r>
                        <a:rPr lang="en-GB" sz="1200" b="1" dirty="0">
                          <a:solidFill>
                            <a:schemeClr val="tx1"/>
                          </a:solidFill>
                          <a:latin typeface="Arial"/>
                        </a:rPr>
                        <a:t>MDMA/</a:t>
                      </a:r>
                      <a:endParaRPr lang="en-US" sz="1200" b="1" dirty="0">
                        <a:solidFill>
                          <a:schemeClr val="tx1"/>
                        </a:solidFill>
                        <a:latin typeface="Arial"/>
                      </a:endParaRPr>
                    </a:p>
                    <a:p>
                      <a:pPr lvl="0" algn="l">
                        <a:buNone/>
                      </a:pPr>
                      <a:r>
                        <a:rPr lang="en-GB" sz="1200" b="0" dirty="0">
                          <a:solidFill>
                            <a:schemeClr val="tx1"/>
                          </a:solidFill>
                          <a:latin typeface="Arial"/>
                        </a:rPr>
                        <a:t>Molly/</a:t>
                      </a:r>
                    </a:p>
                    <a:p>
                      <a:pPr lvl="0" algn="l">
                        <a:buNone/>
                      </a:pPr>
                      <a:r>
                        <a:rPr lang="en-GB" sz="1200" b="0" dirty="0">
                          <a:solidFill>
                            <a:schemeClr val="tx1"/>
                          </a:solidFill>
                          <a:latin typeface="Arial"/>
                        </a:rPr>
                        <a:t>E bomb/ X/</a:t>
                      </a:r>
                    </a:p>
                    <a:p>
                      <a:pPr lvl="0" algn="l">
                        <a:buNone/>
                      </a:pPr>
                      <a:r>
                        <a:rPr lang="en-GB" sz="1200" b="0" i="0" u="none" strike="noStrike" noProof="0" dirty="0">
                          <a:solidFill>
                            <a:schemeClr val="tx1"/>
                          </a:solidFill>
                          <a:latin typeface="Arial"/>
                        </a:rPr>
                        <a:t>Pink </a:t>
                      </a:r>
                      <a:r>
                        <a:rPr lang="en-GB" sz="1200" b="0" i="0" u="none" strike="noStrike" noProof="0" dirty="0" err="1">
                          <a:solidFill>
                            <a:schemeClr val="tx1"/>
                          </a:solidFill>
                          <a:latin typeface="Arial"/>
                        </a:rPr>
                        <a:t>legos</a:t>
                      </a:r>
                      <a:r>
                        <a:rPr lang="en-GB" sz="1200" b="0" i="0" u="none" strike="noStrike" noProof="0" dirty="0">
                          <a:solidFill>
                            <a:schemeClr val="tx1"/>
                          </a:solidFill>
                          <a:latin typeface="Arial"/>
                        </a:rPr>
                        <a:t>/</a:t>
                      </a:r>
                    </a:p>
                    <a:p>
                      <a:pPr lvl="0" algn="l">
                        <a:buNone/>
                      </a:pPr>
                      <a:r>
                        <a:rPr lang="en-GB" sz="1200" b="0" i="0" u="none" strike="noStrike" noProof="0" dirty="0">
                          <a:solidFill>
                            <a:schemeClr val="tx1"/>
                          </a:solidFill>
                          <a:latin typeface="Arial"/>
                        </a:rPr>
                        <a:t>Gold bars/ </a:t>
                      </a:r>
                      <a:endParaRPr lang="en-GB" sz="1200" b="0" dirty="0">
                        <a:solidFill>
                          <a:schemeClr val="tx1"/>
                        </a:solidFill>
                        <a:latin typeface="Arial"/>
                      </a:endParaRPr>
                    </a:p>
                    <a:p>
                      <a:pPr lvl="0" algn="l">
                        <a:buNone/>
                      </a:pPr>
                      <a:r>
                        <a:rPr lang="en-GB" sz="1200" b="0" i="0" u="none" strike="noStrike" noProof="0" dirty="0">
                          <a:solidFill>
                            <a:schemeClr val="tx1"/>
                          </a:solidFill>
                          <a:latin typeface="Arial"/>
                        </a:rPr>
                        <a:t>White clover</a:t>
                      </a:r>
                      <a:endParaRPr lang="en-GB" sz="1400" b="0" i="0" u="none" strike="noStrike" noProof="0" dirty="0">
                        <a:solidFill>
                          <a:schemeClr val="tx1"/>
                        </a:solidFill>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extLst>
                  <a:ext uri="{0D108BD9-81ED-4DB2-BD59-A6C34878D82A}">
                    <a16:rowId xmlns:a16="http://schemas.microsoft.com/office/drawing/2014/main" val="370788035"/>
                  </a:ext>
                </a:extLst>
              </a:tr>
              <a:tr h="1003299">
                <a:tc>
                  <a:txBody>
                    <a:bodyPr/>
                    <a:lstStyle/>
                    <a:p>
                      <a:pPr lvl="0" algn="l">
                        <a:buNone/>
                      </a:pPr>
                      <a:r>
                        <a:rPr lang="en-GB" sz="1200" b="1" dirty="0">
                          <a:latin typeface="Arial"/>
                        </a:rPr>
                        <a:t>NOS</a:t>
                      </a:r>
                      <a:endParaRPr lang="en-US" sz="1200" b="1" dirty="0">
                        <a:latin typeface="Arial"/>
                      </a:endParaRPr>
                    </a:p>
                    <a:p>
                      <a:pPr lvl="0" algn="l">
                        <a:buNone/>
                      </a:pPr>
                      <a:r>
                        <a:rPr lang="en-GB" sz="1200" b="0" dirty="0" err="1">
                          <a:latin typeface="Arial"/>
                        </a:rPr>
                        <a:t>Nangs</a:t>
                      </a:r>
                      <a:r>
                        <a:rPr lang="en-GB" sz="1200" b="0" dirty="0">
                          <a:latin typeface="Arial"/>
                        </a:rPr>
                        <a:t>/ </a:t>
                      </a:r>
                      <a:endParaRPr lang="en-US" sz="1200" b="0" dirty="0">
                        <a:latin typeface="Arial"/>
                      </a:endParaRPr>
                    </a:p>
                    <a:p>
                      <a:pPr lvl="0" algn="l">
                        <a:buNone/>
                      </a:pPr>
                      <a:r>
                        <a:rPr lang="en-GB" sz="1200" b="0" dirty="0">
                          <a:latin typeface="Arial"/>
                        </a:rPr>
                        <a:t>Hippy crack/ </a:t>
                      </a:r>
                      <a:endParaRPr lang="en-US" sz="1200" b="0" dirty="0">
                        <a:latin typeface="Arial"/>
                      </a:endParaRPr>
                    </a:p>
                    <a:p>
                      <a:pPr lvl="0" algn="l">
                        <a:buNone/>
                      </a:pPr>
                      <a:r>
                        <a:rPr lang="en-GB" sz="1200" b="0" dirty="0">
                          <a:latin typeface="Arial"/>
                        </a:rPr>
                        <a:t>Whippets/</a:t>
                      </a:r>
                    </a:p>
                    <a:p>
                      <a:pPr lvl="0" algn="l">
                        <a:buNone/>
                      </a:pPr>
                      <a:r>
                        <a:rPr lang="en-GB" sz="1200" b="0" dirty="0">
                          <a:latin typeface="Arial"/>
                        </a:rPr>
                        <a:t>Balloons</a:t>
                      </a:r>
                    </a:p>
                  </a:txBody>
                  <a:tcPr marL="70866" marR="70866" marT="35433" marB="35433">
                    <a:lnL w="9837">
                      <a:solidFill>
                        <a:srgbClr val="FFFFFF"/>
                      </a:solidFill>
                    </a:lnL>
                    <a:lnR w="9837">
                      <a:solidFill>
                        <a:srgbClr val="FFFFFF"/>
                      </a:solidFill>
                    </a:lnR>
                    <a:lnT w="9837">
                      <a:solidFill>
                        <a:srgbClr val="FFFFFF"/>
                      </a:solidFill>
                    </a:lnT>
                    <a:lnB w="9837">
                      <a:solidFill>
                        <a:srgbClr val="FFFFFF"/>
                      </a:solidFill>
                    </a:lnB>
                    <a:solidFill>
                      <a:schemeClr val="accent2">
                        <a:lumMod val="60000"/>
                        <a:lumOff val="4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7">
                      <a:solidFill>
                        <a:srgbClr val="FFFFFF"/>
                      </a:solidFill>
                    </a:lnT>
                    <a:lnB w="9837">
                      <a:solidFill>
                        <a:srgbClr val="FFFFFF"/>
                      </a:solidFill>
                    </a:lnB>
                    <a:solidFill>
                      <a:schemeClr val="accent2">
                        <a:lumMod val="60000"/>
                        <a:lumOff val="40000"/>
                      </a:schemeClr>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7">
                      <a:solidFill>
                        <a:srgbClr val="FFFFFF"/>
                      </a:solidFill>
                    </a:lnT>
                    <a:lnB w="9837">
                      <a:solidFill>
                        <a:srgbClr val="FFFFFF"/>
                      </a:solidFill>
                    </a:lnB>
                    <a:solidFill>
                      <a:schemeClr val="accent2">
                        <a:lumMod val="60000"/>
                        <a:lumOff val="40000"/>
                      </a:schemeClr>
                    </a:solidFill>
                  </a:tcPr>
                </a:tc>
                <a:extLst>
                  <a:ext uri="{0D108BD9-81ED-4DB2-BD59-A6C34878D82A}">
                    <a16:rowId xmlns:a16="http://schemas.microsoft.com/office/drawing/2014/main" val="1277202649"/>
                  </a:ext>
                </a:extLst>
              </a:tr>
              <a:tr h="1049200">
                <a:tc>
                  <a:txBody>
                    <a:bodyPr/>
                    <a:lstStyle/>
                    <a:p>
                      <a:pPr lvl="0" algn="l">
                        <a:buNone/>
                      </a:pPr>
                      <a:r>
                        <a:rPr lang="en-GB" sz="1200" b="1" dirty="0">
                          <a:latin typeface="Arial"/>
                        </a:rPr>
                        <a:t>Ketamine/ </a:t>
                      </a:r>
                      <a:endParaRPr lang="en-US" sz="1200" b="1" dirty="0">
                        <a:latin typeface="Arial"/>
                      </a:endParaRPr>
                    </a:p>
                    <a:p>
                      <a:pPr lvl="0" algn="l">
                        <a:buNone/>
                      </a:pPr>
                      <a:r>
                        <a:rPr lang="en-GB" sz="1200" b="0" dirty="0">
                          <a:latin typeface="Arial"/>
                        </a:rPr>
                        <a:t>Ket/</a:t>
                      </a:r>
                      <a:endParaRPr lang="en-US" sz="1200" b="0" dirty="0">
                        <a:latin typeface="Arial"/>
                      </a:endParaRPr>
                    </a:p>
                    <a:p>
                      <a:pPr lvl="0" algn="l">
                        <a:buNone/>
                      </a:pPr>
                      <a:r>
                        <a:rPr lang="en-GB" sz="1200" b="0" dirty="0">
                          <a:latin typeface="Arial"/>
                        </a:rPr>
                        <a:t>Green/</a:t>
                      </a:r>
                    </a:p>
                    <a:p>
                      <a:pPr lvl="0" algn="l">
                        <a:buNone/>
                      </a:pPr>
                      <a:r>
                        <a:rPr lang="en-GB" sz="1200" b="0" dirty="0">
                          <a:latin typeface="Arial"/>
                        </a:rPr>
                        <a:t>Bump/</a:t>
                      </a:r>
                    </a:p>
                    <a:p>
                      <a:pPr lvl="0" algn="l">
                        <a:buNone/>
                      </a:pPr>
                      <a:r>
                        <a:rPr lang="en-GB" sz="1200" b="0" dirty="0">
                          <a:latin typeface="Arial"/>
                        </a:rPr>
                        <a:t>Kit kat</a:t>
                      </a:r>
                    </a:p>
                  </a:txBody>
                  <a:tcPr marL="70866" marR="70866" marT="35433" marB="35433">
                    <a:lnL w="9837">
                      <a:solidFill>
                        <a:srgbClr val="FFFFFF"/>
                      </a:solidFill>
                    </a:lnL>
                    <a:lnR w="9837">
                      <a:solidFill>
                        <a:srgbClr val="FFFFFF"/>
                      </a:solidFill>
                    </a:lnR>
                    <a:lnT w="9837">
                      <a:solidFill>
                        <a:srgbClr val="FFFFFF"/>
                      </a:solidFill>
                    </a:lnT>
                    <a:lnB w="29528">
                      <a:solidFill>
                        <a:srgbClr val="FFFFFF"/>
                      </a:solidFill>
                    </a:lnB>
                    <a:solidFill>
                      <a:schemeClr val="accent2"/>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7">
                      <a:solidFill>
                        <a:srgbClr val="FFFFFF"/>
                      </a:solidFill>
                    </a:lnT>
                    <a:lnB w="29528">
                      <a:solidFill>
                        <a:srgbClr val="FFFFFF"/>
                      </a:solidFill>
                    </a:lnB>
                    <a:solidFill>
                      <a:schemeClr val="accent2"/>
                    </a:solidFill>
                  </a:tcPr>
                </a:tc>
                <a:tc>
                  <a:txBody>
                    <a:bodyPr/>
                    <a:lstStyle/>
                    <a:p>
                      <a:pPr lvl="0" algn="l">
                        <a:buNone/>
                      </a:pPr>
                      <a:endParaRPr lang="en-GB" sz="1800" b="1" i="0">
                        <a:solidFill>
                          <a:srgbClr val="FFFFFF"/>
                        </a:solidFill>
                        <a:effectLst/>
                        <a:latin typeface="Arial"/>
                      </a:endParaRPr>
                    </a:p>
                  </a:txBody>
                  <a:tcPr marL="70866" marR="70866" marT="35433" marB="35433">
                    <a:lnL w="9837">
                      <a:solidFill>
                        <a:srgbClr val="FFFFFF"/>
                      </a:solidFill>
                    </a:lnL>
                    <a:lnR w="9837">
                      <a:solidFill>
                        <a:srgbClr val="FFFFFF"/>
                      </a:solidFill>
                    </a:lnR>
                    <a:lnT w="9837">
                      <a:solidFill>
                        <a:srgbClr val="FFFFFF"/>
                      </a:solidFill>
                    </a:lnT>
                    <a:lnB w="29528">
                      <a:solidFill>
                        <a:srgbClr val="FFFFFF"/>
                      </a:solidFill>
                    </a:lnB>
                    <a:solidFill>
                      <a:schemeClr val="accent2"/>
                    </a:solidFill>
                  </a:tcPr>
                </a:tc>
                <a:extLst>
                  <a:ext uri="{0D108BD9-81ED-4DB2-BD59-A6C34878D82A}">
                    <a16:rowId xmlns:a16="http://schemas.microsoft.com/office/drawing/2014/main" val="3071665242"/>
                  </a:ext>
                </a:extLst>
              </a:tr>
            </a:tbl>
          </a:graphicData>
        </a:graphic>
      </p:graphicFrame>
      <p:sp>
        <p:nvSpPr>
          <p:cNvPr id="4" name="Rectangle 3">
            <a:extLst>
              <a:ext uri="{FF2B5EF4-FFF2-40B4-BE49-F238E27FC236}">
                <a16:creationId xmlns:a16="http://schemas.microsoft.com/office/drawing/2014/main" id="{C23DBE8E-36D6-A74D-9885-C5FFC565C281}"/>
              </a:ext>
            </a:extLst>
          </p:cNvPr>
          <p:cNvSpPr/>
          <p:nvPr/>
        </p:nvSpPr>
        <p:spPr>
          <a:xfrm>
            <a:off x="0" y="-2"/>
            <a:ext cx="12192000" cy="1077240"/>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2" name="Title 1">
            <a:extLst>
              <a:ext uri="{FF2B5EF4-FFF2-40B4-BE49-F238E27FC236}">
                <a16:creationId xmlns:a16="http://schemas.microsoft.com/office/drawing/2014/main" id="{201FC7AF-5338-954A-BCD4-C58D4639EB4C}"/>
              </a:ext>
            </a:extLst>
          </p:cNvPr>
          <p:cNvSpPr>
            <a:spLocks noGrp="1"/>
          </p:cNvSpPr>
          <p:nvPr>
            <p:ph type="title"/>
          </p:nvPr>
        </p:nvSpPr>
        <p:spPr>
          <a:xfrm>
            <a:off x="0" y="0"/>
            <a:ext cx="12192000" cy="1004341"/>
          </a:xfrm>
        </p:spPr>
        <p:txBody>
          <a:bodyPr>
            <a:normAutofit/>
          </a:bodyPr>
          <a:lstStyle/>
          <a:p>
            <a:pPr algn="ctr"/>
            <a:r>
              <a:rPr lang="en-US" sz="2800" b="1">
                <a:solidFill>
                  <a:schemeClr val="bg1"/>
                </a:solidFill>
                <a:latin typeface="Arial"/>
                <a:cs typeface="Arial"/>
              </a:rPr>
              <a:t>Categories of illegal drugs according to their effects and risks</a:t>
            </a:r>
          </a:p>
        </p:txBody>
      </p:sp>
      <p:sp>
        <p:nvSpPr>
          <p:cNvPr id="3" name="Content Placeholder 2">
            <a:extLst>
              <a:ext uri="{FF2B5EF4-FFF2-40B4-BE49-F238E27FC236}">
                <a16:creationId xmlns:a16="http://schemas.microsoft.com/office/drawing/2014/main" id="{D5481C51-A09A-ED46-80ED-8F5CC2873800}"/>
              </a:ext>
            </a:extLst>
          </p:cNvPr>
          <p:cNvSpPr>
            <a:spLocks noGrp="1"/>
          </p:cNvSpPr>
          <p:nvPr>
            <p:ph idx="1"/>
          </p:nvPr>
        </p:nvSpPr>
        <p:spPr>
          <a:xfrm>
            <a:off x="446499" y="1191918"/>
            <a:ext cx="11744325" cy="279774"/>
          </a:xfrm>
        </p:spPr>
        <p:txBody>
          <a:bodyPr vert="horz" lIns="91440" tIns="45720" rIns="91440" bIns="45720" rtlCol="0" anchor="t">
            <a:normAutofit fontScale="25000" lnSpcReduction="20000"/>
          </a:bodyPr>
          <a:lstStyle/>
          <a:p>
            <a:pPr marL="0" indent="0">
              <a:spcBef>
                <a:spcPts val="1600"/>
              </a:spcBef>
              <a:buClr>
                <a:srgbClr val="D5127B"/>
              </a:buClr>
              <a:buSzPct val="120000"/>
              <a:buNone/>
            </a:pPr>
            <a:r>
              <a:rPr lang="en-GB" sz="7200">
                <a:latin typeface="Arial"/>
                <a:cs typeface="Arial"/>
              </a:rPr>
              <a:t>Spend a few minutes deciding what class of drug the following are, and what effect they have on the body</a:t>
            </a:r>
            <a:endParaRPr lang="en-GB">
              <a:latin typeface="Arial"/>
              <a:cs typeface="Arial"/>
            </a:endParaRPr>
          </a:p>
          <a:p>
            <a:pPr marL="0" indent="0">
              <a:spcBef>
                <a:spcPts val="1600"/>
              </a:spcBef>
              <a:buClr>
                <a:srgbClr val="D5127B"/>
              </a:buClr>
              <a:buSzPct val="120000"/>
              <a:buNone/>
            </a:pPr>
            <a:br>
              <a:rPr lang="en-GB" sz="2800">
                <a:latin typeface="Arial" panose="020B0604020202020204" pitchFamily="34" charset="0"/>
                <a:cs typeface="Arial" panose="020B0604020202020204" pitchFamily="34" charset="0"/>
              </a:rPr>
            </a:br>
            <a:br>
              <a:rPr lang="en-GB" sz="2800">
                <a:latin typeface="Arial" panose="020B0604020202020204" pitchFamily="34" charset="0"/>
                <a:cs typeface="Arial" panose="020B0604020202020204" pitchFamily="34" charset="0"/>
              </a:rPr>
            </a:br>
            <a:endParaRPr lang="en-US"/>
          </a:p>
        </p:txBody>
      </p:sp>
      <p:pic>
        <p:nvPicPr>
          <p:cNvPr id="9" name="Picture 8" descr="A close-up of a bottle of pills&#10;&#10;Description automatically generated">
            <a:extLst>
              <a:ext uri="{FF2B5EF4-FFF2-40B4-BE49-F238E27FC236}">
                <a16:creationId xmlns:a16="http://schemas.microsoft.com/office/drawing/2014/main" id="{B102E3FA-DFA7-CD88-5A24-0B4A905A066F}"/>
              </a:ext>
            </a:extLst>
          </p:cNvPr>
          <p:cNvPicPr/>
          <p:nvPr/>
        </p:nvPicPr>
        <p:blipFill>
          <a:blip r:embed="rId3"/>
          <a:srcRect l="102" t="-2410" r="9319" b="-2503"/>
          <a:stretch/>
        </p:blipFill>
        <p:spPr>
          <a:xfrm>
            <a:off x="1739853" y="5225347"/>
            <a:ext cx="1309285" cy="839622"/>
          </a:xfrm>
          <a:prstGeom prst="rect">
            <a:avLst/>
          </a:prstGeom>
        </p:spPr>
      </p:pic>
      <p:pic>
        <p:nvPicPr>
          <p:cNvPr id="13" name="Picture 12" descr="A group of colorful round objects&#10;&#10;Description automatically generated">
            <a:extLst>
              <a:ext uri="{FF2B5EF4-FFF2-40B4-BE49-F238E27FC236}">
                <a16:creationId xmlns:a16="http://schemas.microsoft.com/office/drawing/2014/main" id="{66C69008-DA80-AFD1-CD55-9E6B47374751}"/>
              </a:ext>
            </a:extLst>
          </p:cNvPr>
          <p:cNvPicPr>
            <a:picLocks noChangeAspect="1"/>
          </p:cNvPicPr>
          <p:nvPr/>
        </p:nvPicPr>
        <p:blipFill>
          <a:blip r:embed="rId4"/>
          <a:srcRect l="4371" t="8902" r="5933" b="5600"/>
          <a:stretch/>
        </p:blipFill>
        <p:spPr>
          <a:xfrm>
            <a:off x="1767570" y="3078860"/>
            <a:ext cx="1291261" cy="878223"/>
          </a:xfrm>
          <a:prstGeom prst="rect">
            <a:avLst/>
          </a:prstGeom>
        </p:spPr>
      </p:pic>
      <p:pic>
        <p:nvPicPr>
          <p:cNvPr id="16" name="Picture 15" descr="A hand holding a small bottle with silver glitter&#10;&#10;Description automatically generated">
            <a:extLst>
              <a:ext uri="{FF2B5EF4-FFF2-40B4-BE49-F238E27FC236}">
                <a16:creationId xmlns:a16="http://schemas.microsoft.com/office/drawing/2014/main" id="{33A5F3E2-DC4D-C780-667C-4F34D9D1D60C}"/>
              </a:ext>
            </a:extLst>
          </p:cNvPr>
          <p:cNvPicPr>
            <a:picLocks noChangeAspect="1"/>
          </p:cNvPicPr>
          <p:nvPr/>
        </p:nvPicPr>
        <p:blipFill>
          <a:blip r:embed="rId5"/>
          <a:srcRect l="30391" t="18412" r="16540" b="124"/>
          <a:stretch/>
        </p:blipFill>
        <p:spPr>
          <a:xfrm>
            <a:off x="1746545" y="4183972"/>
            <a:ext cx="1300664" cy="878104"/>
          </a:xfrm>
          <a:prstGeom prst="rect">
            <a:avLst/>
          </a:prstGeom>
        </p:spPr>
      </p:pic>
      <p:pic>
        <p:nvPicPr>
          <p:cNvPr id="28" name="Picture 27" descr="A person lighting a joint&#10;&#10;Description automatically generated">
            <a:extLst>
              <a:ext uri="{FF2B5EF4-FFF2-40B4-BE49-F238E27FC236}">
                <a16:creationId xmlns:a16="http://schemas.microsoft.com/office/drawing/2014/main" id="{BC0F4284-AC94-8CB9-AC4E-01B8421AEB9E}"/>
              </a:ext>
            </a:extLst>
          </p:cNvPr>
          <p:cNvPicPr>
            <a:picLocks noChangeAspect="1"/>
          </p:cNvPicPr>
          <p:nvPr/>
        </p:nvPicPr>
        <p:blipFill>
          <a:blip r:embed="rId6"/>
          <a:srcRect l="14874" t="18339" r="18097" b="18570"/>
          <a:stretch/>
        </p:blipFill>
        <p:spPr>
          <a:xfrm>
            <a:off x="7522045" y="2092152"/>
            <a:ext cx="1301749" cy="827610"/>
          </a:xfrm>
          <a:prstGeom prst="rect">
            <a:avLst/>
          </a:prstGeom>
        </p:spPr>
      </p:pic>
      <p:pic>
        <p:nvPicPr>
          <p:cNvPr id="14" name="Picture 13" descr="A close up of a package&#10;&#10;Description automatically generated">
            <a:extLst>
              <a:ext uri="{FF2B5EF4-FFF2-40B4-BE49-F238E27FC236}">
                <a16:creationId xmlns:a16="http://schemas.microsoft.com/office/drawing/2014/main" id="{1B880413-5F94-F4BD-02D5-4AE965A4C1D7}"/>
              </a:ext>
            </a:extLst>
          </p:cNvPr>
          <p:cNvPicPr>
            <a:picLocks noChangeAspect="1"/>
          </p:cNvPicPr>
          <p:nvPr/>
        </p:nvPicPr>
        <p:blipFill>
          <a:blip r:embed="rId7"/>
          <a:srcRect l="2208" t="-3333" r="8202"/>
          <a:stretch/>
        </p:blipFill>
        <p:spPr>
          <a:xfrm>
            <a:off x="7521247" y="3090691"/>
            <a:ext cx="1310907" cy="858476"/>
          </a:xfrm>
          <a:prstGeom prst="rect">
            <a:avLst/>
          </a:prstGeom>
        </p:spPr>
      </p:pic>
      <p:pic>
        <p:nvPicPr>
          <p:cNvPr id="8" name="Picture 7" descr="A purple and orange sign&#10;&#10;Description automatically generated">
            <a:extLst>
              <a:ext uri="{FF2B5EF4-FFF2-40B4-BE49-F238E27FC236}">
                <a16:creationId xmlns:a16="http://schemas.microsoft.com/office/drawing/2014/main" id="{41ED0B9F-3C82-286B-9E48-B3BB41DDD958}"/>
              </a:ext>
            </a:extLst>
          </p:cNvPr>
          <p:cNvPicPr>
            <a:picLocks noChangeAspect="1"/>
          </p:cNvPicPr>
          <p:nvPr/>
        </p:nvPicPr>
        <p:blipFill>
          <a:blip r:embed="rId8"/>
          <a:stretch>
            <a:fillRect/>
          </a:stretch>
        </p:blipFill>
        <p:spPr>
          <a:xfrm>
            <a:off x="11251919" y="6161612"/>
            <a:ext cx="844942" cy="548573"/>
          </a:xfrm>
          <a:prstGeom prst="rect">
            <a:avLst/>
          </a:prstGeom>
        </p:spPr>
      </p:pic>
      <p:pic>
        <p:nvPicPr>
          <p:cNvPr id="11" name="Picture 10" descr="A close up of a logo&#10;&#10;Description automatically generated">
            <a:extLst>
              <a:ext uri="{FF2B5EF4-FFF2-40B4-BE49-F238E27FC236}">
                <a16:creationId xmlns:a16="http://schemas.microsoft.com/office/drawing/2014/main" id="{5B5521B1-BE5C-88EA-2B71-75B56269410E}"/>
              </a:ext>
            </a:extLst>
          </p:cNvPr>
          <p:cNvPicPr>
            <a:picLocks noChangeAspect="1"/>
          </p:cNvPicPr>
          <p:nvPr/>
        </p:nvPicPr>
        <p:blipFill>
          <a:blip r:embed="rId9"/>
          <a:stretch>
            <a:fillRect/>
          </a:stretch>
        </p:blipFill>
        <p:spPr>
          <a:xfrm>
            <a:off x="111469" y="6209756"/>
            <a:ext cx="1656444" cy="505397"/>
          </a:xfrm>
          <a:prstGeom prst="rect">
            <a:avLst/>
          </a:prstGeom>
          <a:ln>
            <a:noFill/>
          </a:ln>
        </p:spPr>
      </p:pic>
      <p:pic>
        <p:nvPicPr>
          <p:cNvPr id="6" name="Picture 5" descr="A syringe and a spoon with liquid&#10;&#10;Description automatically generated">
            <a:extLst>
              <a:ext uri="{FF2B5EF4-FFF2-40B4-BE49-F238E27FC236}">
                <a16:creationId xmlns:a16="http://schemas.microsoft.com/office/drawing/2014/main" id="{970C5E96-ECF7-96F8-5BA8-75183A15E04D}"/>
              </a:ext>
            </a:extLst>
          </p:cNvPr>
          <p:cNvPicPr>
            <a:picLocks noChangeAspect="1"/>
          </p:cNvPicPr>
          <p:nvPr/>
        </p:nvPicPr>
        <p:blipFill>
          <a:blip r:embed="rId10"/>
          <a:stretch>
            <a:fillRect/>
          </a:stretch>
        </p:blipFill>
        <p:spPr>
          <a:xfrm>
            <a:off x="1747213" y="2093576"/>
            <a:ext cx="1300788" cy="827424"/>
          </a:xfrm>
          <a:prstGeom prst="rect">
            <a:avLst/>
          </a:prstGeom>
        </p:spPr>
      </p:pic>
      <p:pic>
        <p:nvPicPr>
          <p:cNvPr id="10" name="Picture 9" descr="A bag of powder spilling out of it&#10;&#10;Description automatically generated">
            <a:extLst>
              <a:ext uri="{FF2B5EF4-FFF2-40B4-BE49-F238E27FC236}">
                <a16:creationId xmlns:a16="http://schemas.microsoft.com/office/drawing/2014/main" id="{261B1142-82F2-6D7F-64C8-89A2DEA2ADAD}"/>
              </a:ext>
            </a:extLst>
          </p:cNvPr>
          <p:cNvPicPr>
            <a:picLocks noChangeAspect="1"/>
          </p:cNvPicPr>
          <p:nvPr/>
        </p:nvPicPr>
        <p:blipFill>
          <a:blip r:embed="rId11"/>
          <a:srcRect l="11537" t="9305" r="137" b="206"/>
          <a:stretch/>
        </p:blipFill>
        <p:spPr>
          <a:xfrm>
            <a:off x="7519939" y="4165227"/>
            <a:ext cx="1329037" cy="913099"/>
          </a:xfrm>
          <a:prstGeom prst="rect">
            <a:avLst/>
          </a:prstGeom>
        </p:spPr>
      </p:pic>
    </p:spTree>
    <p:extLst>
      <p:ext uri="{BB962C8B-B14F-4D97-AF65-F5344CB8AC3E}">
        <p14:creationId xmlns:p14="http://schemas.microsoft.com/office/powerpoint/2010/main" val="35601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0EA8759-FCE7-9CD7-0BD9-42CA1E29F13B}"/>
              </a:ext>
            </a:extLst>
          </p:cNvPr>
          <p:cNvGraphicFramePr>
            <a:graphicFrameLocks noGrp="1"/>
          </p:cNvGraphicFramePr>
          <p:nvPr>
            <p:extLst>
              <p:ext uri="{D42A27DB-BD31-4B8C-83A1-F6EECF244321}">
                <p14:modId xmlns:p14="http://schemas.microsoft.com/office/powerpoint/2010/main" val="3068702875"/>
              </p:ext>
            </p:extLst>
          </p:nvPr>
        </p:nvGraphicFramePr>
        <p:xfrm>
          <a:off x="183444" y="2610555"/>
          <a:ext cx="11636254" cy="1284564"/>
        </p:xfrm>
        <a:graphic>
          <a:graphicData uri="http://schemas.openxmlformats.org/drawingml/2006/table">
            <a:tbl>
              <a:tblPr bandRow="1">
                <a:tableStyleId>{5C22544A-7EE6-4342-B048-85BDC9FD1C3A}</a:tableStyleId>
              </a:tblPr>
              <a:tblGrid>
                <a:gridCol w="2458304">
                  <a:extLst>
                    <a:ext uri="{9D8B030D-6E8A-4147-A177-3AD203B41FA5}">
                      <a16:colId xmlns:a16="http://schemas.microsoft.com/office/drawing/2014/main" val="2892455759"/>
                    </a:ext>
                  </a:extLst>
                </a:gridCol>
                <a:gridCol w="612718">
                  <a:extLst>
                    <a:ext uri="{9D8B030D-6E8A-4147-A177-3AD203B41FA5}">
                      <a16:colId xmlns:a16="http://schemas.microsoft.com/office/drawing/2014/main" val="390433304"/>
                    </a:ext>
                  </a:extLst>
                </a:gridCol>
                <a:gridCol w="1622075">
                  <a:extLst>
                    <a:ext uri="{9D8B030D-6E8A-4147-A177-3AD203B41FA5}">
                      <a16:colId xmlns:a16="http://schemas.microsoft.com/office/drawing/2014/main" val="2287375361"/>
                    </a:ext>
                  </a:extLst>
                </a:gridCol>
                <a:gridCol w="3557485">
                  <a:extLst>
                    <a:ext uri="{9D8B030D-6E8A-4147-A177-3AD203B41FA5}">
                      <a16:colId xmlns:a16="http://schemas.microsoft.com/office/drawing/2014/main" val="3242597705"/>
                    </a:ext>
                  </a:extLst>
                </a:gridCol>
                <a:gridCol w="3385672">
                  <a:extLst>
                    <a:ext uri="{9D8B030D-6E8A-4147-A177-3AD203B41FA5}">
                      <a16:colId xmlns:a16="http://schemas.microsoft.com/office/drawing/2014/main" val="3845372906"/>
                    </a:ext>
                  </a:extLst>
                </a:gridCol>
              </a:tblGrid>
              <a:tr h="1284564">
                <a:tc>
                  <a:txBody>
                    <a:bodyPr/>
                    <a:lstStyle/>
                    <a:p>
                      <a:pPr lvl="0" algn="l">
                        <a:buNone/>
                      </a:pPr>
                      <a:r>
                        <a:rPr lang="en-GB" sz="1200" b="1" i="0" u="none" strike="noStrike" noProof="0" dirty="0">
                          <a:solidFill>
                            <a:schemeClr val="tx1"/>
                          </a:solidFill>
                          <a:effectLst/>
                          <a:latin typeface="Arial"/>
                        </a:rPr>
                        <a:t>MDMA/</a:t>
                      </a:r>
                      <a:endParaRPr lang="en-US" sz="1200" b="0" i="0" u="none" strike="noStrike" noProof="0" dirty="0">
                        <a:solidFill>
                          <a:srgbClr val="000000"/>
                        </a:solidFill>
                        <a:effectLst/>
                        <a:latin typeface="Arial"/>
                      </a:endParaRPr>
                    </a:p>
                    <a:p>
                      <a:pPr lvl="0" algn="l">
                        <a:buNone/>
                      </a:pPr>
                      <a:r>
                        <a:rPr lang="en-GB" sz="1200" b="1" i="0" u="none" strike="noStrike" noProof="0" dirty="0">
                          <a:solidFill>
                            <a:schemeClr val="tx1"/>
                          </a:solidFill>
                          <a:effectLst/>
                          <a:latin typeface="Arial"/>
                        </a:rPr>
                        <a:t>Molly</a:t>
                      </a:r>
                      <a:endParaRPr lang="en-US" sz="1200" b="0" i="0" u="none" strike="noStrike" noProof="0" dirty="0">
                        <a:solidFill>
                          <a:srgbClr val="000000"/>
                        </a:solidFill>
                        <a:effectLst/>
                        <a:latin typeface="Arial"/>
                      </a:endParaRPr>
                    </a:p>
                    <a:p>
                      <a:pPr lvl="0" algn="l">
                        <a:buNone/>
                      </a:pPr>
                      <a:r>
                        <a:rPr lang="en-GB" sz="1200" b="1" i="0" u="none" strike="noStrike" noProof="0" dirty="0">
                          <a:solidFill>
                            <a:schemeClr val="tx1"/>
                          </a:solidFill>
                          <a:effectLst/>
                          <a:latin typeface="Arial"/>
                        </a:rPr>
                        <a:t>E bomb/ X</a:t>
                      </a:r>
                      <a:endParaRPr lang="en-US" sz="1200" b="0" i="0" u="none" strike="noStrike" noProof="0" dirty="0">
                        <a:solidFill>
                          <a:srgbClr val="000000"/>
                        </a:solidFill>
                        <a:effectLst/>
                        <a:latin typeface="Arial"/>
                      </a:endParaRPr>
                    </a:p>
                    <a:p>
                      <a:pPr lvl="0" algn="l">
                        <a:buNone/>
                      </a:pPr>
                      <a:r>
                        <a:rPr lang="en-GB" sz="1200" b="1" i="0" u="none" strike="noStrike" noProof="0" dirty="0">
                          <a:solidFill>
                            <a:schemeClr val="tx1"/>
                          </a:solidFill>
                          <a:effectLst/>
                          <a:latin typeface="Arial"/>
                        </a:rPr>
                        <a:t>Pink </a:t>
                      </a:r>
                      <a:r>
                        <a:rPr lang="en-GB" sz="1200" b="1" i="0" u="none" strike="noStrike" noProof="0" dirty="0" err="1">
                          <a:solidFill>
                            <a:schemeClr val="tx1"/>
                          </a:solidFill>
                          <a:effectLst/>
                          <a:latin typeface="Arial"/>
                        </a:rPr>
                        <a:t>legos</a:t>
                      </a:r>
                      <a:endParaRPr lang="en-GB" sz="1200" b="0" i="0" u="none" strike="noStrike" noProof="0" dirty="0" err="1">
                        <a:solidFill>
                          <a:srgbClr val="000000"/>
                        </a:solidFill>
                        <a:effectLst/>
                        <a:latin typeface="Arial"/>
                      </a:endParaRPr>
                    </a:p>
                    <a:p>
                      <a:pPr lvl="0" algn="l">
                        <a:buNone/>
                      </a:pPr>
                      <a:r>
                        <a:rPr lang="en-GB" sz="1200" b="1" i="0" u="none" strike="noStrike" noProof="0" dirty="0">
                          <a:solidFill>
                            <a:schemeClr val="tx1"/>
                          </a:solidFill>
                          <a:effectLst/>
                          <a:latin typeface="Arial"/>
                        </a:rPr>
                        <a:t>Gold bars </a:t>
                      </a:r>
                      <a:endParaRPr lang="en-GB" sz="1200" b="0" i="0" u="none" strike="noStrike" noProof="0" dirty="0">
                        <a:solidFill>
                          <a:srgbClr val="000000"/>
                        </a:solidFill>
                        <a:effectLst/>
                        <a:latin typeface="Arial"/>
                      </a:endParaRPr>
                    </a:p>
                    <a:p>
                      <a:pPr lvl="0" algn="l">
                        <a:buNone/>
                      </a:pPr>
                      <a:r>
                        <a:rPr lang="en-GB" sz="1200" b="1" i="0" u="none" strike="noStrike" noProof="0" dirty="0">
                          <a:solidFill>
                            <a:schemeClr val="tx1"/>
                          </a:solidFill>
                          <a:effectLst/>
                          <a:latin typeface="Arial"/>
                        </a:rPr>
                        <a:t>White clover</a:t>
                      </a:r>
                      <a:endParaRPr lang="en-US" dirty="0"/>
                    </a:p>
                  </a:txBody>
                  <a:tcPr marL="70866" marR="70866" marT="35433" marB="35433">
                    <a:lnL w="9837">
                      <a:solidFill>
                        <a:srgbClr val="FFFFFF"/>
                      </a:solidFill>
                    </a:lnL>
                    <a:lnR w="9837"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7">
                      <a:solidFill>
                        <a:srgbClr val="FFFFFF"/>
                      </a:solidFill>
                    </a:lnB>
                    <a:solidFill>
                      <a:schemeClr val="accent2">
                        <a:lumMod val="60000"/>
                        <a:lumOff val="40000"/>
                      </a:schemeClr>
                    </a:solidFill>
                  </a:tcPr>
                </a:tc>
                <a:tc>
                  <a:txBody>
                    <a:bodyPr/>
                    <a:lstStyle/>
                    <a:p>
                      <a:pPr lvl="0" algn="ctr">
                        <a:buNone/>
                      </a:pPr>
                      <a:r>
                        <a:rPr lang="en-GB" sz="1400" b="1" i="0" dirty="0">
                          <a:solidFill>
                            <a:schemeClr val="tx1"/>
                          </a:solidFill>
                          <a:effectLst/>
                          <a:latin typeface="Arial"/>
                        </a:rPr>
                        <a:t>A</a:t>
                      </a:r>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7">
                      <a:solidFill>
                        <a:srgbClr val="FFFFFF"/>
                      </a:solidFill>
                    </a:lnB>
                    <a:solidFill>
                      <a:schemeClr val="accent2">
                        <a:lumMod val="60000"/>
                        <a:lumOff val="40000"/>
                      </a:schemeClr>
                    </a:solidFill>
                  </a:tcPr>
                </a:tc>
                <a:tc>
                  <a:txBody>
                    <a:bodyPr/>
                    <a:lstStyle/>
                    <a:p>
                      <a:pPr lvl="0" algn="l">
                        <a:lnSpc>
                          <a:spcPct val="100000"/>
                        </a:lnSpc>
                        <a:spcBef>
                          <a:spcPts val="0"/>
                        </a:spcBef>
                        <a:spcAft>
                          <a:spcPts val="0"/>
                        </a:spcAft>
                        <a:buNone/>
                      </a:pPr>
                      <a:r>
                        <a:rPr lang="en-GB" sz="1000" b="1" i="0" u="none" strike="noStrike" noProof="0" dirty="0">
                          <a:solidFill>
                            <a:srgbClr val="000000"/>
                          </a:solidFill>
                          <a:effectLst/>
                          <a:latin typeface="Arial"/>
                        </a:rPr>
                        <a:t>Empathogen</a:t>
                      </a:r>
                      <a:endParaRPr lang="en-US" sz="1000" dirty="0">
                        <a:latin typeface="Arial"/>
                      </a:endParaRPr>
                    </a:p>
                    <a:p>
                      <a:pPr lvl="0" algn="l">
                        <a:lnSpc>
                          <a:spcPct val="100000"/>
                        </a:lnSpc>
                        <a:spcBef>
                          <a:spcPts val="300"/>
                        </a:spcBef>
                        <a:spcAft>
                          <a:spcPts val="0"/>
                        </a:spcAft>
                        <a:buNone/>
                      </a:pPr>
                      <a:r>
                        <a:rPr lang="en-GB" sz="1000" b="0" i="0" u="none" strike="noStrike" noProof="0" dirty="0">
                          <a:solidFill>
                            <a:schemeClr val="tx1"/>
                          </a:solidFill>
                          <a:effectLst/>
                          <a:latin typeface="Arial"/>
                        </a:rPr>
                        <a:t>a stimulant and psychedelic substance</a:t>
                      </a:r>
                      <a:endParaRPr lang="en-GB" sz="1000" b="0" i="0" u="none" strike="noStrike" noProof="0" dirty="0">
                        <a:solidFill>
                          <a:srgbClr val="000000"/>
                        </a:solidFill>
                        <a:effectLst/>
                        <a:latin typeface="Arial"/>
                      </a:endParaRPr>
                    </a:p>
                    <a:p>
                      <a:pPr lvl="0" algn="l">
                        <a:buNone/>
                      </a:pPr>
                      <a:endParaRPr lang="en-GB" sz="1000" b="0" i="0" u="none" strike="noStrike" noProof="0">
                        <a:solidFill>
                          <a:schemeClr val="tx1"/>
                        </a:solidFill>
                        <a:effectLst/>
                        <a:latin typeface="Arial"/>
                      </a:endParaRPr>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7">
                      <a:solidFill>
                        <a:srgbClr val="FFFFFF"/>
                      </a:solidFill>
                    </a:lnB>
                    <a:solidFill>
                      <a:schemeClr val="accent2">
                        <a:lumMod val="60000"/>
                        <a:lumOff val="40000"/>
                      </a:schemeClr>
                    </a:solidFill>
                  </a:tcPr>
                </a:tc>
                <a:tc>
                  <a:txBody>
                    <a:bodyPr/>
                    <a:lstStyle/>
                    <a:p>
                      <a:pPr lvl="0" algn="l">
                        <a:lnSpc>
                          <a:spcPct val="100000"/>
                        </a:lnSpc>
                        <a:spcBef>
                          <a:spcPts val="300"/>
                        </a:spcBef>
                        <a:spcAft>
                          <a:spcPts val="0"/>
                        </a:spcAft>
                        <a:buNone/>
                      </a:pPr>
                      <a:r>
                        <a:rPr lang="en-GB" sz="1000" b="0" i="0" u="none" strike="noStrike" noProof="0" dirty="0">
                          <a:solidFill>
                            <a:schemeClr val="tx1"/>
                          </a:solidFill>
                          <a:effectLst/>
                          <a:latin typeface="Arial"/>
                        </a:rPr>
                        <a:t>Feeling happy and loved up, but also: raised body temperature, high risk of dehydration or over hydration, faster heart-beat causing nausea, anxiety, panic attacks, confused episodes, paranoia.</a:t>
                      </a:r>
                      <a:endParaRPr lang="en-GB" sz="1000" b="0" i="0" u="none" strike="noStrike" noProof="0" dirty="0">
                        <a:solidFill>
                          <a:srgbClr val="000000"/>
                        </a:solidFill>
                        <a:effectLst/>
                        <a:latin typeface="Arial"/>
                      </a:endParaRPr>
                    </a:p>
                    <a:p>
                      <a:pPr lvl="0" algn="l">
                        <a:buNone/>
                      </a:pPr>
                      <a:endParaRPr lang="en-GB" sz="1000" b="0" i="0" u="none" strike="noStrike" noProof="0">
                        <a:solidFill>
                          <a:srgbClr val="000000"/>
                        </a:solidFill>
                        <a:effectLst/>
                        <a:latin typeface="Arial"/>
                      </a:endParaRPr>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8" cap="flat" cmpd="sng" algn="ctr">
                      <a:solidFill>
                        <a:srgbClr val="FFFFFF"/>
                      </a:solidFill>
                      <a:prstDash val="solid"/>
                      <a:round/>
                      <a:headEnd type="none" w="med" len="med"/>
                      <a:tailEnd type="none" w="med" len="med"/>
                    </a:lnT>
                    <a:lnB w="9837">
                      <a:solidFill>
                        <a:srgbClr val="FFFFFF"/>
                      </a:solidFill>
                    </a:lnB>
                    <a:solidFill>
                      <a:schemeClr val="accent2">
                        <a:lumMod val="60000"/>
                        <a:lumOff val="40000"/>
                      </a:schemeClr>
                    </a:solidFill>
                  </a:tcPr>
                </a:tc>
                <a:tc>
                  <a:txBody>
                    <a:bodyPr/>
                    <a:lstStyle/>
                    <a:p>
                      <a:pPr lvl="0" algn="l">
                        <a:lnSpc>
                          <a:spcPct val="100000"/>
                        </a:lnSpc>
                        <a:spcBef>
                          <a:spcPts val="0"/>
                        </a:spcBef>
                        <a:spcAft>
                          <a:spcPts val="0"/>
                        </a:spcAft>
                        <a:buNone/>
                      </a:pPr>
                      <a:r>
                        <a:rPr lang="en-GB" sz="1000" b="0" i="0" u="none" strike="noStrike" noProof="0" dirty="0">
                          <a:solidFill>
                            <a:srgbClr val="000000"/>
                          </a:solidFill>
                          <a:effectLst/>
                          <a:latin typeface="Arial"/>
                        </a:rPr>
                        <a:t>Prolonged MDMA use can lead to confusion, impaired ability to pay attention, increased impulsiveness, memory loss, lowered interest in sex, aggressive behaviour.</a:t>
                      </a:r>
                      <a:endParaRPr lang="en-GB" sz="1000" dirty="0">
                        <a:latin typeface="Arial"/>
                      </a:endParaRPr>
                    </a:p>
                    <a:p>
                      <a:pPr lvl="0" algn="l">
                        <a:buNone/>
                      </a:pPr>
                      <a:endParaRPr lang="en-GB" sz="1000" b="0" i="0" u="none" strike="noStrike" noProof="0">
                        <a:solidFill>
                          <a:srgbClr val="000000"/>
                        </a:solidFill>
                        <a:effectLst/>
                        <a:latin typeface="Arial"/>
                      </a:endParaRPr>
                    </a:p>
                  </a:txBody>
                  <a:tcPr marL="70866" marR="70866" marT="35433" marB="35433">
                    <a:lnL w="9837" cap="flat" cmpd="sng" algn="ctr">
                      <a:solidFill>
                        <a:srgbClr val="FFFFFF"/>
                      </a:solidFill>
                      <a:prstDash val="solid"/>
                      <a:round/>
                      <a:headEnd type="none" w="med" len="med"/>
                      <a:tailEnd type="none" w="med" len="med"/>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60000"/>
                        <a:lumOff val="40000"/>
                      </a:schemeClr>
                    </a:solidFill>
                  </a:tcPr>
                </a:tc>
                <a:extLst>
                  <a:ext uri="{0D108BD9-81ED-4DB2-BD59-A6C34878D82A}">
                    <a16:rowId xmlns:a16="http://schemas.microsoft.com/office/drawing/2014/main" val="4088093897"/>
                  </a:ext>
                </a:extLst>
              </a:tr>
            </a:tbl>
          </a:graphicData>
        </a:graphic>
      </p:graphicFrame>
      <p:graphicFrame>
        <p:nvGraphicFramePr>
          <p:cNvPr id="5" name="Table 4">
            <a:extLst>
              <a:ext uri="{FF2B5EF4-FFF2-40B4-BE49-F238E27FC236}">
                <a16:creationId xmlns:a16="http://schemas.microsoft.com/office/drawing/2014/main" id="{026F88E7-E75B-5FB0-A9D8-3F6F90B6C763}"/>
              </a:ext>
            </a:extLst>
          </p:cNvPr>
          <p:cNvGraphicFramePr>
            <a:graphicFrameLocks noGrp="1"/>
          </p:cNvGraphicFramePr>
          <p:nvPr>
            <p:extLst>
              <p:ext uri="{D42A27DB-BD31-4B8C-83A1-F6EECF244321}">
                <p14:modId xmlns:p14="http://schemas.microsoft.com/office/powerpoint/2010/main" val="3403029824"/>
              </p:ext>
            </p:extLst>
          </p:nvPr>
        </p:nvGraphicFramePr>
        <p:xfrm>
          <a:off x="181796" y="3892660"/>
          <a:ext cx="11636250" cy="1255146"/>
        </p:xfrm>
        <a:graphic>
          <a:graphicData uri="http://schemas.openxmlformats.org/drawingml/2006/table">
            <a:tbl>
              <a:tblPr bandRow="1">
                <a:tableStyleId>{5C22544A-7EE6-4342-B048-85BDC9FD1C3A}</a:tableStyleId>
              </a:tblPr>
              <a:tblGrid>
                <a:gridCol w="2458304">
                  <a:extLst>
                    <a:ext uri="{9D8B030D-6E8A-4147-A177-3AD203B41FA5}">
                      <a16:colId xmlns:a16="http://schemas.microsoft.com/office/drawing/2014/main" val="2892455759"/>
                    </a:ext>
                  </a:extLst>
                </a:gridCol>
                <a:gridCol w="620147">
                  <a:extLst>
                    <a:ext uri="{9D8B030D-6E8A-4147-A177-3AD203B41FA5}">
                      <a16:colId xmlns:a16="http://schemas.microsoft.com/office/drawing/2014/main" val="390433304"/>
                    </a:ext>
                  </a:extLst>
                </a:gridCol>
                <a:gridCol w="1638264">
                  <a:extLst>
                    <a:ext uri="{9D8B030D-6E8A-4147-A177-3AD203B41FA5}">
                      <a16:colId xmlns:a16="http://schemas.microsoft.com/office/drawing/2014/main" val="2287375361"/>
                    </a:ext>
                  </a:extLst>
                </a:gridCol>
                <a:gridCol w="3535202">
                  <a:extLst>
                    <a:ext uri="{9D8B030D-6E8A-4147-A177-3AD203B41FA5}">
                      <a16:colId xmlns:a16="http://schemas.microsoft.com/office/drawing/2014/main" val="3242597705"/>
                    </a:ext>
                  </a:extLst>
                </a:gridCol>
                <a:gridCol w="3384333">
                  <a:extLst>
                    <a:ext uri="{9D8B030D-6E8A-4147-A177-3AD203B41FA5}">
                      <a16:colId xmlns:a16="http://schemas.microsoft.com/office/drawing/2014/main" val="3845372906"/>
                    </a:ext>
                  </a:extLst>
                </a:gridCol>
              </a:tblGrid>
              <a:tr h="1255146">
                <a:tc>
                  <a:txBody>
                    <a:bodyPr/>
                    <a:lstStyle/>
                    <a:p>
                      <a:pPr lvl="0" algn="l">
                        <a:buNone/>
                      </a:pPr>
                      <a:r>
                        <a:rPr lang="en-GB" sz="1200" b="1" i="0" u="none" strike="noStrike" noProof="0" dirty="0">
                          <a:solidFill>
                            <a:srgbClr val="000000"/>
                          </a:solidFill>
                          <a:effectLst/>
                          <a:latin typeface="Arial"/>
                        </a:rPr>
                        <a:t>NOS</a:t>
                      </a:r>
                      <a:endParaRPr lang="en-GB" sz="1200" b="0" i="0" u="none" strike="noStrike" noProof="0" dirty="0">
                        <a:solidFill>
                          <a:srgbClr val="000000"/>
                        </a:solidFill>
                        <a:effectLst/>
                        <a:latin typeface="Arial"/>
                      </a:endParaRPr>
                    </a:p>
                    <a:p>
                      <a:pPr lvl="0" algn="l">
                        <a:buNone/>
                      </a:pPr>
                      <a:r>
                        <a:rPr lang="en-GB" sz="1200" b="1" i="0" u="none" strike="noStrike" noProof="0" dirty="0" err="1">
                          <a:solidFill>
                            <a:srgbClr val="000000"/>
                          </a:solidFill>
                          <a:effectLst/>
                          <a:latin typeface="Arial"/>
                        </a:rPr>
                        <a:t>Nangs</a:t>
                      </a:r>
                      <a:r>
                        <a:rPr lang="en-GB" sz="1200" b="1" i="0" u="none" strike="noStrike" noProof="0" dirty="0">
                          <a:solidFill>
                            <a:srgbClr val="000000"/>
                          </a:solidFill>
                          <a:effectLst/>
                          <a:latin typeface="Arial"/>
                        </a:rPr>
                        <a:t>, </a:t>
                      </a:r>
                      <a:endParaRPr lang="en-US" sz="1200" b="0" i="0" u="none" strike="noStrike" noProof="0" dirty="0">
                        <a:solidFill>
                          <a:srgbClr val="000000"/>
                        </a:solidFill>
                        <a:effectLst/>
                        <a:latin typeface="Arial"/>
                      </a:endParaRPr>
                    </a:p>
                    <a:p>
                      <a:pPr lvl="0" algn="l">
                        <a:buNone/>
                      </a:pPr>
                      <a:r>
                        <a:rPr lang="en-GB" sz="1200" b="1" i="0" u="none" strike="noStrike" noProof="0" dirty="0">
                          <a:solidFill>
                            <a:srgbClr val="000000"/>
                          </a:solidFill>
                          <a:effectLst/>
                          <a:latin typeface="Arial"/>
                        </a:rPr>
                        <a:t>Hippy crack, </a:t>
                      </a:r>
                      <a:endParaRPr lang="en-US" sz="1200" b="0" i="0" u="none" strike="noStrike" noProof="0" dirty="0">
                        <a:solidFill>
                          <a:srgbClr val="000000"/>
                        </a:solidFill>
                        <a:effectLst/>
                        <a:latin typeface="Arial"/>
                      </a:endParaRPr>
                    </a:p>
                    <a:p>
                      <a:pPr lvl="0" algn="l">
                        <a:buNone/>
                      </a:pPr>
                      <a:r>
                        <a:rPr lang="en-GB" sz="1200" b="1" i="0" u="none" strike="noStrike" noProof="0" dirty="0">
                          <a:solidFill>
                            <a:srgbClr val="000000"/>
                          </a:solidFill>
                          <a:effectLst/>
                          <a:latin typeface="Arial"/>
                        </a:rPr>
                        <a:t>Whippets</a:t>
                      </a:r>
                      <a:endParaRPr lang="en-US" sz="1200" b="0" i="0" u="none" strike="noStrike" noProof="0" dirty="0">
                        <a:solidFill>
                          <a:srgbClr val="000000"/>
                        </a:solidFill>
                        <a:effectLst/>
                        <a:latin typeface="Arial"/>
                      </a:endParaRPr>
                    </a:p>
                    <a:p>
                      <a:pPr lvl="0" algn="l">
                        <a:buNone/>
                      </a:pPr>
                      <a:r>
                        <a:rPr lang="en-GB" sz="1200" b="1" i="0" u="none" strike="noStrike" noProof="0" dirty="0">
                          <a:solidFill>
                            <a:srgbClr val="000000"/>
                          </a:solidFill>
                          <a:effectLst/>
                          <a:latin typeface="Arial"/>
                        </a:rPr>
                        <a:t>Balloons</a:t>
                      </a:r>
                      <a:endParaRPr lang="en-US" dirty="0"/>
                    </a:p>
                  </a:txBody>
                  <a:tcPr marL="70866" marR="70866" marT="35433" marB="35433">
                    <a:lnL w="9837">
                      <a:solidFill>
                        <a:srgbClr val="FFFFFF"/>
                      </a:solidFill>
                    </a:lnL>
                    <a:lnR w="9837" cap="flat" cmpd="sng" algn="ctr">
                      <a:solidFill>
                        <a:srgbClr val="FFFFFF"/>
                      </a:solidFill>
                      <a:prstDash val="solid"/>
                      <a:round/>
                      <a:headEnd type="none" w="med" len="med"/>
                      <a:tailEnd type="none" w="med" len="med"/>
                    </a:lnR>
                    <a:lnT w="9837">
                      <a:solidFill>
                        <a:srgbClr val="FFFFFF"/>
                      </a:solidFill>
                    </a:lnT>
                    <a:lnB w="9837">
                      <a:solidFill>
                        <a:srgbClr val="FFFFFF"/>
                      </a:solidFill>
                    </a:lnB>
                    <a:solidFill>
                      <a:schemeClr val="accent2">
                        <a:lumMod val="20000"/>
                        <a:lumOff val="80000"/>
                      </a:schemeClr>
                    </a:solidFill>
                  </a:tcPr>
                </a:tc>
                <a:tc>
                  <a:txBody>
                    <a:bodyPr/>
                    <a:lstStyle/>
                    <a:p>
                      <a:pPr lvl="0" algn="ctr">
                        <a:buNone/>
                      </a:pPr>
                      <a:r>
                        <a:rPr lang="en-GB" sz="1400" b="1" i="0" u="none" strike="noStrike" noProof="0" dirty="0">
                          <a:solidFill>
                            <a:srgbClr val="000000"/>
                          </a:solidFill>
                          <a:effectLst/>
                          <a:latin typeface="Arial"/>
                        </a:rPr>
                        <a:t>C</a:t>
                      </a:r>
                      <a:endParaRPr lang="en-US" dirty="0"/>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7">
                      <a:solidFill>
                        <a:srgbClr val="FFFFFF"/>
                      </a:solidFill>
                    </a:lnT>
                    <a:lnB w="9837">
                      <a:solidFill>
                        <a:srgbClr val="FFFFFF"/>
                      </a:solidFill>
                    </a:lnB>
                    <a:solidFill>
                      <a:schemeClr val="accent2">
                        <a:lumMod val="20000"/>
                        <a:lumOff val="80000"/>
                      </a:schemeClr>
                    </a:solidFill>
                  </a:tcPr>
                </a:tc>
                <a:tc>
                  <a:txBody>
                    <a:bodyPr/>
                    <a:lstStyle/>
                    <a:p>
                      <a:pPr lvl="0" algn="l">
                        <a:buNone/>
                      </a:pPr>
                      <a:r>
                        <a:rPr lang="en-GB" sz="1000" b="1" i="0" u="none" strike="noStrike" noProof="0" dirty="0">
                          <a:solidFill>
                            <a:srgbClr val="000000"/>
                          </a:solidFill>
                          <a:effectLst/>
                          <a:latin typeface="Arial"/>
                        </a:rPr>
                        <a:t>Hallucinogen</a:t>
                      </a:r>
                      <a:endParaRPr lang="en-US" sz="1000" dirty="0">
                        <a:latin typeface="Arial"/>
                      </a:endParaRPr>
                    </a:p>
                    <a:p>
                      <a:pPr lvl="0" algn="l">
                        <a:buNone/>
                      </a:pPr>
                      <a:r>
                        <a:rPr lang="en-GB" sz="1000" b="0" i="0" u="none" strike="noStrike" noProof="0" dirty="0">
                          <a:solidFill>
                            <a:schemeClr val="tx1"/>
                          </a:solidFill>
                          <a:effectLst/>
                          <a:latin typeface="Arial"/>
                        </a:rPr>
                        <a:t>and a psychoactive substance and a sedative</a:t>
                      </a:r>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7">
                      <a:solidFill>
                        <a:srgbClr val="FFFFFF"/>
                      </a:solidFill>
                    </a:lnT>
                    <a:lnB w="9837">
                      <a:solidFill>
                        <a:srgbClr val="FFFFFF"/>
                      </a:solidFill>
                    </a:lnB>
                    <a:solidFill>
                      <a:schemeClr val="accent2">
                        <a:lumMod val="20000"/>
                        <a:lumOff val="80000"/>
                      </a:schemeClr>
                    </a:solidFill>
                  </a:tcPr>
                </a:tc>
                <a:tc>
                  <a:txBody>
                    <a:bodyPr/>
                    <a:lstStyle/>
                    <a:p>
                      <a:pPr lvl="0" algn="l">
                        <a:lnSpc>
                          <a:spcPct val="100000"/>
                        </a:lnSpc>
                        <a:spcBef>
                          <a:spcPts val="300"/>
                        </a:spcBef>
                        <a:spcAft>
                          <a:spcPts val="0"/>
                        </a:spcAft>
                        <a:buNone/>
                      </a:pPr>
                      <a:r>
                        <a:rPr lang="en-GB" sz="1000" b="0" i="0" u="none" strike="noStrike" noProof="0" dirty="0">
                          <a:solidFill>
                            <a:schemeClr val="tx1"/>
                          </a:solidFill>
                          <a:effectLst/>
                          <a:latin typeface="Arial"/>
                        </a:rPr>
                        <a:t>Feelings of euphoria, relaxation and calmness fits of giggles and laughter, change in voice.</a:t>
                      </a:r>
                      <a:endParaRPr lang="en-GB" sz="1000" b="0" i="0" u="none" strike="noStrike" noProof="0" dirty="0">
                        <a:solidFill>
                          <a:srgbClr val="000000"/>
                        </a:solidFill>
                        <a:effectLst/>
                        <a:latin typeface="Arial"/>
                      </a:endParaRPr>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7">
                      <a:solidFill>
                        <a:srgbClr val="FFFFFF"/>
                      </a:solidFill>
                    </a:lnT>
                    <a:lnB w="9837">
                      <a:solidFill>
                        <a:srgbClr val="FFFFFF"/>
                      </a:solidFill>
                    </a:lnB>
                    <a:solidFill>
                      <a:schemeClr val="accent2">
                        <a:lumMod val="20000"/>
                        <a:lumOff val="80000"/>
                      </a:schemeClr>
                    </a:solidFill>
                  </a:tcPr>
                </a:tc>
                <a:tc>
                  <a:txBody>
                    <a:bodyPr/>
                    <a:lstStyle/>
                    <a:p>
                      <a:pPr lvl="0" algn="l">
                        <a:buNone/>
                      </a:pPr>
                      <a:r>
                        <a:rPr lang="en-GB" sz="1000" b="0" i="0" u="none" strike="noStrike" noProof="0" dirty="0">
                          <a:solidFill>
                            <a:schemeClr val="tx1"/>
                          </a:solidFill>
                          <a:effectLst/>
                          <a:latin typeface="Arial"/>
                        </a:rPr>
                        <a:t>Effects</a:t>
                      </a:r>
                      <a:r>
                        <a:rPr lang="en-GB" sz="1000" b="1" i="0" u="none" strike="noStrike" noProof="0" dirty="0">
                          <a:solidFill>
                            <a:schemeClr val="tx1"/>
                          </a:solidFill>
                          <a:effectLst/>
                          <a:latin typeface="Arial"/>
                        </a:rPr>
                        <a:t> </a:t>
                      </a:r>
                      <a:r>
                        <a:rPr lang="en-GB" sz="1000" b="0" i="0" u="none" strike="noStrike" noProof="0" dirty="0">
                          <a:solidFill>
                            <a:schemeClr val="tx1"/>
                          </a:solidFill>
                          <a:effectLst/>
                          <a:latin typeface="Arial"/>
                        </a:rPr>
                        <a:t>from repeated use of large amounts: dizziness, faintness, nerve damage, affects coordination (driving).</a:t>
                      </a:r>
                      <a:endParaRPr lang="en-US" sz="1000" dirty="0">
                        <a:latin typeface="Arial"/>
                      </a:endParaRPr>
                    </a:p>
                  </a:txBody>
                  <a:tcPr marL="70866" marR="70866" marT="35433" marB="35433">
                    <a:lnL w="9837" cap="flat" cmpd="sng" algn="ctr">
                      <a:solidFill>
                        <a:srgbClr val="FFFFFF"/>
                      </a:solidFill>
                      <a:prstDash val="solid"/>
                      <a:round/>
                      <a:headEnd type="none" w="med" len="med"/>
                      <a:tailEnd type="none" w="med" len="med"/>
                    </a:lnL>
                    <a:lnR w="9837">
                      <a:solidFill>
                        <a:srgbClr val="FFFFFF"/>
                      </a:solidFill>
                    </a:lnR>
                    <a:lnT w="9837">
                      <a:solidFill>
                        <a:srgbClr val="FFFFFF"/>
                      </a:solidFill>
                    </a:lnT>
                    <a:lnB w="9837">
                      <a:solidFill>
                        <a:srgbClr val="FFFFFF"/>
                      </a:solidFill>
                    </a:lnB>
                    <a:solidFill>
                      <a:schemeClr val="accent2">
                        <a:lumMod val="20000"/>
                        <a:lumOff val="80000"/>
                      </a:schemeClr>
                    </a:solidFill>
                  </a:tcPr>
                </a:tc>
                <a:extLst>
                  <a:ext uri="{0D108BD9-81ED-4DB2-BD59-A6C34878D82A}">
                    <a16:rowId xmlns:a16="http://schemas.microsoft.com/office/drawing/2014/main" val="3695826221"/>
                  </a:ext>
                </a:extLst>
              </a:tr>
            </a:tbl>
          </a:graphicData>
        </a:graphic>
      </p:graphicFrame>
      <p:graphicFrame>
        <p:nvGraphicFramePr>
          <p:cNvPr id="6" name="Table 5">
            <a:extLst>
              <a:ext uri="{FF2B5EF4-FFF2-40B4-BE49-F238E27FC236}">
                <a16:creationId xmlns:a16="http://schemas.microsoft.com/office/drawing/2014/main" id="{2DDAEDF7-BD48-B875-0321-6C8A1412D2F8}"/>
              </a:ext>
            </a:extLst>
          </p:cNvPr>
          <p:cNvGraphicFramePr>
            <a:graphicFrameLocks noGrp="1"/>
          </p:cNvGraphicFramePr>
          <p:nvPr>
            <p:extLst>
              <p:ext uri="{D42A27DB-BD31-4B8C-83A1-F6EECF244321}">
                <p14:modId xmlns:p14="http://schemas.microsoft.com/office/powerpoint/2010/main" val="94874038"/>
              </p:ext>
            </p:extLst>
          </p:nvPr>
        </p:nvGraphicFramePr>
        <p:xfrm>
          <a:off x="183444" y="5150556"/>
          <a:ext cx="11636260" cy="987777"/>
        </p:xfrm>
        <a:graphic>
          <a:graphicData uri="http://schemas.openxmlformats.org/drawingml/2006/table">
            <a:tbl>
              <a:tblPr bandRow="1">
                <a:tableStyleId>{5C22544A-7EE6-4342-B048-85BDC9FD1C3A}</a:tableStyleId>
              </a:tblPr>
              <a:tblGrid>
                <a:gridCol w="2473157">
                  <a:extLst>
                    <a:ext uri="{9D8B030D-6E8A-4147-A177-3AD203B41FA5}">
                      <a16:colId xmlns:a16="http://schemas.microsoft.com/office/drawing/2014/main" val="2892455759"/>
                    </a:ext>
                  </a:extLst>
                </a:gridCol>
                <a:gridCol w="597866">
                  <a:extLst>
                    <a:ext uri="{9D8B030D-6E8A-4147-A177-3AD203B41FA5}">
                      <a16:colId xmlns:a16="http://schemas.microsoft.com/office/drawing/2014/main" val="390433304"/>
                    </a:ext>
                  </a:extLst>
                </a:gridCol>
                <a:gridCol w="1661437">
                  <a:extLst>
                    <a:ext uri="{9D8B030D-6E8A-4147-A177-3AD203B41FA5}">
                      <a16:colId xmlns:a16="http://schemas.microsoft.com/office/drawing/2014/main" val="2287375361"/>
                    </a:ext>
                  </a:extLst>
                </a:gridCol>
                <a:gridCol w="3520350">
                  <a:extLst>
                    <a:ext uri="{9D8B030D-6E8A-4147-A177-3AD203B41FA5}">
                      <a16:colId xmlns:a16="http://schemas.microsoft.com/office/drawing/2014/main" val="3242597705"/>
                    </a:ext>
                  </a:extLst>
                </a:gridCol>
                <a:gridCol w="3383450">
                  <a:extLst>
                    <a:ext uri="{9D8B030D-6E8A-4147-A177-3AD203B41FA5}">
                      <a16:colId xmlns:a16="http://schemas.microsoft.com/office/drawing/2014/main" val="3845372906"/>
                    </a:ext>
                  </a:extLst>
                </a:gridCol>
              </a:tblGrid>
              <a:tr h="987777">
                <a:tc>
                  <a:txBody>
                    <a:bodyPr/>
                    <a:lstStyle/>
                    <a:p>
                      <a:pPr lvl="0" algn="l">
                        <a:buNone/>
                      </a:pPr>
                      <a:r>
                        <a:rPr lang="en-GB" sz="1200" b="1" i="0" u="none" strike="noStrike" noProof="0">
                          <a:solidFill>
                            <a:srgbClr val="000000"/>
                          </a:solidFill>
                          <a:effectLst/>
                          <a:latin typeface="Arial"/>
                        </a:rPr>
                        <a:t>Ketamine/ </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Ket/</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Green</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Bump</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Kit kat</a:t>
                      </a:r>
                      <a:endParaRPr lang="en-US"/>
                    </a:p>
                  </a:txBody>
                  <a:tcPr marL="70866" marR="70866" marT="35433" marB="35433">
                    <a:lnL w="9837">
                      <a:solidFill>
                        <a:srgbClr val="FFFFFF"/>
                      </a:solidFill>
                    </a:lnL>
                    <a:lnR w="9837" cap="flat" cmpd="sng" algn="ctr">
                      <a:solidFill>
                        <a:srgbClr val="FFFFFF"/>
                      </a:solidFill>
                      <a:prstDash val="solid"/>
                      <a:round/>
                      <a:headEnd type="none" w="med" len="med"/>
                      <a:tailEnd type="none" w="med" len="med"/>
                    </a:lnR>
                    <a:lnT w="9837">
                      <a:solidFill>
                        <a:srgbClr val="FFFFFF"/>
                      </a:solidFill>
                    </a:lnT>
                    <a:lnB w="29528">
                      <a:solidFill>
                        <a:srgbClr val="FFFFFF"/>
                      </a:solidFill>
                    </a:lnB>
                    <a:solidFill>
                      <a:schemeClr val="accent2">
                        <a:lumMod val="40000"/>
                        <a:lumOff val="60000"/>
                      </a:schemeClr>
                    </a:solidFill>
                  </a:tcPr>
                </a:tc>
                <a:tc>
                  <a:txBody>
                    <a:bodyPr/>
                    <a:lstStyle/>
                    <a:p>
                      <a:pPr lvl="0" algn="ctr">
                        <a:buNone/>
                      </a:pPr>
                      <a:r>
                        <a:rPr lang="en-GB" sz="1400" b="1" i="0" u="none" strike="noStrike" noProof="0">
                          <a:solidFill>
                            <a:srgbClr val="000000"/>
                          </a:solidFill>
                          <a:effectLst/>
                          <a:latin typeface="Arial"/>
                        </a:rPr>
                        <a:t>B</a:t>
                      </a:r>
                      <a:endParaRPr lang="en-US"/>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7">
                      <a:solidFill>
                        <a:srgbClr val="FFFFFF"/>
                      </a:solidFill>
                    </a:lnT>
                    <a:lnB w="29528">
                      <a:solidFill>
                        <a:srgbClr val="FFFFFF"/>
                      </a:solidFill>
                    </a:lnB>
                    <a:solidFill>
                      <a:schemeClr val="accent2">
                        <a:lumMod val="40000"/>
                        <a:lumOff val="60000"/>
                      </a:schemeClr>
                    </a:solidFill>
                  </a:tcPr>
                </a:tc>
                <a:tc>
                  <a:txBody>
                    <a:bodyPr/>
                    <a:lstStyle/>
                    <a:p>
                      <a:pPr lvl="0" algn="l">
                        <a:buNone/>
                      </a:pPr>
                      <a:r>
                        <a:rPr lang="en-GB" sz="1000" b="1" i="0" u="none" strike="noStrike" noProof="0">
                          <a:solidFill>
                            <a:srgbClr val="000000"/>
                          </a:solidFill>
                          <a:effectLst/>
                          <a:latin typeface="Arial"/>
                        </a:rPr>
                        <a:t>Dissociative</a:t>
                      </a:r>
                      <a:endParaRPr lang="en-US" sz="1000" b="0">
                        <a:solidFill>
                          <a:schemeClr val="tx1"/>
                        </a:solidFill>
                        <a:latin typeface="Arial"/>
                      </a:endParaRPr>
                    </a:p>
                    <a:p>
                      <a:pPr lvl="0" algn="l">
                        <a:buNone/>
                      </a:pPr>
                      <a:r>
                        <a:rPr lang="en-GB" sz="1000" b="0" i="0" u="none" strike="noStrike" noProof="0">
                          <a:solidFill>
                            <a:schemeClr val="tx1"/>
                          </a:solidFill>
                          <a:effectLst/>
                          <a:latin typeface="Arial"/>
                        </a:rPr>
                        <a:t> and a sedative </a:t>
                      </a:r>
                      <a:endParaRPr lang="en-US" sz="1000" b="0">
                        <a:solidFill>
                          <a:schemeClr val="tx1"/>
                        </a:solidFill>
                        <a:latin typeface="Arial"/>
                      </a:endParaRPr>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7">
                      <a:solidFill>
                        <a:srgbClr val="FFFFFF"/>
                      </a:solidFill>
                    </a:lnT>
                    <a:lnB w="29528">
                      <a:solidFill>
                        <a:srgbClr val="FFFFFF"/>
                      </a:solidFill>
                    </a:lnB>
                    <a:solidFill>
                      <a:schemeClr val="accent2">
                        <a:lumMod val="40000"/>
                        <a:lumOff val="60000"/>
                      </a:schemeClr>
                    </a:solidFill>
                  </a:tcPr>
                </a:tc>
                <a:tc>
                  <a:txBody>
                    <a:bodyPr/>
                    <a:lstStyle/>
                    <a:p>
                      <a:pPr lvl="0" algn="l">
                        <a:buNone/>
                      </a:pPr>
                      <a:r>
                        <a:rPr lang="en-GB" sz="1000" b="0" i="0" u="none" strike="noStrike" noProof="0">
                          <a:solidFill>
                            <a:srgbClr val="000000"/>
                          </a:solidFill>
                          <a:effectLst/>
                          <a:latin typeface="Arial"/>
                        </a:rPr>
                        <a:t>N</a:t>
                      </a:r>
                      <a:r>
                        <a:rPr lang="en-GB" sz="1000" b="0" i="0" u="none" strike="noStrike" noProof="0">
                          <a:solidFill>
                            <a:schemeClr val="tx1"/>
                          </a:solidFill>
                          <a:effectLst/>
                          <a:latin typeface="Arial"/>
                        </a:rPr>
                        <a:t>umbness, chilled, loss of feeling, unable to move, confusion, agitation – disconnected from reality, memory loss, increased heart rate, nausea.</a:t>
                      </a:r>
                      <a:endParaRPr lang="en-US"/>
                    </a:p>
                  </a:txBody>
                  <a:tcPr marL="70866" marR="70866" marT="35433" marB="35433">
                    <a:lnL w="9837" cap="flat" cmpd="sng" algn="ctr">
                      <a:solidFill>
                        <a:srgbClr val="FFFFFF"/>
                      </a:solidFill>
                      <a:prstDash val="solid"/>
                      <a:round/>
                      <a:headEnd type="none" w="med" len="med"/>
                      <a:tailEnd type="none" w="med" len="med"/>
                    </a:lnL>
                    <a:lnR w="9837" cap="flat" cmpd="sng" algn="ctr">
                      <a:solidFill>
                        <a:srgbClr val="FFFFFF"/>
                      </a:solidFill>
                      <a:prstDash val="solid"/>
                      <a:round/>
                      <a:headEnd type="none" w="med" len="med"/>
                      <a:tailEnd type="none" w="med" len="med"/>
                    </a:lnR>
                    <a:lnT w="9837">
                      <a:solidFill>
                        <a:srgbClr val="FFFFFF"/>
                      </a:solidFill>
                    </a:lnT>
                    <a:lnB w="29528">
                      <a:solidFill>
                        <a:srgbClr val="FFFFFF"/>
                      </a:solidFill>
                    </a:lnB>
                    <a:solidFill>
                      <a:schemeClr val="accent2">
                        <a:lumMod val="40000"/>
                        <a:lumOff val="60000"/>
                      </a:schemeClr>
                    </a:solidFill>
                  </a:tcPr>
                </a:tc>
                <a:tc>
                  <a:txBody>
                    <a:bodyPr/>
                    <a:lstStyle/>
                    <a:p>
                      <a:pPr lvl="0" algn="l">
                        <a:lnSpc>
                          <a:spcPct val="100000"/>
                        </a:lnSpc>
                        <a:spcBef>
                          <a:spcPts val="300"/>
                        </a:spcBef>
                        <a:spcAft>
                          <a:spcPts val="0"/>
                        </a:spcAft>
                        <a:buNone/>
                      </a:pPr>
                      <a:r>
                        <a:rPr lang="en-GB" sz="1000" b="0" i="0" u="none" strike="noStrike" noProof="0">
                          <a:solidFill>
                            <a:schemeClr val="tx1"/>
                          </a:solidFill>
                          <a:effectLst/>
                          <a:latin typeface="Arial"/>
                        </a:rPr>
                        <a:t>Bladder problems (frequent need to pee). Abdominal pain, liver damage, paranoia and memory loss.</a:t>
                      </a:r>
                      <a:endParaRPr lang="en-GB" sz="1000" b="0" i="0" u="none" strike="noStrike" noProof="0">
                        <a:solidFill>
                          <a:srgbClr val="000000"/>
                        </a:solidFill>
                        <a:effectLst/>
                        <a:latin typeface="Arial"/>
                      </a:endParaRPr>
                    </a:p>
                    <a:p>
                      <a:pPr lvl="0" algn="l">
                        <a:buNone/>
                      </a:pPr>
                      <a:endParaRPr lang="en-GB" sz="1000" b="0" i="0" u="none" strike="noStrike" noProof="0">
                        <a:solidFill>
                          <a:schemeClr val="tx1"/>
                        </a:solidFill>
                        <a:effectLst/>
                        <a:latin typeface="Arial"/>
                      </a:endParaRPr>
                    </a:p>
                  </a:txBody>
                  <a:tcPr marL="70866" marR="70866" marT="35433" marB="35433">
                    <a:lnL w="9837" cap="flat" cmpd="sng" algn="ctr">
                      <a:solidFill>
                        <a:srgbClr val="FFFFFF"/>
                      </a:solidFill>
                      <a:prstDash val="solid"/>
                      <a:round/>
                      <a:headEnd type="none" w="med" len="med"/>
                      <a:tailEnd type="none" w="med" len="med"/>
                    </a:lnL>
                    <a:lnR w="9837">
                      <a:solidFill>
                        <a:srgbClr val="FFFFFF"/>
                      </a:solidFill>
                    </a:lnR>
                    <a:lnT w="9837">
                      <a:solidFill>
                        <a:srgbClr val="FFFFFF"/>
                      </a:solidFill>
                    </a:lnT>
                    <a:lnB w="29528">
                      <a:solidFill>
                        <a:srgbClr val="FFFFFF"/>
                      </a:solidFill>
                    </a:lnB>
                    <a:solidFill>
                      <a:schemeClr val="accent2">
                        <a:lumMod val="40000"/>
                        <a:lumOff val="60000"/>
                      </a:schemeClr>
                    </a:solidFill>
                  </a:tcPr>
                </a:tc>
                <a:extLst>
                  <a:ext uri="{0D108BD9-81ED-4DB2-BD59-A6C34878D82A}">
                    <a16:rowId xmlns:a16="http://schemas.microsoft.com/office/drawing/2014/main" val="3435273563"/>
                  </a:ext>
                </a:extLst>
              </a:tr>
            </a:tbl>
          </a:graphicData>
        </a:graphic>
      </p:graphicFrame>
      <p:sp>
        <p:nvSpPr>
          <p:cNvPr id="4" name="Rectangle 3">
            <a:extLst>
              <a:ext uri="{FF2B5EF4-FFF2-40B4-BE49-F238E27FC236}">
                <a16:creationId xmlns:a16="http://schemas.microsoft.com/office/drawing/2014/main" id="{C23DBE8E-36D6-A74D-9885-C5FFC565C281}"/>
              </a:ext>
            </a:extLst>
          </p:cNvPr>
          <p:cNvSpPr/>
          <p:nvPr/>
        </p:nvSpPr>
        <p:spPr>
          <a:xfrm>
            <a:off x="0" y="-2"/>
            <a:ext cx="12192000" cy="1077240"/>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2" name="Title 1">
            <a:extLst>
              <a:ext uri="{FF2B5EF4-FFF2-40B4-BE49-F238E27FC236}">
                <a16:creationId xmlns:a16="http://schemas.microsoft.com/office/drawing/2014/main" id="{201FC7AF-5338-954A-BCD4-C58D4639EB4C}"/>
              </a:ext>
            </a:extLst>
          </p:cNvPr>
          <p:cNvSpPr>
            <a:spLocks noGrp="1"/>
          </p:cNvSpPr>
          <p:nvPr>
            <p:ph type="title"/>
          </p:nvPr>
        </p:nvSpPr>
        <p:spPr>
          <a:xfrm>
            <a:off x="0" y="0"/>
            <a:ext cx="12192000" cy="1004341"/>
          </a:xfrm>
        </p:spPr>
        <p:txBody>
          <a:bodyPr>
            <a:normAutofit/>
          </a:bodyPr>
          <a:lstStyle/>
          <a:p>
            <a:pPr algn="ctr"/>
            <a:r>
              <a:rPr lang="en-US" sz="2800" b="1">
                <a:solidFill>
                  <a:schemeClr val="bg1"/>
                </a:solidFill>
                <a:latin typeface="Arial"/>
                <a:cs typeface="Arial"/>
              </a:rPr>
              <a:t>Categories of illegal drugs according to their effects and risks</a:t>
            </a:r>
          </a:p>
        </p:txBody>
      </p:sp>
      <p:pic>
        <p:nvPicPr>
          <p:cNvPr id="7" name="Picture 6" descr="A purple and orange sign&#10;&#10;Description automatically generated">
            <a:extLst>
              <a:ext uri="{FF2B5EF4-FFF2-40B4-BE49-F238E27FC236}">
                <a16:creationId xmlns:a16="http://schemas.microsoft.com/office/drawing/2014/main" id="{3EAC4421-8499-C49D-275E-E5A4BA338646}"/>
              </a:ext>
            </a:extLst>
          </p:cNvPr>
          <p:cNvPicPr>
            <a:picLocks noChangeAspect="1"/>
          </p:cNvPicPr>
          <p:nvPr/>
        </p:nvPicPr>
        <p:blipFill>
          <a:blip r:embed="rId2"/>
          <a:stretch>
            <a:fillRect/>
          </a:stretch>
        </p:blipFill>
        <p:spPr>
          <a:xfrm>
            <a:off x="11097310" y="6216829"/>
            <a:ext cx="844942" cy="548573"/>
          </a:xfrm>
          <a:prstGeom prst="rect">
            <a:avLst/>
          </a:prstGeom>
        </p:spPr>
      </p:pic>
      <p:pic>
        <p:nvPicPr>
          <p:cNvPr id="10" name="Picture 9" descr="A close up of a logo&#10;&#10;Description automatically generated">
            <a:extLst>
              <a:ext uri="{FF2B5EF4-FFF2-40B4-BE49-F238E27FC236}">
                <a16:creationId xmlns:a16="http://schemas.microsoft.com/office/drawing/2014/main" id="{36B4A465-446D-820B-8DB3-843AF03E96A2}"/>
              </a:ext>
            </a:extLst>
          </p:cNvPr>
          <p:cNvPicPr>
            <a:picLocks noChangeAspect="1"/>
          </p:cNvPicPr>
          <p:nvPr/>
        </p:nvPicPr>
        <p:blipFill>
          <a:blip r:embed="rId3"/>
          <a:stretch>
            <a:fillRect/>
          </a:stretch>
        </p:blipFill>
        <p:spPr>
          <a:xfrm>
            <a:off x="239486" y="6261888"/>
            <a:ext cx="1656444" cy="505397"/>
          </a:xfrm>
          <a:prstGeom prst="rect">
            <a:avLst/>
          </a:prstGeom>
          <a:ln>
            <a:noFill/>
          </a:ln>
        </p:spPr>
      </p:pic>
      <p:graphicFrame>
        <p:nvGraphicFramePr>
          <p:cNvPr id="11" name="Table 10">
            <a:extLst>
              <a:ext uri="{FF2B5EF4-FFF2-40B4-BE49-F238E27FC236}">
                <a16:creationId xmlns:a16="http://schemas.microsoft.com/office/drawing/2014/main" id="{3C272803-7B5C-1E3C-B7C4-73AC1A36E38C}"/>
              </a:ext>
            </a:extLst>
          </p:cNvPr>
          <p:cNvGraphicFramePr>
            <a:graphicFrameLocks noGrp="1"/>
          </p:cNvGraphicFramePr>
          <p:nvPr>
            <p:extLst>
              <p:ext uri="{D42A27DB-BD31-4B8C-83A1-F6EECF244321}">
                <p14:modId xmlns:p14="http://schemas.microsoft.com/office/powerpoint/2010/main" val="2030325198"/>
              </p:ext>
            </p:extLst>
          </p:nvPr>
        </p:nvGraphicFramePr>
        <p:xfrm>
          <a:off x="181796" y="1173920"/>
          <a:ext cx="11636256" cy="1439999"/>
        </p:xfrm>
        <a:graphic>
          <a:graphicData uri="http://schemas.openxmlformats.org/drawingml/2006/table">
            <a:tbl>
              <a:tblPr bandRow="1">
                <a:tableStyleId>{5C22544A-7EE6-4342-B048-85BDC9FD1C3A}</a:tableStyleId>
              </a:tblPr>
              <a:tblGrid>
                <a:gridCol w="2450877">
                  <a:extLst>
                    <a:ext uri="{9D8B030D-6E8A-4147-A177-3AD203B41FA5}">
                      <a16:colId xmlns:a16="http://schemas.microsoft.com/office/drawing/2014/main" val="2892455759"/>
                    </a:ext>
                  </a:extLst>
                </a:gridCol>
                <a:gridCol w="620147">
                  <a:extLst>
                    <a:ext uri="{9D8B030D-6E8A-4147-A177-3AD203B41FA5}">
                      <a16:colId xmlns:a16="http://schemas.microsoft.com/office/drawing/2014/main" val="390433304"/>
                    </a:ext>
                  </a:extLst>
                </a:gridCol>
                <a:gridCol w="1614202">
                  <a:extLst>
                    <a:ext uri="{9D8B030D-6E8A-4147-A177-3AD203B41FA5}">
                      <a16:colId xmlns:a16="http://schemas.microsoft.com/office/drawing/2014/main" val="2287375361"/>
                    </a:ext>
                  </a:extLst>
                </a:gridCol>
                <a:gridCol w="3557485">
                  <a:extLst>
                    <a:ext uri="{9D8B030D-6E8A-4147-A177-3AD203B41FA5}">
                      <a16:colId xmlns:a16="http://schemas.microsoft.com/office/drawing/2014/main" val="3242597705"/>
                    </a:ext>
                  </a:extLst>
                </a:gridCol>
                <a:gridCol w="3393545">
                  <a:extLst>
                    <a:ext uri="{9D8B030D-6E8A-4147-A177-3AD203B41FA5}">
                      <a16:colId xmlns:a16="http://schemas.microsoft.com/office/drawing/2014/main" val="3845372906"/>
                    </a:ext>
                  </a:extLst>
                </a:gridCol>
              </a:tblGrid>
              <a:tr h="454733">
                <a:tc>
                  <a:txBody>
                    <a:bodyPr/>
                    <a:lstStyle/>
                    <a:p>
                      <a:pPr algn="l" rtl="0" fontAlgn="base"/>
                      <a:r>
                        <a:rPr lang="en-GB" sz="1400" b="1" i="0" dirty="0">
                          <a:solidFill>
                            <a:srgbClr val="FFFFFF"/>
                          </a:solidFill>
                          <a:effectLst/>
                          <a:latin typeface="Arial"/>
                        </a:rPr>
                        <a:t>Substance</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l" rtl="0" fontAlgn="base"/>
                      <a:r>
                        <a:rPr lang="en-GB" sz="1400" b="1" i="0" dirty="0">
                          <a:solidFill>
                            <a:srgbClr val="FFFFFF"/>
                          </a:solidFill>
                          <a:effectLst/>
                          <a:latin typeface="Arial"/>
                        </a:rPr>
                        <a:t>Class</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l" rtl="0" fontAlgn="base"/>
                      <a:r>
                        <a:rPr lang="en-GB" sz="1400" b="1" i="0" dirty="0">
                          <a:solidFill>
                            <a:srgbClr val="FFFFFF"/>
                          </a:solidFill>
                          <a:effectLst/>
                          <a:latin typeface="Arial"/>
                        </a:rPr>
                        <a:t>What is it?</a:t>
                      </a:r>
                    </a:p>
                  </a:txBody>
                  <a:tcPr marL="70866" marR="70866" marT="35433" marB="35433">
                    <a:lnL w="9839" cap="flat" cmpd="sng" algn="ctr">
                      <a:solidFill>
                        <a:srgbClr val="FFFFFF"/>
                      </a:solidFill>
                      <a:prstDash val="solid"/>
                      <a:round/>
                      <a:headEnd type="none" w="med" len="med"/>
                      <a:tailEnd type="none" w="med" len="med"/>
                    </a:lnL>
                    <a:lnR w="9839" cap="flat" cmpd="sng" algn="ctr">
                      <a:solidFill>
                        <a:srgbClr val="FFFFFF"/>
                      </a:solidFill>
                      <a:prstDash val="solid"/>
                      <a:round/>
                      <a:headEnd type="none" w="med" len="med"/>
                      <a:tailEnd type="none" w="med" len="med"/>
                    </a:lnR>
                    <a:lnT w="9839" cap="flat" cmpd="sng" algn="ctr">
                      <a:solidFill>
                        <a:srgbClr val="FFFFFF"/>
                      </a:solidFill>
                      <a:prstDash val="solid"/>
                      <a:round/>
                      <a:headEnd type="none" w="med" len="med"/>
                      <a:tailEnd type="none" w="med" len="med"/>
                    </a:lnT>
                    <a:lnB w="9839" cap="flat" cmpd="sng" algn="ctr">
                      <a:solidFill>
                        <a:srgbClr val="FFFFFF"/>
                      </a:solidFill>
                      <a:prstDash val="solid"/>
                      <a:round/>
                      <a:headEnd type="none" w="med" len="med"/>
                      <a:tailEnd type="none" w="med" len="med"/>
                    </a:lnB>
                    <a:solidFill>
                      <a:schemeClr val="accent2">
                        <a:lumMod val="75000"/>
                      </a:schemeClr>
                    </a:solidFill>
                  </a:tcPr>
                </a:tc>
                <a:tc>
                  <a:txBody>
                    <a:bodyPr/>
                    <a:lstStyle/>
                    <a:p>
                      <a:pPr lvl="0" algn="l">
                        <a:buNone/>
                      </a:pPr>
                      <a:r>
                        <a:rPr lang="en-GB" sz="1400" b="1" i="0" dirty="0">
                          <a:solidFill>
                            <a:srgbClr val="FFFFFF"/>
                          </a:solidFill>
                          <a:effectLst/>
                          <a:latin typeface="Arial"/>
                        </a:rPr>
                        <a:t>Short term effects</a:t>
                      </a:r>
                    </a:p>
                  </a:txBody>
                  <a:tcPr marL="70866" marR="70866" marT="35433" marB="35433">
                    <a:lnL w="9839" cap="flat" cmpd="sng" algn="ctr">
                      <a:solidFill>
                        <a:srgbClr val="FFFFFF"/>
                      </a:solidFill>
                      <a:prstDash val="solid"/>
                      <a:round/>
                      <a:headEnd type="none" w="med" len="med"/>
                      <a:tailEnd type="none" w="med" len="med"/>
                    </a:lnL>
                    <a:lnR w="9838">
                      <a:solidFill>
                        <a:srgbClr val="FFFFFF"/>
                      </a:solidFill>
                    </a:lnR>
                    <a:lnT w="9838">
                      <a:solidFill>
                        <a:srgbClr val="FFFFFF"/>
                      </a:solidFill>
                    </a:lnT>
                    <a:lnB w="9838">
                      <a:solidFill>
                        <a:srgbClr val="FFFFFF"/>
                      </a:solidFill>
                    </a:lnB>
                    <a:solidFill>
                      <a:schemeClr val="accent2">
                        <a:lumMod val="75000"/>
                      </a:schemeClr>
                    </a:solidFill>
                  </a:tcPr>
                </a:tc>
                <a:tc>
                  <a:txBody>
                    <a:bodyPr/>
                    <a:lstStyle/>
                    <a:p>
                      <a:pPr lvl="0" algn="l">
                        <a:buNone/>
                      </a:pPr>
                      <a:r>
                        <a:rPr lang="en-GB" sz="1400" b="1" i="0" dirty="0">
                          <a:solidFill>
                            <a:srgbClr val="FFFFFF"/>
                          </a:solidFill>
                          <a:effectLst/>
                          <a:latin typeface="Arial"/>
                        </a:rPr>
                        <a:t>Long term effects</a:t>
                      </a:r>
                    </a:p>
                  </a:txBody>
                  <a:tcPr marL="70866" marR="70866" marT="35433" marB="35433">
                    <a:lnL w="9838">
                      <a:solidFill>
                        <a:srgbClr val="FFFFFF"/>
                      </a:solidFill>
                    </a:lnL>
                    <a:lnR w="9838">
                      <a:solidFill>
                        <a:srgbClr val="FFFFFF"/>
                      </a:solidFill>
                    </a:lnR>
                    <a:lnT w="9838">
                      <a:solidFill>
                        <a:srgbClr val="FFFFFF"/>
                      </a:solidFill>
                    </a:lnT>
                    <a:lnB w="9838">
                      <a:solidFill>
                        <a:srgbClr val="FFFFFF"/>
                      </a:solidFill>
                    </a:lnB>
                    <a:solidFill>
                      <a:schemeClr val="accent2">
                        <a:lumMod val="75000"/>
                      </a:schemeClr>
                    </a:solidFill>
                  </a:tcPr>
                </a:tc>
                <a:extLst>
                  <a:ext uri="{0D108BD9-81ED-4DB2-BD59-A6C34878D82A}">
                    <a16:rowId xmlns:a16="http://schemas.microsoft.com/office/drawing/2014/main" val="3484058436"/>
                  </a:ext>
                </a:extLst>
              </a:tr>
              <a:tr h="982413">
                <a:tc>
                  <a:txBody>
                    <a:bodyPr/>
                    <a:lstStyle/>
                    <a:p>
                      <a:pPr lvl="0" algn="l">
                        <a:buNone/>
                      </a:pPr>
                      <a:r>
                        <a:rPr lang="en-GB" sz="1200" b="1" i="0" u="none" strike="noStrike" noProof="0" dirty="0">
                          <a:solidFill>
                            <a:srgbClr val="000000"/>
                          </a:solidFill>
                          <a:effectLst/>
                          <a:latin typeface="Arial"/>
                        </a:rPr>
                        <a:t>Heroin</a:t>
                      </a:r>
                      <a:endParaRPr lang="en-GB" sz="1200" b="0" i="0" u="none" strike="noStrike" noProof="0" dirty="0">
                        <a:solidFill>
                          <a:srgbClr val="000000"/>
                        </a:solidFill>
                        <a:effectLst/>
                        <a:latin typeface="Arial"/>
                      </a:endParaRPr>
                    </a:p>
                    <a:p>
                      <a:pPr lvl="0" algn="l">
                        <a:buNone/>
                      </a:pPr>
                      <a:r>
                        <a:rPr lang="en-GB" sz="1200" b="1" i="0" u="none" strike="noStrike" noProof="0" dirty="0">
                          <a:solidFill>
                            <a:srgbClr val="000000"/>
                          </a:solidFill>
                          <a:effectLst/>
                          <a:latin typeface="Arial"/>
                        </a:rPr>
                        <a:t>Snow</a:t>
                      </a:r>
                      <a:endParaRPr lang="en-US" sz="1200" b="0" i="0" u="none" strike="noStrike" noProof="0" dirty="0">
                        <a:solidFill>
                          <a:srgbClr val="000000"/>
                        </a:solidFill>
                        <a:effectLst/>
                        <a:latin typeface="Arial"/>
                      </a:endParaRPr>
                    </a:p>
                    <a:p>
                      <a:pPr lvl="0" algn="l">
                        <a:buNone/>
                      </a:pPr>
                      <a:r>
                        <a:rPr lang="en-GB" sz="1200" b="1" i="0" u="none" strike="noStrike" noProof="0" dirty="0">
                          <a:solidFill>
                            <a:srgbClr val="000000"/>
                          </a:solidFill>
                          <a:effectLst/>
                          <a:latin typeface="Arial"/>
                        </a:rPr>
                        <a:t>Smack</a:t>
                      </a:r>
                      <a:endParaRPr lang="en-US" dirty="0"/>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40000"/>
                        <a:lumOff val="60000"/>
                      </a:schemeClr>
                    </a:solidFill>
                  </a:tcPr>
                </a:tc>
                <a:tc>
                  <a:txBody>
                    <a:bodyPr/>
                    <a:lstStyle/>
                    <a:p>
                      <a:pPr lvl="0" algn="ctr">
                        <a:buNone/>
                      </a:pPr>
                      <a:r>
                        <a:rPr lang="en-GB" sz="1400" b="1" i="0" dirty="0">
                          <a:solidFill>
                            <a:schemeClr val="tx1"/>
                          </a:solidFill>
                          <a:effectLst/>
                          <a:latin typeface="Arial"/>
                        </a:rPr>
                        <a:t>A</a:t>
                      </a:r>
                      <a:endParaRPr lang="en-US" dirty="0">
                        <a:solidFill>
                          <a:schemeClr val="tx1"/>
                        </a:solidFill>
                      </a:endParaRP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40000"/>
                        <a:lumOff val="60000"/>
                      </a:schemeClr>
                    </a:solidFill>
                  </a:tcPr>
                </a:tc>
                <a:tc>
                  <a:txBody>
                    <a:bodyPr/>
                    <a:lstStyle/>
                    <a:p>
                      <a:pPr lvl="0" algn="l">
                        <a:buNone/>
                      </a:pPr>
                      <a:r>
                        <a:rPr lang="en-GB" sz="1000" b="1" i="0" u="none" strike="noStrike" noProof="0" dirty="0">
                          <a:solidFill>
                            <a:schemeClr val="tx1"/>
                          </a:solidFill>
                          <a:effectLst/>
                          <a:latin typeface="Arial"/>
                        </a:rPr>
                        <a:t>Opioid</a:t>
                      </a:r>
                      <a:endParaRPr lang="en-US" sz="1000" b="1" dirty="0">
                        <a:latin typeface="Arial"/>
                      </a:endParaRPr>
                    </a:p>
                    <a:p>
                      <a:pPr lvl="0" algn="l">
                        <a:buNone/>
                      </a:pPr>
                      <a:r>
                        <a:rPr lang="en-GB" sz="1000" b="0" i="0" u="none" strike="noStrike" noProof="0" dirty="0">
                          <a:solidFill>
                            <a:schemeClr val="tx1"/>
                          </a:solidFill>
                          <a:effectLst/>
                          <a:latin typeface="Arial"/>
                        </a:rPr>
                        <a:t>A depressant of the central nervous system, (i.e., it slows down brain function and particularly the control of breathing).</a:t>
                      </a:r>
                      <a:endParaRPr lang="en-US" sz="1000" dirty="0">
                        <a:latin typeface="Arial"/>
                      </a:endParaRPr>
                    </a:p>
                  </a:txBody>
                  <a:tcPr marL="70866" marR="70866" marT="35433" marB="35433">
                    <a:lnL w="9838">
                      <a:solidFill>
                        <a:srgbClr val="FFFFFF"/>
                      </a:solidFill>
                    </a:lnL>
                    <a:lnR w="9838">
                      <a:solidFill>
                        <a:srgbClr val="FFFFFF"/>
                      </a:solidFill>
                    </a:lnR>
                    <a:lnT w="9839" cap="flat" cmpd="sng" algn="ctr">
                      <a:solidFill>
                        <a:srgbClr val="FFFFFF"/>
                      </a:solidFill>
                      <a:prstDash val="solid"/>
                      <a:round/>
                      <a:headEnd type="none" w="med" len="med"/>
                      <a:tailEnd type="none" w="med" len="med"/>
                    </a:lnT>
                    <a:lnB w="9838">
                      <a:solidFill>
                        <a:srgbClr val="FFFFFF"/>
                      </a:solidFill>
                    </a:lnB>
                    <a:solidFill>
                      <a:schemeClr val="accent2">
                        <a:lumMod val="40000"/>
                        <a:lumOff val="60000"/>
                      </a:schemeClr>
                    </a:solidFill>
                  </a:tcPr>
                </a:tc>
                <a:tc>
                  <a:txBody>
                    <a:bodyPr/>
                    <a:lstStyle/>
                    <a:p>
                      <a:pPr lvl="0" algn="l">
                        <a:buNone/>
                      </a:pPr>
                      <a:r>
                        <a:rPr lang="en-GB" sz="1000" b="0" i="0" u="none" strike="noStrike" noProof="0" dirty="0">
                          <a:solidFill>
                            <a:srgbClr val="000000"/>
                          </a:solidFill>
                          <a:effectLst/>
                          <a:latin typeface="Arial"/>
                        </a:rPr>
                        <a:t>Feeling a pleasurable rush and a reduction in pain, but soon after use may also experience drowsiness, inability to think effectively, limbs feeling heavy or weighed down, dry mouth, nausea or vomiting, itchy skin, slowed heart rate and slowed breathing.</a:t>
                      </a:r>
                      <a:endParaRPr lang="en-US" dirty="0"/>
                    </a:p>
                  </a:txBody>
                  <a:tcPr marL="70866" marR="70866" marT="35433" marB="35433">
                    <a:lnL w="9838" cap="flat" cmpd="sng" algn="ctr">
                      <a:solidFill>
                        <a:srgbClr val="FFFFFF"/>
                      </a:solidFill>
                      <a:prstDash val="solid"/>
                      <a:round/>
                      <a:headEnd type="none" w="med" len="med"/>
                      <a:tailEnd type="none" w="med" len="med"/>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tc>
                  <a:txBody>
                    <a:bodyPr/>
                    <a:lstStyle/>
                    <a:p>
                      <a:pPr lvl="0" algn="l">
                        <a:buNone/>
                      </a:pPr>
                      <a:r>
                        <a:rPr lang="en-GB" sz="1000" b="0" i="0" u="none" strike="noStrike" noProof="0" dirty="0">
                          <a:solidFill>
                            <a:srgbClr val="000000"/>
                          </a:solidFill>
                          <a:effectLst/>
                          <a:latin typeface="Arial"/>
                        </a:rPr>
                        <a:t>Long term, repeated use</a:t>
                      </a:r>
                      <a:r>
                        <a:rPr lang="en-GB" sz="1000" b="1" i="0" u="none" strike="noStrike" noProof="0" dirty="0">
                          <a:solidFill>
                            <a:srgbClr val="000000"/>
                          </a:solidFill>
                          <a:effectLst/>
                          <a:latin typeface="Arial"/>
                        </a:rPr>
                        <a:t> </a:t>
                      </a:r>
                      <a:r>
                        <a:rPr lang="en-GB" sz="1000" b="0" i="0" u="none" strike="noStrike" noProof="0" dirty="0">
                          <a:solidFill>
                            <a:srgbClr val="000000"/>
                          </a:solidFill>
                          <a:effectLst/>
                          <a:latin typeface="Arial"/>
                        </a:rPr>
                        <a:t>changes the physical structure and of the brain and how it works. Heroin can alter the brain’s white matter, which may affect decision-making abilities, the ability to regulate behaviour, and responses to stressful situations. Heroin is also very addictive.</a:t>
                      </a:r>
                      <a:endParaRPr lang="en-US" sz="1000" dirty="0">
                        <a:latin typeface="Arial"/>
                      </a:endParaRPr>
                    </a:p>
                  </a:txBody>
                  <a:tcPr marL="70866" marR="70866" marT="35433" marB="35433">
                    <a:lnL w="9837">
                      <a:solidFill>
                        <a:srgbClr val="FFFFFF"/>
                      </a:solidFill>
                    </a:lnL>
                    <a:lnR w="9837">
                      <a:solidFill>
                        <a:srgbClr val="FFFFFF"/>
                      </a:solidFill>
                    </a:lnR>
                    <a:lnT w="9838" cap="flat" cmpd="sng" algn="ctr">
                      <a:solidFill>
                        <a:srgbClr val="FFFFFF"/>
                      </a:solidFill>
                      <a:prstDash val="solid"/>
                      <a:round/>
                      <a:headEnd type="none" w="med" len="med"/>
                      <a:tailEnd type="none" w="med" len="med"/>
                    </a:lnT>
                    <a:lnB w="9837">
                      <a:solidFill>
                        <a:srgbClr val="FFFFFF"/>
                      </a:solidFill>
                    </a:lnB>
                    <a:solidFill>
                      <a:schemeClr val="accent2">
                        <a:lumMod val="40000"/>
                        <a:lumOff val="60000"/>
                      </a:schemeClr>
                    </a:solidFill>
                  </a:tcPr>
                </a:tc>
                <a:extLst>
                  <a:ext uri="{0D108BD9-81ED-4DB2-BD59-A6C34878D82A}">
                    <a16:rowId xmlns:a16="http://schemas.microsoft.com/office/drawing/2014/main" val="1205263549"/>
                  </a:ext>
                </a:extLst>
              </a:tr>
            </a:tbl>
          </a:graphicData>
        </a:graphic>
      </p:graphicFrame>
      <p:pic>
        <p:nvPicPr>
          <p:cNvPr id="18" name="Picture 17" descr="A syringe and a spoon with liquid&#10;&#10;Description automatically generated">
            <a:extLst>
              <a:ext uri="{FF2B5EF4-FFF2-40B4-BE49-F238E27FC236}">
                <a16:creationId xmlns:a16="http://schemas.microsoft.com/office/drawing/2014/main" id="{DEA0E959-BE4C-BF4B-5998-F2651BC762D0}"/>
              </a:ext>
            </a:extLst>
          </p:cNvPr>
          <p:cNvPicPr>
            <a:picLocks noChangeAspect="1"/>
          </p:cNvPicPr>
          <p:nvPr/>
        </p:nvPicPr>
        <p:blipFill>
          <a:blip r:embed="rId4"/>
          <a:stretch>
            <a:fillRect/>
          </a:stretch>
        </p:blipFill>
        <p:spPr>
          <a:xfrm>
            <a:off x="1160617" y="1661875"/>
            <a:ext cx="1288474" cy="874869"/>
          </a:xfrm>
          <a:prstGeom prst="rect">
            <a:avLst/>
          </a:prstGeom>
        </p:spPr>
      </p:pic>
      <p:pic>
        <p:nvPicPr>
          <p:cNvPr id="22" name="Picture 21" descr="A close-up of a bottle of pills&#10;&#10;Description automatically generated">
            <a:extLst>
              <a:ext uri="{FF2B5EF4-FFF2-40B4-BE49-F238E27FC236}">
                <a16:creationId xmlns:a16="http://schemas.microsoft.com/office/drawing/2014/main" id="{6B3A69BC-663E-B2D1-0127-D57FA5A43139}"/>
              </a:ext>
            </a:extLst>
          </p:cNvPr>
          <p:cNvPicPr/>
          <p:nvPr/>
        </p:nvPicPr>
        <p:blipFill>
          <a:blip r:embed="rId5"/>
          <a:srcRect l="102" t="-2410" r="9319" b="-2503"/>
          <a:stretch/>
        </p:blipFill>
        <p:spPr>
          <a:xfrm>
            <a:off x="1066200" y="5221300"/>
            <a:ext cx="1309285" cy="839622"/>
          </a:xfrm>
          <a:prstGeom prst="rect">
            <a:avLst/>
          </a:prstGeom>
        </p:spPr>
      </p:pic>
      <p:pic>
        <p:nvPicPr>
          <p:cNvPr id="24" name="Picture 23" descr="A group of colorful round objects&#10;&#10;Description automatically generated">
            <a:extLst>
              <a:ext uri="{FF2B5EF4-FFF2-40B4-BE49-F238E27FC236}">
                <a16:creationId xmlns:a16="http://schemas.microsoft.com/office/drawing/2014/main" id="{A3433F93-A1D6-5FFA-61E3-A7278CD3D337}"/>
              </a:ext>
            </a:extLst>
          </p:cNvPr>
          <p:cNvPicPr>
            <a:picLocks noChangeAspect="1"/>
          </p:cNvPicPr>
          <p:nvPr/>
        </p:nvPicPr>
        <p:blipFill>
          <a:blip r:embed="rId6"/>
          <a:srcRect l="4371" t="8902" r="5933" b="5600"/>
          <a:stretch/>
        </p:blipFill>
        <p:spPr>
          <a:xfrm>
            <a:off x="1161405" y="2713943"/>
            <a:ext cx="1291261" cy="878223"/>
          </a:xfrm>
          <a:prstGeom prst="rect">
            <a:avLst/>
          </a:prstGeom>
        </p:spPr>
      </p:pic>
      <p:pic>
        <p:nvPicPr>
          <p:cNvPr id="28" name="Picture 27" descr="A hand holding a small bottle with silver glitter&#10;&#10;Description automatically generated">
            <a:extLst>
              <a:ext uri="{FF2B5EF4-FFF2-40B4-BE49-F238E27FC236}">
                <a16:creationId xmlns:a16="http://schemas.microsoft.com/office/drawing/2014/main" id="{0CD2D19C-4DBB-4FA8-F2CC-44CEAC599DA5}"/>
              </a:ext>
            </a:extLst>
          </p:cNvPr>
          <p:cNvPicPr>
            <a:picLocks noChangeAspect="1"/>
          </p:cNvPicPr>
          <p:nvPr/>
        </p:nvPicPr>
        <p:blipFill>
          <a:blip r:embed="rId7"/>
          <a:srcRect l="30391" t="18412" r="16540" b="124"/>
          <a:stretch/>
        </p:blipFill>
        <p:spPr>
          <a:xfrm>
            <a:off x="1089512" y="4002924"/>
            <a:ext cx="1285271" cy="870408"/>
          </a:xfrm>
          <a:prstGeom prst="rect">
            <a:avLst/>
          </a:prstGeom>
        </p:spPr>
      </p:pic>
    </p:spTree>
    <p:extLst>
      <p:ext uri="{BB962C8B-B14F-4D97-AF65-F5344CB8AC3E}">
        <p14:creationId xmlns:p14="http://schemas.microsoft.com/office/powerpoint/2010/main" val="379108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D34659D-9088-B720-25DC-6A337494E928}"/>
              </a:ext>
            </a:extLst>
          </p:cNvPr>
          <p:cNvGraphicFramePr>
            <a:graphicFrameLocks noGrp="1"/>
          </p:cNvGraphicFramePr>
          <p:nvPr>
            <p:extLst>
              <p:ext uri="{D42A27DB-BD31-4B8C-83A1-F6EECF244321}">
                <p14:modId xmlns:p14="http://schemas.microsoft.com/office/powerpoint/2010/main" val="1592444954"/>
              </p:ext>
            </p:extLst>
          </p:nvPr>
        </p:nvGraphicFramePr>
        <p:xfrm>
          <a:off x="256525" y="3428210"/>
          <a:ext cx="11636254" cy="1041864"/>
        </p:xfrm>
        <a:graphic>
          <a:graphicData uri="http://schemas.openxmlformats.org/drawingml/2006/table">
            <a:tbl>
              <a:tblPr bandRow="1">
                <a:tableStyleId>{5C22544A-7EE6-4342-B048-85BDC9FD1C3A}</a:tableStyleId>
              </a:tblPr>
              <a:tblGrid>
                <a:gridCol w="2298630">
                  <a:extLst>
                    <a:ext uri="{9D8B030D-6E8A-4147-A177-3AD203B41FA5}">
                      <a16:colId xmlns:a16="http://schemas.microsoft.com/office/drawing/2014/main" val="2212207323"/>
                    </a:ext>
                  </a:extLst>
                </a:gridCol>
                <a:gridCol w="646900">
                  <a:extLst>
                    <a:ext uri="{9D8B030D-6E8A-4147-A177-3AD203B41FA5}">
                      <a16:colId xmlns:a16="http://schemas.microsoft.com/office/drawing/2014/main" val="284794503"/>
                    </a:ext>
                  </a:extLst>
                </a:gridCol>
                <a:gridCol w="1550765">
                  <a:extLst>
                    <a:ext uri="{9D8B030D-6E8A-4147-A177-3AD203B41FA5}">
                      <a16:colId xmlns:a16="http://schemas.microsoft.com/office/drawing/2014/main" val="1735289946"/>
                    </a:ext>
                  </a:extLst>
                </a:gridCol>
                <a:gridCol w="3616252">
                  <a:extLst>
                    <a:ext uri="{9D8B030D-6E8A-4147-A177-3AD203B41FA5}">
                      <a16:colId xmlns:a16="http://schemas.microsoft.com/office/drawing/2014/main" val="1811538653"/>
                    </a:ext>
                  </a:extLst>
                </a:gridCol>
                <a:gridCol w="3523707">
                  <a:extLst>
                    <a:ext uri="{9D8B030D-6E8A-4147-A177-3AD203B41FA5}">
                      <a16:colId xmlns:a16="http://schemas.microsoft.com/office/drawing/2014/main" val="4074973520"/>
                    </a:ext>
                  </a:extLst>
                </a:gridCol>
              </a:tblGrid>
              <a:tr h="983990">
                <a:tc>
                  <a:txBody>
                    <a:bodyPr/>
                    <a:lstStyle/>
                    <a:p>
                      <a:pPr lvl="0" algn="l">
                        <a:buNone/>
                      </a:pPr>
                      <a:r>
                        <a:rPr lang="en-GB" sz="1200" b="1" i="0" u="none" strike="noStrike" noProof="0">
                          <a:solidFill>
                            <a:schemeClr val="tx1"/>
                          </a:solidFill>
                          <a:effectLst/>
                          <a:latin typeface="Arial"/>
                        </a:rPr>
                        <a:t>Spice</a:t>
                      </a:r>
                      <a:endParaRPr lang="en-US" sz="1200" b="1" i="0" u="none" strike="noStrike" noProof="0">
                        <a:solidFill>
                          <a:schemeClr val="tx1"/>
                        </a:solidFill>
                        <a:effectLst/>
                        <a:latin typeface="Arial"/>
                      </a:endParaRPr>
                    </a:p>
                    <a:p>
                      <a:pPr lvl="0" algn="l">
                        <a:buNone/>
                      </a:pPr>
                      <a:r>
                        <a:rPr lang="en-GB" sz="1200" b="1" i="0" u="none" strike="noStrike" noProof="0">
                          <a:solidFill>
                            <a:schemeClr val="tx1"/>
                          </a:solidFill>
                          <a:effectLst/>
                          <a:latin typeface="Arial"/>
                        </a:rPr>
                        <a:t>Grass</a:t>
                      </a:r>
                      <a:endParaRPr lang="en-US" sz="1200" b="0" i="0" u="none" strike="noStrike" noProof="0">
                        <a:solidFill>
                          <a:srgbClr val="000000"/>
                        </a:solidFill>
                        <a:effectLst/>
                        <a:latin typeface="Arial"/>
                      </a:endParaRPr>
                    </a:p>
                    <a:p>
                      <a:pPr lvl="0" algn="l">
                        <a:buNone/>
                      </a:pPr>
                      <a:r>
                        <a:rPr lang="en-GB" sz="1200" b="1" i="0" u="none" strike="noStrike" noProof="0">
                          <a:solidFill>
                            <a:schemeClr val="tx1"/>
                          </a:solidFill>
                          <a:effectLst/>
                          <a:latin typeface="Arial"/>
                        </a:rPr>
                        <a:t>K2/ Red X</a:t>
                      </a:r>
                      <a:endParaRPr lang="en-US" sz="1200" b="0" i="0" u="none" strike="noStrike" noProof="0">
                        <a:solidFill>
                          <a:srgbClr val="000000"/>
                        </a:solidFill>
                        <a:effectLst/>
                        <a:latin typeface="Arial"/>
                      </a:endParaRPr>
                    </a:p>
                    <a:p>
                      <a:pPr lvl="0" algn="l">
                        <a:buNone/>
                      </a:pPr>
                      <a:r>
                        <a:rPr lang="en-GB" sz="1200" b="1" i="0" u="none" strike="noStrike" noProof="0">
                          <a:solidFill>
                            <a:schemeClr val="tx1"/>
                          </a:solidFill>
                          <a:effectLst/>
                          <a:latin typeface="Arial"/>
                        </a:rPr>
                        <a:t>Demon</a:t>
                      </a:r>
                      <a:endParaRPr lang="en-US" sz="1200" b="0" i="0" u="none" strike="noStrike" noProof="0">
                        <a:solidFill>
                          <a:srgbClr val="000000"/>
                        </a:solidFill>
                        <a:effectLst/>
                        <a:latin typeface="Arial"/>
                      </a:endParaRPr>
                    </a:p>
                    <a:p>
                      <a:pPr lvl="0" algn="l">
                        <a:buNone/>
                      </a:pPr>
                      <a:endParaRPr lang="en-GB" sz="1400" b="1" i="0" u="none" strike="noStrike">
                        <a:solidFill>
                          <a:srgbClr val="000000"/>
                        </a:solidFill>
                        <a:effectLst/>
                        <a:latin typeface="Arial"/>
                      </a:endParaRPr>
                    </a:p>
                  </a:txBody>
                  <a:tcPr marL="96993" marR="96993" marT="48492" marB="48492">
                    <a:lnL w="13459" cap="flat" cmpd="sng" algn="ctr">
                      <a:solidFill>
                        <a:srgbClr val="FFFFFF"/>
                      </a:solidFill>
                      <a:prstDash val="solid"/>
                      <a:round/>
                      <a:headEnd type="none" w="med" len="med"/>
                      <a:tailEnd type="none" w="med" len="med"/>
                    </a:lnL>
                    <a:lnR w="13459" cap="flat" cmpd="sng" algn="ctr">
                      <a:solidFill>
                        <a:srgbClr val="FFFFFF"/>
                      </a:solidFill>
                      <a:prstDash val="solid"/>
                      <a:round/>
                      <a:headEnd type="none" w="med" len="med"/>
                      <a:tailEnd type="none" w="med" len="med"/>
                    </a:lnR>
                    <a:lnT w="13459" cap="flat" cmpd="sng" algn="ctr">
                      <a:solidFill>
                        <a:srgbClr val="FFFFFF"/>
                      </a:solidFill>
                      <a:prstDash val="solid"/>
                      <a:round/>
                      <a:headEnd type="none" w="med" len="med"/>
                      <a:tailEnd type="none" w="med" len="med"/>
                    </a:lnT>
                    <a:lnB w="13459" cap="flat" cmpd="sng" algn="ctr">
                      <a:solidFill>
                        <a:srgbClr val="FFFFFF"/>
                      </a:solidFill>
                      <a:prstDash val="solid"/>
                      <a:round/>
                      <a:headEnd type="none" w="med" len="med"/>
                      <a:tailEnd type="none" w="med" len="med"/>
                    </a:lnB>
                    <a:solidFill>
                      <a:srgbClr val="F8CBAD"/>
                    </a:solidFill>
                  </a:tcPr>
                </a:tc>
                <a:tc>
                  <a:txBody>
                    <a:bodyPr/>
                    <a:lstStyle/>
                    <a:p>
                      <a:pPr algn="l" rtl="0" fontAlgn="base"/>
                      <a:r>
                        <a:rPr lang="en-GB" sz="1800" b="1" i="0" u="none" strike="noStrike">
                          <a:solidFill>
                            <a:srgbClr val="000000"/>
                          </a:solidFill>
                          <a:effectLst/>
                          <a:latin typeface="Arial"/>
                        </a:rPr>
                        <a:t>B</a:t>
                      </a:r>
                      <a:endParaRPr lang="en-GB" b="0" i="0">
                        <a:solidFill>
                          <a:srgbClr val="000000"/>
                        </a:solidFill>
                        <a:effectLst/>
                        <a:latin typeface="Arial"/>
                      </a:endParaRPr>
                    </a:p>
                  </a:txBody>
                  <a:tcPr marL="96993" marR="96993" marT="48492" marB="48492">
                    <a:lnL w="13459" cap="flat" cmpd="sng" algn="ctr">
                      <a:solidFill>
                        <a:srgbClr val="FFFFFF"/>
                      </a:solidFill>
                      <a:prstDash val="solid"/>
                      <a:round/>
                      <a:headEnd type="none" w="med" len="med"/>
                      <a:tailEnd type="none" w="med" len="med"/>
                    </a:lnL>
                    <a:lnR w="13459" cap="flat" cmpd="sng" algn="ctr">
                      <a:solidFill>
                        <a:srgbClr val="FFFFFF"/>
                      </a:solidFill>
                      <a:prstDash val="solid"/>
                      <a:round/>
                      <a:headEnd type="none" w="med" len="med"/>
                      <a:tailEnd type="none" w="med" len="med"/>
                    </a:lnR>
                    <a:lnT w="13459" cap="flat" cmpd="sng" algn="ctr">
                      <a:solidFill>
                        <a:srgbClr val="FFFFFF"/>
                      </a:solidFill>
                      <a:prstDash val="solid"/>
                      <a:round/>
                      <a:headEnd type="none" w="med" len="med"/>
                      <a:tailEnd type="none" w="med" len="med"/>
                    </a:lnT>
                    <a:lnB w="13459" cap="flat" cmpd="sng" algn="ctr">
                      <a:solidFill>
                        <a:srgbClr val="FFFFFF"/>
                      </a:solidFill>
                      <a:prstDash val="solid"/>
                      <a:round/>
                      <a:headEnd type="none" w="med" len="med"/>
                      <a:tailEnd type="none" w="med" len="med"/>
                    </a:lnB>
                    <a:solidFill>
                      <a:srgbClr val="F8CBAD"/>
                    </a:solidFill>
                  </a:tcPr>
                </a:tc>
                <a:tc>
                  <a:txBody>
                    <a:bodyPr/>
                    <a:lstStyle/>
                    <a:p>
                      <a:pPr algn="l" rtl="0" fontAlgn="base"/>
                      <a:r>
                        <a:rPr lang="en-US" sz="1000" b="1" i="0" u="none" strike="noStrike">
                          <a:solidFill>
                            <a:srgbClr val="000000"/>
                          </a:solidFill>
                          <a:effectLst/>
                          <a:latin typeface="Arial"/>
                        </a:rPr>
                        <a:t>Synthetic cannabinoid</a:t>
                      </a:r>
                      <a:endParaRPr lang="en-US" b="1" i="0">
                        <a:solidFill>
                          <a:srgbClr val="000000"/>
                        </a:solidFill>
                        <a:effectLst/>
                        <a:latin typeface="Arial"/>
                      </a:endParaRPr>
                    </a:p>
                  </a:txBody>
                  <a:tcPr marL="96993" marR="96993" marT="48492" marB="48492">
                    <a:lnL w="13459" cap="flat" cmpd="sng" algn="ctr">
                      <a:solidFill>
                        <a:srgbClr val="FFFFFF"/>
                      </a:solidFill>
                      <a:prstDash val="solid"/>
                      <a:round/>
                      <a:headEnd type="none" w="med" len="med"/>
                      <a:tailEnd type="none" w="med" len="med"/>
                    </a:lnL>
                    <a:lnR w="13459" cap="flat" cmpd="sng" algn="ctr">
                      <a:solidFill>
                        <a:srgbClr val="FFFFFF"/>
                      </a:solidFill>
                      <a:prstDash val="solid"/>
                      <a:round/>
                      <a:headEnd type="none" w="med" len="med"/>
                      <a:tailEnd type="none" w="med" len="med"/>
                    </a:lnR>
                    <a:lnT w="13459" cap="flat" cmpd="sng" algn="ctr">
                      <a:solidFill>
                        <a:srgbClr val="FFFFFF"/>
                      </a:solidFill>
                      <a:prstDash val="solid"/>
                      <a:round/>
                      <a:headEnd type="none" w="med" len="med"/>
                      <a:tailEnd type="none" w="med" len="med"/>
                    </a:lnT>
                    <a:lnB w="13459" cap="flat" cmpd="sng" algn="ctr">
                      <a:solidFill>
                        <a:srgbClr val="FFFFFF"/>
                      </a:solidFill>
                      <a:prstDash val="solid"/>
                      <a:round/>
                      <a:headEnd type="none" w="med" len="med"/>
                      <a:tailEnd type="none" w="med" len="med"/>
                    </a:lnB>
                    <a:solidFill>
                      <a:srgbClr val="F8CBAD"/>
                    </a:solidFill>
                  </a:tcPr>
                </a:tc>
                <a:tc>
                  <a:txBody>
                    <a:bodyPr/>
                    <a:lstStyle/>
                    <a:p>
                      <a:pPr algn="l" rtl="0" fontAlgn="base"/>
                      <a:r>
                        <a:rPr lang="en-GB" sz="1000" b="0" i="0" u="none" strike="noStrike">
                          <a:solidFill>
                            <a:srgbClr val="000000"/>
                          </a:solidFill>
                          <a:effectLst/>
                          <a:latin typeface="Arial"/>
                        </a:rPr>
                        <a:t>Euphoric feelings, altered perception and feelings of relaxation, but may also result in increased heart rate, hypertension, heart attack, vomiting, hallucinations, paranoia, severe anxiety, panic attacks and aggression.</a:t>
                      </a:r>
                      <a:endParaRPr lang="en-GB" b="0" i="0">
                        <a:solidFill>
                          <a:srgbClr val="000000"/>
                        </a:solidFill>
                        <a:effectLst/>
                        <a:latin typeface="Arial"/>
                      </a:endParaRPr>
                    </a:p>
                  </a:txBody>
                  <a:tcPr marL="96993" marR="96993" marT="48492" marB="48492">
                    <a:lnL w="13459" cap="flat" cmpd="sng" algn="ctr">
                      <a:solidFill>
                        <a:srgbClr val="FFFFFF"/>
                      </a:solidFill>
                      <a:prstDash val="solid"/>
                      <a:round/>
                      <a:headEnd type="none" w="med" len="med"/>
                      <a:tailEnd type="none" w="med" len="med"/>
                    </a:lnL>
                    <a:lnR w="13459" cap="flat" cmpd="sng" algn="ctr">
                      <a:solidFill>
                        <a:srgbClr val="FFFFFF"/>
                      </a:solidFill>
                      <a:prstDash val="solid"/>
                      <a:round/>
                      <a:headEnd type="none" w="med" len="med"/>
                      <a:tailEnd type="none" w="med" len="med"/>
                    </a:lnR>
                    <a:lnT w="13459" cap="flat" cmpd="sng" algn="ctr">
                      <a:solidFill>
                        <a:srgbClr val="FFFFFF"/>
                      </a:solidFill>
                      <a:prstDash val="solid"/>
                      <a:round/>
                      <a:headEnd type="none" w="med" len="med"/>
                      <a:tailEnd type="none" w="med" len="med"/>
                    </a:lnT>
                    <a:lnB w="13459" cap="flat" cmpd="sng" algn="ctr">
                      <a:solidFill>
                        <a:srgbClr val="FFFFFF"/>
                      </a:solidFill>
                      <a:prstDash val="solid"/>
                      <a:round/>
                      <a:headEnd type="none" w="med" len="med"/>
                      <a:tailEnd type="none" w="med" len="med"/>
                    </a:lnB>
                    <a:solidFill>
                      <a:srgbClr val="F8CBAD"/>
                    </a:solidFill>
                  </a:tcPr>
                </a:tc>
                <a:tc>
                  <a:txBody>
                    <a:bodyPr/>
                    <a:lstStyle/>
                    <a:p>
                      <a:pPr algn="l" rtl="0" fontAlgn="base"/>
                      <a:r>
                        <a:rPr lang="en-GB" sz="1000" b="0" i="0" u="none" strike="noStrike">
                          <a:solidFill>
                            <a:srgbClr val="000000"/>
                          </a:solidFill>
                          <a:effectLst/>
                          <a:latin typeface="Arial"/>
                        </a:rPr>
                        <a:t>The long-term</a:t>
                      </a:r>
                      <a:r>
                        <a:rPr lang="en-GB" sz="1000" b="1" i="0" u="none" strike="noStrike">
                          <a:solidFill>
                            <a:srgbClr val="000000"/>
                          </a:solidFill>
                          <a:effectLst/>
                          <a:latin typeface="Arial"/>
                        </a:rPr>
                        <a:t> </a:t>
                      </a:r>
                      <a:r>
                        <a:rPr lang="en-GB" sz="1000" b="0" i="0" u="none" strike="noStrike">
                          <a:solidFill>
                            <a:srgbClr val="000000"/>
                          </a:solidFill>
                          <a:effectLst/>
                          <a:latin typeface="Arial"/>
                        </a:rPr>
                        <a:t>effects are largely unknown as it is a relatively new drug. However, heart damage and kidney damage are severe effects that have been reported as well as causing seizures.</a:t>
                      </a:r>
                      <a:endParaRPr lang="en-GB" b="0" i="0">
                        <a:solidFill>
                          <a:srgbClr val="000000"/>
                        </a:solidFill>
                        <a:effectLst/>
                        <a:latin typeface="Arial"/>
                      </a:endParaRPr>
                    </a:p>
                  </a:txBody>
                  <a:tcPr marL="96993" marR="96993" marT="48492" marB="48492">
                    <a:lnL w="13459" cap="flat" cmpd="sng" algn="ctr">
                      <a:solidFill>
                        <a:srgbClr val="FFFFFF"/>
                      </a:solidFill>
                      <a:prstDash val="solid"/>
                      <a:round/>
                      <a:headEnd type="none" w="med" len="med"/>
                      <a:tailEnd type="none" w="med" len="med"/>
                    </a:lnL>
                    <a:lnR w="13459" cap="flat" cmpd="sng" algn="ctr">
                      <a:solidFill>
                        <a:srgbClr val="FFFFFF"/>
                      </a:solidFill>
                      <a:prstDash val="solid"/>
                      <a:round/>
                      <a:headEnd type="none" w="med" len="med"/>
                      <a:tailEnd type="none" w="med" len="med"/>
                    </a:lnR>
                    <a:lnT w="13459" cap="flat" cmpd="sng" algn="ctr">
                      <a:solidFill>
                        <a:srgbClr val="FFFFFF"/>
                      </a:solidFill>
                      <a:prstDash val="solid"/>
                      <a:round/>
                      <a:headEnd type="none" w="med" len="med"/>
                      <a:tailEnd type="none" w="med" len="med"/>
                    </a:lnT>
                    <a:lnB w="13459" cap="flat" cmpd="sng" algn="ctr">
                      <a:solidFill>
                        <a:srgbClr val="FFFFFF"/>
                      </a:solidFill>
                      <a:prstDash val="solid"/>
                      <a:round/>
                      <a:headEnd type="none" w="med" len="med"/>
                      <a:tailEnd type="none" w="med" len="med"/>
                    </a:lnB>
                    <a:solidFill>
                      <a:srgbClr val="F8CBAD"/>
                    </a:solidFill>
                  </a:tcPr>
                </a:tc>
                <a:extLst>
                  <a:ext uri="{0D108BD9-81ED-4DB2-BD59-A6C34878D82A}">
                    <a16:rowId xmlns:a16="http://schemas.microsoft.com/office/drawing/2014/main" val="1609691612"/>
                  </a:ext>
                </a:extLst>
              </a:tr>
            </a:tbl>
          </a:graphicData>
        </a:graphic>
      </p:graphicFrame>
      <p:graphicFrame>
        <p:nvGraphicFramePr>
          <p:cNvPr id="13" name="Table 12">
            <a:extLst>
              <a:ext uri="{FF2B5EF4-FFF2-40B4-BE49-F238E27FC236}">
                <a16:creationId xmlns:a16="http://schemas.microsoft.com/office/drawing/2014/main" id="{455DE07F-8CFF-FFF6-0AB0-0CF4CCC695F3}"/>
              </a:ext>
            </a:extLst>
          </p:cNvPr>
          <p:cNvGraphicFramePr>
            <a:graphicFrameLocks noGrp="1"/>
          </p:cNvGraphicFramePr>
          <p:nvPr>
            <p:extLst>
              <p:ext uri="{D42A27DB-BD31-4B8C-83A1-F6EECF244321}">
                <p14:modId xmlns:p14="http://schemas.microsoft.com/office/powerpoint/2010/main" val="2508750644"/>
              </p:ext>
            </p:extLst>
          </p:nvPr>
        </p:nvGraphicFramePr>
        <p:xfrm>
          <a:off x="256225" y="4465727"/>
          <a:ext cx="11636254" cy="1598000"/>
        </p:xfrm>
        <a:graphic>
          <a:graphicData uri="http://schemas.openxmlformats.org/drawingml/2006/table">
            <a:tbl>
              <a:tblPr bandRow="1">
                <a:tableStyleId>{5C22544A-7EE6-4342-B048-85BDC9FD1C3A}</a:tableStyleId>
              </a:tblPr>
              <a:tblGrid>
                <a:gridCol w="2298630">
                  <a:extLst>
                    <a:ext uri="{9D8B030D-6E8A-4147-A177-3AD203B41FA5}">
                      <a16:colId xmlns:a16="http://schemas.microsoft.com/office/drawing/2014/main" val="3234966348"/>
                    </a:ext>
                  </a:extLst>
                </a:gridCol>
                <a:gridCol w="646900">
                  <a:extLst>
                    <a:ext uri="{9D8B030D-6E8A-4147-A177-3AD203B41FA5}">
                      <a16:colId xmlns:a16="http://schemas.microsoft.com/office/drawing/2014/main" val="692200882"/>
                    </a:ext>
                  </a:extLst>
                </a:gridCol>
                <a:gridCol w="1550765">
                  <a:extLst>
                    <a:ext uri="{9D8B030D-6E8A-4147-A177-3AD203B41FA5}">
                      <a16:colId xmlns:a16="http://schemas.microsoft.com/office/drawing/2014/main" val="2926681697"/>
                    </a:ext>
                  </a:extLst>
                </a:gridCol>
                <a:gridCol w="3616252">
                  <a:extLst>
                    <a:ext uri="{9D8B030D-6E8A-4147-A177-3AD203B41FA5}">
                      <a16:colId xmlns:a16="http://schemas.microsoft.com/office/drawing/2014/main" val="1592777740"/>
                    </a:ext>
                  </a:extLst>
                </a:gridCol>
                <a:gridCol w="3523707">
                  <a:extLst>
                    <a:ext uri="{9D8B030D-6E8A-4147-A177-3AD203B41FA5}">
                      <a16:colId xmlns:a16="http://schemas.microsoft.com/office/drawing/2014/main" val="1158721041"/>
                    </a:ext>
                  </a:extLst>
                </a:gridCol>
              </a:tblGrid>
              <a:tr h="1598000">
                <a:tc>
                  <a:txBody>
                    <a:bodyPr/>
                    <a:lstStyle/>
                    <a:p>
                      <a:pPr lvl="0" algn="l">
                        <a:buNone/>
                      </a:pPr>
                      <a:r>
                        <a:rPr lang="en-GB" sz="1200" b="1" i="0" u="none" strike="noStrike" noProof="0">
                          <a:solidFill>
                            <a:srgbClr val="000000"/>
                          </a:solidFill>
                          <a:effectLst/>
                          <a:latin typeface="Arial"/>
                        </a:rPr>
                        <a:t>Cocaine</a:t>
                      </a:r>
                      <a:endParaRPr lang="en-US" sz="1200" b="1"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Charlie/ </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Coke/</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Crack/ </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Blow/</a:t>
                      </a:r>
                      <a:endParaRPr lang="en-US" sz="1200" b="0" i="0" u="none" strike="noStrike" noProof="0">
                        <a:solidFill>
                          <a:srgbClr val="000000"/>
                        </a:solidFill>
                        <a:effectLst/>
                        <a:latin typeface="Arial"/>
                      </a:endParaRPr>
                    </a:p>
                    <a:p>
                      <a:pPr lvl="0" algn="l">
                        <a:buNone/>
                      </a:pPr>
                      <a:r>
                        <a:rPr lang="en-GB" sz="1200" b="1" i="0" u="none" strike="noStrike" noProof="0">
                          <a:solidFill>
                            <a:srgbClr val="000000"/>
                          </a:solidFill>
                          <a:effectLst/>
                          <a:latin typeface="Arial"/>
                        </a:rPr>
                        <a:t>Rocks</a:t>
                      </a:r>
                      <a:endParaRPr lang="en-GB"/>
                    </a:p>
                  </a:txBody>
                  <a:tcPr marL="117358" marR="117358" marT="58674" marB="58674">
                    <a:lnL w="16278" cap="flat" cmpd="sng" algn="ctr">
                      <a:solidFill>
                        <a:srgbClr val="FFFFFF"/>
                      </a:solidFill>
                      <a:prstDash val="solid"/>
                      <a:round/>
                      <a:headEnd type="none" w="med" len="med"/>
                      <a:tailEnd type="none" w="med" len="med"/>
                    </a:lnL>
                    <a:lnR w="16278" cap="flat" cmpd="sng" algn="ctr">
                      <a:solidFill>
                        <a:srgbClr val="FFFFFF"/>
                      </a:solidFill>
                      <a:prstDash val="solid"/>
                      <a:round/>
                      <a:headEnd type="none" w="med" len="med"/>
                      <a:tailEnd type="none" w="med" len="med"/>
                    </a:lnR>
                    <a:lnT w="16278" cap="flat" cmpd="sng" algn="ctr">
                      <a:solidFill>
                        <a:srgbClr val="FFFFFF"/>
                      </a:solidFill>
                      <a:prstDash val="solid"/>
                      <a:round/>
                      <a:headEnd type="none" w="med" len="med"/>
                      <a:tailEnd type="none" w="med" len="med"/>
                    </a:lnT>
                    <a:lnB w="1627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rtl="0" fontAlgn="base"/>
                      <a:r>
                        <a:rPr lang="en-GB" sz="1400" b="1" i="0" u="none" strike="noStrike">
                          <a:solidFill>
                            <a:srgbClr val="000000"/>
                          </a:solidFill>
                          <a:effectLst/>
                          <a:latin typeface="Arial"/>
                        </a:rPr>
                        <a:t>A</a:t>
                      </a:r>
                      <a:endParaRPr lang="en-GB" b="0" i="0">
                        <a:solidFill>
                          <a:srgbClr val="000000"/>
                        </a:solidFill>
                        <a:effectLst/>
                        <a:latin typeface="Arial"/>
                      </a:endParaRPr>
                    </a:p>
                  </a:txBody>
                  <a:tcPr marL="117358" marR="117358" marT="58674" marB="58674">
                    <a:lnL w="16278" cap="flat" cmpd="sng" algn="ctr">
                      <a:solidFill>
                        <a:srgbClr val="FFFFFF"/>
                      </a:solidFill>
                      <a:prstDash val="solid"/>
                      <a:round/>
                      <a:headEnd type="none" w="med" len="med"/>
                      <a:tailEnd type="none" w="med" len="med"/>
                    </a:lnL>
                    <a:lnR w="16278" cap="flat" cmpd="sng" algn="ctr">
                      <a:solidFill>
                        <a:srgbClr val="FFFFFF"/>
                      </a:solidFill>
                      <a:prstDash val="solid"/>
                      <a:round/>
                      <a:headEnd type="none" w="med" len="med"/>
                      <a:tailEnd type="none" w="med" len="med"/>
                    </a:lnR>
                    <a:lnT w="16278" cap="flat" cmpd="sng" algn="ctr">
                      <a:solidFill>
                        <a:srgbClr val="FFFFFF"/>
                      </a:solidFill>
                      <a:prstDash val="solid"/>
                      <a:round/>
                      <a:headEnd type="none" w="med" len="med"/>
                      <a:tailEnd type="none" w="med" len="med"/>
                    </a:lnT>
                    <a:lnB w="1627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rtl="0" fontAlgn="base"/>
                      <a:r>
                        <a:rPr lang="en-GB" sz="1000" b="1" i="0">
                          <a:solidFill>
                            <a:srgbClr val="000000"/>
                          </a:solidFill>
                          <a:effectLst/>
                          <a:latin typeface="Arial"/>
                        </a:rPr>
                        <a:t>Stimulant</a:t>
                      </a:r>
                      <a:endParaRPr lang="en-GB" b="0" i="0">
                        <a:solidFill>
                          <a:srgbClr val="000000"/>
                        </a:solidFill>
                        <a:effectLst/>
                        <a:latin typeface="Arial"/>
                      </a:endParaRPr>
                    </a:p>
                  </a:txBody>
                  <a:tcPr marL="117358" marR="117358" marT="58674" marB="58674">
                    <a:lnL w="16278" cap="flat" cmpd="sng" algn="ctr">
                      <a:solidFill>
                        <a:srgbClr val="FFFFFF"/>
                      </a:solidFill>
                      <a:prstDash val="solid"/>
                      <a:round/>
                      <a:headEnd type="none" w="med" len="med"/>
                      <a:tailEnd type="none" w="med" len="med"/>
                    </a:lnL>
                    <a:lnR w="16278" cap="flat" cmpd="sng" algn="ctr">
                      <a:solidFill>
                        <a:srgbClr val="FFFFFF"/>
                      </a:solidFill>
                      <a:prstDash val="solid"/>
                      <a:round/>
                      <a:headEnd type="none" w="med" len="med"/>
                      <a:tailEnd type="none" w="med" len="med"/>
                    </a:lnR>
                    <a:lnT w="16278" cap="flat" cmpd="sng" algn="ctr">
                      <a:solidFill>
                        <a:srgbClr val="FFFFFF"/>
                      </a:solidFill>
                      <a:prstDash val="solid"/>
                      <a:round/>
                      <a:headEnd type="none" w="med" len="med"/>
                      <a:tailEnd type="none" w="med" len="med"/>
                    </a:lnT>
                    <a:lnB w="1627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rtl="0" fontAlgn="base"/>
                      <a:r>
                        <a:rPr lang="en-GB" sz="1000" b="0" i="0" u="none" strike="noStrike">
                          <a:solidFill>
                            <a:srgbClr val="000000"/>
                          </a:solidFill>
                          <a:effectLst/>
                          <a:latin typeface="Arial"/>
                        </a:rPr>
                        <a:t>Raised heart rate, body temperature and blood pressure, excitable and chatty behaviour, dilated pupils, feeling very alert and confident, decreased appetite, restlessness, heightened sexual desire, risky behaviour, drug addiction, nausea, odd, erratic, aggressive or violent behaviour, anxiety and paranoia, depression, seizures, psychosis (difficulty to know what is real and what is not), fit or heart attack, death.</a:t>
                      </a:r>
                      <a:endParaRPr lang="en-GB" b="0" i="0">
                        <a:solidFill>
                          <a:srgbClr val="000000"/>
                        </a:solidFill>
                        <a:effectLst/>
                        <a:latin typeface="Arial"/>
                      </a:endParaRPr>
                    </a:p>
                  </a:txBody>
                  <a:tcPr marL="117358" marR="117358" marT="58674" marB="58674">
                    <a:lnL w="16278" cap="flat" cmpd="sng" algn="ctr">
                      <a:solidFill>
                        <a:srgbClr val="FFFFFF"/>
                      </a:solidFill>
                      <a:prstDash val="solid"/>
                      <a:round/>
                      <a:headEnd type="none" w="med" len="med"/>
                      <a:tailEnd type="none" w="med" len="med"/>
                    </a:lnL>
                    <a:lnR w="16278" cap="flat" cmpd="sng" algn="ctr">
                      <a:solidFill>
                        <a:srgbClr val="FFFFFF"/>
                      </a:solidFill>
                      <a:prstDash val="solid"/>
                      <a:round/>
                      <a:headEnd type="none" w="med" len="med"/>
                      <a:tailEnd type="none" w="med" len="med"/>
                    </a:lnR>
                    <a:lnT w="16278" cap="flat" cmpd="sng" algn="ctr">
                      <a:solidFill>
                        <a:srgbClr val="FFFFFF"/>
                      </a:solidFill>
                      <a:prstDash val="solid"/>
                      <a:round/>
                      <a:headEnd type="none" w="med" len="med"/>
                      <a:tailEnd type="none" w="med" len="med"/>
                    </a:lnT>
                    <a:lnB w="16278"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l" rtl="0" fontAlgn="base"/>
                      <a:r>
                        <a:rPr lang="en-GB" sz="1000" b="0" i="0" u="none" strike="noStrike">
                          <a:solidFill>
                            <a:srgbClr val="000000"/>
                          </a:solidFill>
                          <a:effectLst/>
                          <a:latin typeface="Arial"/>
                        </a:rPr>
                        <a:t>Permanent damage to heart and brain, damage to or loss of the cartilage that divides the nostrils if cocaine is snorted, respiratory problems or failure if cocaine is smoked (such as in the form of crack), vein damage, ulcers and gangrene (loss of blood supply to body tissue) if cocaine is injected, severe weight loss, hallucinations, sexual problems and infertility, mood swings, ongoing psychosis, depression and anxiety, mental health issues, tolerance and desire to take more of the drug.</a:t>
                      </a:r>
                      <a:endParaRPr lang="en-GB" b="0" i="0">
                        <a:solidFill>
                          <a:srgbClr val="000000"/>
                        </a:solidFill>
                        <a:effectLst/>
                        <a:latin typeface="Arial"/>
                      </a:endParaRPr>
                    </a:p>
                  </a:txBody>
                  <a:tcPr marL="117358" marR="117358" marT="58674" marB="58674">
                    <a:lnL w="16278" cap="flat" cmpd="sng" algn="ctr">
                      <a:solidFill>
                        <a:srgbClr val="FFFFFF"/>
                      </a:solidFill>
                      <a:prstDash val="solid"/>
                      <a:round/>
                      <a:headEnd type="none" w="med" len="med"/>
                      <a:tailEnd type="none" w="med" len="med"/>
                    </a:lnL>
                    <a:lnR w="16278" cap="flat" cmpd="sng" algn="ctr">
                      <a:solidFill>
                        <a:srgbClr val="FFFFFF"/>
                      </a:solidFill>
                      <a:prstDash val="solid"/>
                      <a:round/>
                      <a:headEnd type="none" w="med" len="med"/>
                      <a:tailEnd type="none" w="med" len="med"/>
                    </a:lnR>
                    <a:lnT w="16278" cap="flat" cmpd="sng" algn="ctr">
                      <a:solidFill>
                        <a:srgbClr val="FFFFFF"/>
                      </a:solidFill>
                      <a:prstDash val="solid"/>
                      <a:round/>
                      <a:headEnd type="none" w="med" len="med"/>
                      <a:tailEnd type="none" w="med" len="med"/>
                    </a:lnT>
                    <a:lnB w="16278" cap="flat" cmpd="sng" algn="ctr">
                      <a:solidFill>
                        <a:srgbClr val="FFFFFF"/>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54555940"/>
                  </a:ext>
                </a:extLst>
              </a:tr>
            </a:tbl>
          </a:graphicData>
        </a:graphic>
      </p:graphicFrame>
      <p:sp>
        <p:nvSpPr>
          <p:cNvPr id="4" name="Rectangle 3">
            <a:extLst>
              <a:ext uri="{FF2B5EF4-FFF2-40B4-BE49-F238E27FC236}">
                <a16:creationId xmlns:a16="http://schemas.microsoft.com/office/drawing/2014/main" id="{C23DBE8E-36D6-A74D-9885-C5FFC565C281}"/>
              </a:ext>
            </a:extLst>
          </p:cNvPr>
          <p:cNvSpPr/>
          <p:nvPr/>
        </p:nvSpPr>
        <p:spPr>
          <a:xfrm>
            <a:off x="0" y="-2"/>
            <a:ext cx="12192000" cy="1077240"/>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2" name="Title 1">
            <a:extLst>
              <a:ext uri="{FF2B5EF4-FFF2-40B4-BE49-F238E27FC236}">
                <a16:creationId xmlns:a16="http://schemas.microsoft.com/office/drawing/2014/main" id="{201FC7AF-5338-954A-BCD4-C58D4639EB4C}"/>
              </a:ext>
            </a:extLst>
          </p:cNvPr>
          <p:cNvSpPr>
            <a:spLocks noGrp="1"/>
          </p:cNvSpPr>
          <p:nvPr>
            <p:ph type="title"/>
          </p:nvPr>
        </p:nvSpPr>
        <p:spPr>
          <a:xfrm>
            <a:off x="0" y="0"/>
            <a:ext cx="12192000" cy="1004341"/>
          </a:xfrm>
        </p:spPr>
        <p:txBody>
          <a:bodyPr>
            <a:normAutofit/>
          </a:bodyPr>
          <a:lstStyle/>
          <a:p>
            <a:pPr algn="ctr"/>
            <a:r>
              <a:rPr lang="en-US" sz="2800" b="1">
                <a:solidFill>
                  <a:schemeClr val="bg1"/>
                </a:solidFill>
                <a:latin typeface="Arial"/>
                <a:cs typeface="Arial"/>
              </a:rPr>
              <a:t>Categories of illegal drugs according to their effects and risks</a:t>
            </a:r>
          </a:p>
        </p:txBody>
      </p:sp>
      <p:pic>
        <p:nvPicPr>
          <p:cNvPr id="7" name="Picture 6" descr="A purple and orange sign&#10;&#10;Description automatically generated">
            <a:extLst>
              <a:ext uri="{FF2B5EF4-FFF2-40B4-BE49-F238E27FC236}">
                <a16:creationId xmlns:a16="http://schemas.microsoft.com/office/drawing/2014/main" id="{3EAC4421-8499-C49D-275E-E5A4BA338646}"/>
              </a:ext>
            </a:extLst>
          </p:cNvPr>
          <p:cNvPicPr>
            <a:picLocks noChangeAspect="1"/>
          </p:cNvPicPr>
          <p:nvPr/>
        </p:nvPicPr>
        <p:blipFill>
          <a:blip r:embed="rId2"/>
          <a:stretch>
            <a:fillRect/>
          </a:stretch>
        </p:blipFill>
        <p:spPr>
          <a:xfrm>
            <a:off x="11097310" y="6216829"/>
            <a:ext cx="844942" cy="548573"/>
          </a:xfrm>
          <a:prstGeom prst="rect">
            <a:avLst/>
          </a:prstGeom>
        </p:spPr>
      </p:pic>
      <p:pic>
        <p:nvPicPr>
          <p:cNvPr id="10" name="Picture 9" descr="A close up of a logo&#10;&#10;Description automatically generated">
            <a:extLst>
              <a:ext uri="{FF2B5EF4-FFF2-40B4-BE49-F238E27FC236}">
                <a16:creationId xmlns:a16="http://schemas.microsoft.com/office/drawing/2014/main" id="{36B4A465-446D-820B-8DB3-843AF03E96A2}"/>
              </a:ext>
            </a:extLst>
          </p:cNvPr>
          <p:cNvPicPr>
            <a:picLocks noChangeAspect="1"/>
          </p:cNvPicPr>
          <p:nvPr/>
        </p:nvPicPr>
        <p:blipFill>
          <a:blip r:embed="rId3"/>
          <a:stretch>
            <a:fillRect/>
          </a:stretch>
        </p:blipFill>
        <p:spPr>
          <a:xfrm>
            <a:off x="239486" y="6261888"/>
            <a:ext cx="1656444" cy="505397"/>
          </a:xfrm>
          <a:prstGeom prst="rect">
            <a:avLst/>
          </a:prstGeom>
          <a:ln>
            <a:noFill/>
          </a:ln>
        </p:spPr>
      </p:pic>
      <p:graphicFrame>
        <p:nvGraphicFramePr>
          <p:cNvPr id="5" name="Table 4">
            <a:extLst>
              <a:ext uri="{FF2B5EF4-FFF2-40B4-BE49-F238E27FC236}">
                <a16:creationId xmlns:a16="http://schemas.microsoft.com/office/drawing/2014/main" id="{CC466DA9-C360-FE45-5C48-68D345D05AA2}"/>
              </a:ext>
            </a:extLst>
          </p:cNvPr>
          <p:cNvGraphicFramePr>
            <a:graphicFrameLocks noGrp="1"/>
          </p:cNvGraphicFramePr>
          <p:nvPr>
            <p:extLst>
              <p:ext uri="{D42A27DB-BD31-4B8C-83A1-F6EECF244321}">
                <p14:modId xmlns:p14="http://schemas.microsoft.com/office/powerpoint/2010/main" val="3115590749"/>
              </p:ext>
            </p:extLst>
          </p:nvPr>
        </p:nvGraphicFramePr>
        <p:xfrm>
          <a:off x="255289" y="1144934"/>
          <a:ext cx="11636260" cy="2268224"/>
        </p:xfrm>
        <a:graphic>
          <a:graphicData uri="http://schemas.openxmlformats.org/drawingml/2006/table">
            <a:tbl>
              <a:tblPr bandRow="1">
                <a:tableStyleId>{5C22544A-7EE6-4342-B048-85BDC9FD1C3A}</a:tableStyleId>
              </a:tblPr>
              <a:tblGrid>
                <a:gridCol w="2298629">
                  <a:extLst>
                    <a:ext uri="{9D8B030D-6E8A-4147-A177-3AD203B41FA5}">
                      <a16:colId xmlns:a16="http://schemas.microsoft.com/office/drawing/2014/main" val="3870203806"/>
                    </a:ext>
                  </a:extLst>
                </a:gridCol>
                <a:gridCol w="646908">
                  <a:extLst>
                    <a:ext uri="{9D8B030D-6E8A-4147-A177-3AD203B41FA5}">
                      <a16:colId xmlns:a16="http://schemas.microsoft.com/office/drawing/2014/main" val="2135308573"/>
                    </a:ext>
                  </a:extLst>
                </a:gridCol>
                <a:gridCol w="1550764">
                  <a:extLst>
                    <a:ext uri="{9D8B030D-6E8A-4147-A177-3AD203B41FA5}">
                      <a16:colId xmlns:a16="http://schemas.microsoft.com/office/drawing/2014/main" val="1529215736"/>
                    </a:ext>
                  </a:extLst>
                </a:gridCol>
                <a:gridCol w="3616252">
                  <a:extLst>
                    <a:ext uri="{9D8B030D-6E8A-4147-A177-3AD203B41FA5}">
                      <a16:colId xmlns:a16="http://schemas.microsoft.com/office/drawing/2014/main" val="4168874567"/>
                    </a:ext>
                  </a:extLst>
                </a:gridCol>
                <a:gridCol w="3523707">
                  <a:extLst>
                    <a:ext uri="{9D8B030D-6E8A-4147-A177-3AD203B41FA5}">
                      <a16:colId xmlns:a16="http://schemas.microsoft.com/office/drawing/2014/main" val="2429493209"/>
                    </a:ext>
                  </a:extLst>
                </a:gridCol>
              </a:tblGrid>
              <a:tr h="511664">
                <a:tc>
                  <a:txBody>
                    <a:bodyPr/>
                    <a:lstStyle/>
                    <a:p>
                      <a:pPr algn="l" rtl="0" fontAlgn="base"/>
                      <a:r>
                        <a:rPr lang="en-GB" sz="1400" b="1" i="0">
                          <a:solidFill>
                            <a:srgbClr val="FFFFFF"/>
                          </a:solidFill>
                          <a:effectLst/>
                          <a:latin typeface="Arial"/>
                        </a:rPr>
                        <a:t>Substance</a:t>
                      </a:r>
                      <a:endParaRPr lang="en-GB" b="0" i="0">
                        <a:solidFill>
                          <a:srgbClr val="000000"/>
                        </a:solidFill>
                        <a:effectLst/>
                        <a:latin typeface="Arial"/>
                      </a:endParaRPr>
                    </a:p>
                  </a:txBody>
                  <a:tcPr marL="80162" marR="80162" marT="40081" marB="40081">
                    <a:lnL w="11125" cap="flat" cmpd="sng" algn="ctr">
                      <a:solidFill>
                        <a:srgbClr val="FFFFFF"/>
                      </a:solidFill>
                      <a:prstDash val="solid"/>
                      <a:round/>
                      <a:headEnd type="none" w="med" len="med"/>
                      <a:tailEnd type="none" w="med" len="med"/>
                    </a:lnL>
                    <a:lnR w="11125" cap="flat" cmpd="sng" algn="ctr">
                      <a:solidFill>
                        <a:srgbClr val="FFFFFF"/>
                      </a:solidFill>
                      <a:prstDash val="solid"/>
                      <a:round/>
                      <a:headEnd type="none" w="med" len="med"/>
                      <a:tailEnd type="none" w="med" len="med"/>
                    </a:lnR>
                    <a:lnT w="11125" cap="flat" cmpd="sng" algn="ctr">
                      <a:solidFill>
                        <a:srgbClr val="FFFFFF"/>
                      </a:solidFill>
                      <a:prstDash val="solid"/>
                      <a:round/>
                      <a:headEnd type="none" w="med" len="med"/>
                      <a:tailEnd type="none" w="med" len="med"/>
                    </a:lnT>
                    <a:lnB w="11125" cap="flat" cmpd="sng" algn="ctr">
                      <a:solidFill>
                        <a:srgbClr val="FFFFFF"/>
                      </a:solidFill>
                      <a:prstDash val="solid"/>
                      <a:round/>
                      <a:headEnd type="none" w="med" len="med"/>
                      <a:tailEnd type="none" w="med" len="med"/>
                    </a:lnB>
                    <a:solidFill>
                      <a:srgbClr val="C55A11"/>
                    </a:solidFill>
                  </a:tcPr>
                </a:tc>
                <a:tc>
                  <a:txBody>
                    <a:bodyPr/>
                    <a:lstStyle/>
                    <a:p>
                      <a:pPr algn="l" rtl="0" fontAlgn="base"/>
                      <a:r>
                        <a:rPr lang="en-GB" sz="1400" b="1" i="0">
                          <a:solidFill>
                            <a:srgbClr val="FFFFFF"/>
                          </a:solidFill>
                          <a:effectLst/>
                          <a:latin typeface="Arial"/>
                        </a:rPr>
                        <a:t>Class</a:t>
                      </a:r>
                      <a:endParaRPr lang="en-GB" b="0" i="0">
                        <a:solidFill>
                          <a:srgbClr val="000000"/>
                        </a:solidFill>
                        <a:effectLst/>
                        <a:latin typeface="Arial"/>
                      </a:endParaRPr>
                    </a:p>
                  </a:txBody>
                  <a:tcPr marL="80162" marR="80162" marT="40081" marB="40081">
                    <a:lnL w="11125" cap="flat" cmpd="sng" algn="ctr">
                      <a:solidFill>
                        <a:srgbClr val="FFFFFF"/>
                      </a:solidFill>
                      <a:prstDash val="solid"/>
                      <a:round/>
                      <a:headEnd type="none" w="med" len="med"/>
                      <a:tailEnd type="none" w="med" len="med"/>
                    </a:lnL>
                    <a:lnR w="11125" cap="flat" cmpd="sng" algn="ctr">
                      <a:solidFill>
                        <a:srgbClr val="FFFFFF"/>
                      </a:solidFill>
                      <a:prstDash val="solid"/>
                      <a:round/>
                      <a:headEnd type="none" w="med" len="med"/>
                      <a:tailEnd type="none" w="med" len="med"/>
                    </a:lnR>
                    <a:lnT w="11125" cap="flat" cmpd="sng" algn="ctr">
                      <a:solidFill>
                        <a:srgbClr val="FFFFFF"/>
                      </a:solidFill>
                      <a:prstDash val="solid"/>
                      <a:round/>
                      <a:headEnd type="none" w="med" len="med"/>
                      <a:tailEnd type="none" w="med" len="med"/>
                    </a:lnT>
                    <a:lnB w="11125" cap="flat" cmpd="sng" algn="ctr">
                      <a:solidFill>
                        <a:srgbClr val="FFFFFF"/>
                      </a:solidFill>
                      <a:prstDash val="solid"/>
                      <a:round/>
                      <a:headEnd type="none" w="med" len="med"/>
                      <a:tailEnd type="none" w="med" len="med"/>
                    </a:lnB>
                    <a:solidFill>
                      <a:srgbClr val="C55A11"/>
                    </a:solidFill>
                  </a:tcPr>
                </a:tc>
                <a:tc>
                  <a:txBody>
                    <a:bodyPr/>
                    <a:lstStyle/>
                    <a:p>
                      <a:pPr algn="l" rtl="0" fontAlgn="base"/>
                      <a:r>
                        <a:rPr lang="en-GB" sz="1400" b="1" i="0">
                          <a:solidFill>
                            <a:srgbClr val="FFFFFF"/>
                          </a:solidFill>
                          <a:effectLst/>
                          <a:latin typeface="Arial"/>
                        </a:rPr>
                        <a:t>What is it?</a:t>
                      </a:r>
                      <a:endParaRPr lang="en-GB" b="0" i="0">
                        <a:solidFill>
                          <a:srgbClr val="000000"/>
                        </a:solidFill>
                        <a:effectLst/>
                        <a:latin typeface="Arial"/>
                      </a:endParaRPr>
                    </a:p>
                  </a:txBody>
                  <a:tcPr marL="80162" marR="80162" marT="40081" marB="40081">
                    <a:lnL w="11125" cap="flat" cmpd="sng" algn="ctr">
                      <a:solidFill>
                        <a:srgbClr val="FFFFFF"/>
                      </a:solidFill>
                      <a:prstDash val="solid"/>
                      <a:round/>
                      <a:headEnd type="none" w="med" len="med"/>
                      <a:tailEnd type="none" w="med" len="med"/>
                    </a:lnL>
                    <a:lnR w="11125" cap="flat" cmpd="sng" algn="ctr">
                      <a:solidFill>
                        <a:srgbClr val="FFFFFF"/>
                      </a:solidFill>
                      <a:prstDash val="solid"/>
                      <a:round/>
                      <a:headEnd type="none" w="med" len="med"/>
                      <a:tailEnd type="none" w="med" len="med"/>
                    </a:lnR>
                    <a:lnT w="11125" cap="flat" cmpd="sng" algn="ctr">
                      <a:solidFill>
                        <a:srgbClr val="FFFFFF"/>
                      </a:solidFill>
                      <a:prstDash val="solid"/>
                      <a:round/>
                      <a:headEnd type="none" w="med" len="med"/>
                      <a:tailEnd type="none" w="med" len="med"/>
                    </a:lnT>
                    <a:lnB w="11125" cap="flat" cmpd="sng" algn="ctr">
                      <a:solidFill>
                        <a:srgbClr val="FFFFFF"/>
                      </a:solidFill>
                      <a:prstDash val="solid"/>
                      <a:round/>
                      <a:headEnd type="none" w="med" len="med"/>
                      <a:tailEnd type="none" w="med" len="med"/>
                    </a:lnB>
                    <a:solidFill>
                      <a:srgbClr val="C55A11"/>
                    </a:solidFill>
                  </a:tcPr>
                </a:tc>
                <a:tc>
                  <a:txBody>
                    <a:bodyPr/>
                    <a:lstStyle/>
                    <a:p>
                      <a:pPr algn="l" rtl="0" fontAlgn="base"/>
                      <a:r>
                        <a:rPr lang="en-GB" sz="1400" b="1" i="0">
                          <a:solidFill>
                            <a:srgbClr val="FFFFFF"/>
                          </a:solidFill>
                          <a:effectLst/>
                          <a:latin typeface="Arial"/>
                        </a:rPr>
                        <a:t>Short term effects</a:t>
                      </a:r>
                      <a:endParaRPr lang="en-GB" b="0" i="0">
                        <a:solidFill>
                          <a:srgbClr val="000000"/>
                        </a:solidFill>
                        <a:effectLst/>
                        <a:latin typeface="Arial"/>
                      </a:endParaRPr>
                    </a:p>
                  </a:txBody>
                  <a:tcPr marL="80162" marR="80162" marT="40081" marB="40081">
                    <a:lnL w="11125" cap="flat" cmpd="sng" algn="ctr">
                      <a:solidFill>
                        <a:srgbClr val="FFFFFF"/>
                      </a:solidFill>
                      <a:prstDash val="solid"/>
                      <a:round/>
                      <a:headEnd type="none" w="med" len="med"/>
                      <a:tailEnd type="none" w="med" len="med"/>
                    </a:lnL>
                    <a:lnR w="11125" cap="flat" cmpd="sng" algn="ctr">
                      <a:solidFill>
                        <a:srgbClr val="FFFFFF"/>
                      </a:solidFill>
                      <a:prstDash val="solid"/>
                      <a:round/>
                      <a:headEnd type="none" w="med" len="med"/>
                      <a:tailEnd type="none" w="med" len="med"/>
                    </a:lnR>
                    <a:lnT w="11125" cap="flat" cmpd="sng" algn="ctr">
                      <a:solidFill>
                        <a:srgbClr val="FFFFFF"/>
                      </a:solidFill>
                      <a:prstDash val="solid"/>
                      <a:round/>
                      <a:headEnd type="none" w="med" len="med"/>
                      <a:tailEnd type="none" w="med" len="med"/>
                    </a:lnT>
                    <a:lnB w="11125" cap="flat" cmpd="sng" algn="ctr">
                      <a:solidFill>
                        <a:srgbClr val="FFFFFF"/>
                      </a:solidFill>
                      <a:prstDash val="solid"/>
                      <a:round/>
                      <a:headEnd type="none" w="med" len="med"/>
                      <a:tailEnd type="none" w="med" len="med"/>
                    </a:lnB>
                    <a:solidFill>
                      <a:srgbClr val="C55A11"/>
                    </a:solidFill>
                  </a:tcPr>
                </a:tc>
                <a:tc>
                  <a:txBody>
                    <a:bodyPr/>
                    <a:lstStyle/>
                    <a:p>
                      <a:pPr algn="l" rtl="0" fontAlgn="base"/>
                      <a:r>
                        <a:rPr lang="en-GB" sz="1400" b="1" i="0">
                          <a:solidFill>
                            <a:srgbClr val="FFFFFF"/>
                          </a:solidFill>
                          <a:effectLst/>
                          <a:latin typeface="Arial"/>
                        </a:rPr>
                        <a:t>Long term effects</a:t>
                      </a:r>
                      <a:endParaRPr lang="en-GB" b="0" i="0">
                        <a:solidFill>
                          <a:srgbClr val="000000"/>
                        </a:solidFill>
                        <a:effectLst/>
                        <a:latin typeface="Arial"/>
                      </a:endParaRPr>
                    </a:p>
                  </a:txBody>
                  <a:tcPr marL="80162" marR="80162" marT="40081" marB="40081">
                    <a:lnL w="11125" cap="flat" cmpd="sng" algn="ctr">
                      <a:solidFill>
                        <a:srgbClr val="FFFFFF"/>
                      </a:solidFill>
                      <a:prstDash val="solid"/>
                      <a:round/>
                      <a:headEnd type="none" w="med" len="med"/>
                      <a:tailEnd type="none" w="med" len="med"/>
                    </a:lnL>
                    <a:lnR w="11125" cap="flat" cmpd="sng" algn="ctr">
                      <a:solidFill>
                        <a:srgbClr val="FFFFFF"/>
                      </a:solidFill>
                      <a:prstDash val="solid"/>
                      <a:round/>
                      <a:headEnd type="none" w="med" len="med"/>
                      <a:tailEnd type="none" w="med" len="med"/>
                    </a:lnR>
                    <a:lnT w="11125" cap="flat" cmpd="sng" algn="ctr">
                      <a:solidFill>
                        <a:srgbClr val="FFFFFF"/>
                      </a:solidFill>
                      <a:prstDash val="solid"/>
                      <a:round/>
                      <a:headEnd type="none" w="med" len="med"/>
                      <a:tailEnd type="none" w="med" len="med"/>
                    </a:lnT>
                    <a:lnB w="11125" cap="flat" cmpd="sng" algn="ctr">
                      <a:solidFill>
                        <a:srgbClr val="FFFFFF"/>
                      </a:solidFill>
                      <a:prstDash val="solid"/>
                      <a:round/>
                      <a:headEnd type="none" w="med" len="med"/>
                      <a:tailEnd type="none" w="med" len="med"/>
                    </a:lnB>
                    <a:solidFill>
                      <a:srgbClr val="C55A11"/>
                    </a:solidFill>
                  </a:tcPr>
                </a:tc>
                <a:extLst>
                  <a:ext uri="{0D108BD9-81ED-4DB2-BD59-A6C34878D82A}">
                    <a16:rowId xmlns:a16="http://schemas.microsoft.com/office/drawing/2014/main" val="1863504293"/>
                  </a:ext>
                </a:extLst>
              </a:tr>
              <a:tr h="1677958">
                <a:tc>
                  <a:txBody>
                    <a:bodyPr/>
                    <a:lstStyle/>
                    <a:p>
                      <a:pPr lvl="0" algn="l">
                        <a:buNone/>
                      </a:pPr>
                      <a:r>
                        <a:rPr lang="en-GB" sz="1200" b="1" i="0" u="none" strike="noStrike" noProof="0">
                          <a:solidFill>
                            <a:schemeClr val="tx1"/>
                          </a:solidFill>
                          <a:effectLst/>
                          <a:latin typeface="Arial"/>
                        </a:rPr>
                        <a:t>Cannabis</a:t>
                      </a:r>
                      <a:endParaRPr lang="en-GB" sz="1200" b="0" i="0" u="none" strike="noStrike" noProof="0">
                        <a:solidFill>
                          <a:schemeClr val="tx1"/>
                        </a:solidFill>
                        <a:effectLst/>
                        <a:latin typeface="Arial"/>
                      </a:endParaRPr>
                    </a:p>
                    <a:p>
                      <a:pPr lvl="0" algn="l">
                        <a:buNone/>
                      </a:pPr>
                      <a:r>
                        <a:rPr lang="en-GB" sz="1200" b="1" i="0" u="none" strike="noStrike" noProof="0">
                          <a:solidFill>
                            <a:schemeClr val="tx1"/>
                          </a:solidFill>
                          <a:effectLst/>
                          <a:latin typeface="Arial"/>
                        </a:rPr>
                        <a:t>Dope/ </a:t>
                      </a:r>
                      <a:endParaRPr lang="en-US" sz="1200" b="0" i="0" u="none" strike="noStrike" noProof="0">
                        <a:solidFill>
                          <a:srgbClr val="000000"/>
                        </a:solidFill>
                        <a:effectLst/>
                        <a:latin typeface="Arial"/>
                      </a:endParaRPr>
                    </a:p>
                    <a:p>
                      <a:pPr lvl="0" algn="l">
                        <a:buNone/>
                      </a:pPr>
                      <a:r>
                        <a:rPr lang="en-GB" sz="1200" b="1" i="0" u="none" strike="noStrike" noProof="0">
                          <a:solidFill>
                            <a:schemeClr val="tx1"/>
                          </a:solidFill>
                          <a:effectLst/>
                          <a:latin typeface="Arial"/>
                        </a:rPr>
                        <a:t>Ganja</a:t>
                      </a:r>
                      <a:endParaRPr lang="en-US" sz="1200" b="0" i="0" u="none" strike="noStrike" noProof="0">
                        <a:solidFill>
                          <a:srgbClr val="000000"/>
                        </a:solidFill>
                        <a:effectLst/>
                        <a:latin typeface="Arial"/>
                      </a:endParaRPr>
                    </a:p>
                    <a:p>
                      <a:pPr lvl="0" algn="l">
                        <a:buNone/>
                      </a:pPr>
                      <a:r>
                        <a:rPr lang="en-GB" sz="1200" b="1" i="0" u="none" strike="noStrike" noProof="0">
                          <a:solidFill>
                            <a:schemeClr val="tx1"/>
                          </a:solidFill>
                          <a:effectLst/>
                          <a:latin typeface="Arial"/>
                        </a:rPr>
                        <a:t>Weed/ Pot</a:t>
                      </a:r>
                      <a:endParaRPr lang="en-US" sz="1200" b="0" i="0" u="none" strike="noStrike" noProof="0">
                        <a:solidFill>
                          <a:srgbClr val="000000"/>
                        </a:solidFill>
                        <a:effectLst/>
                        <a:latin typeface="Arial"/>
                      </a:endParaRPr>
                    </a:p>
                    <a:p>
                      <a:pPr lvl="0" algn="l">
                        <a:buNone/>
                      </a:pPr>
                      <a:r>
                        <a:rPr lang="en-GB" sz="1200" b="1" i="0" u="none" strike="noStrike" noProof="0">
                          <a:solidFill>
                            <a:schemeClr val="tx1"/>
                          </a:solidFill>
                          <a:effectLst/>
                          <a:latin typeface="Arial"/>
                        </a:rPr>
                        <a:t>Dank</a:t>
                      </a:r>
                      <a:endParaRPr lang="en-US"/>
                    </a:p>
                  </a:txBody>
                  <a:tcPr marL="80162" marR="80162" marT="40080" marB="40080">
                    <a:lnL w="11125">
                      <a:solidFill>
                        <a:srgbClr val="FFFFFF"/>
                      </a:solidFill>
                    </a:lnL>
                    <a:lnR w="11125">
                      <a:solidFill>
                        <a:srgbClr val="FFFFFF"/>
                      </a:solidFill>
                    </a:lnR>
                    <a:lnT w="11125">
                      <a:solidFill>
                        <a:srgbClr val="FFFFFF"/>
                      </a:solidFill>
                    </a:lnT>
                    <a:lnB w="11125"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lvl="0" algn="l">
                        <a:buNone/>
                      </a:pPr>
                      <a:r>
                        <a:rPr lang="en-GB" sz="1400" b="1" i="0" u="none" strike="noStrike" noProof="0">
                          <a:solidFill>
                            <a:srgbClr val="000000"/>
                          </a:solidFill>
                          <a:effectLst/>
                          <a:latin typeface="Arial"/>
                        </a:rPr>
                        <a:t>B</a:t>
                      </a:r>
                      <a:endParaRPr lang="en-US" sz="1400">
                        <a:latin typeface="Arial"/>
                      </a:endParaRPr>
                    </a:p>
                  </a:txBody>
                  <a:tcPr marL="80162" marR="80162" marT="40080" marB="40080">
                    <a:lnL w="11125">
                      <a:solidFill>
                        <a:srgbClr val="FFFFFF"/>
                      </a:solidFill>
                    </a:lnL>
                    <a:lnR w="11125">
                      <a:solidFill>
                        <a:srgbClr val="FFFFFF"/>
                      </a:solidFill>
                    </a:lnR>
                    <a:lnT w="11125">
                      <a:solidFill>
                        <a:srgbClr val="FFFFFF"/>
                      </a:solidFill>
                    </a:lnT>
                    <a:lnB w="11125"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lvl="0" algn="l">
                        <a:lnSpc>
                          <a:spcPct val="100000"/>
                        </a:lnSpc>
                        <a:spcBef>
                          <a:spcPts val="0"/>
                        </a:spcBef>
                        <a:spcAft>
                          <a:spcPts val="0"/>
                        </a:spcAft>
                        <a:buNone/>
                      </a:pPr>
                      <a:r>
                        <a:rPr lang="en" sz="1000" b="1" i="0" u="none" strike="noStrike" noProof="0">
                          <a:solidFill>
                            <a:srgbClr val="000000"/>
                          </a:solidFill>
                          <a:effectLst/>
                          <a:latin typeface="Arial"/>
                        </a:rPr>
                        <a:t>Cannabinoid</a:t>
                      </a:r>
                      <a:endParaRPr lang="en-US" sz="1000">
                        <a:latin typeface="Arial"/>
                      </a:endParaRPr>
                    </a:p>
                    <a:p>
                      <a:pPr lvl="0" algn="l">
                        <a:lnSpc>
                          <a:spcPct val="100000"/>
                        </a:lnSpc>
                        <a:spcBef>
                          <a:spcPts val="0"/>
                        </a:spcBef>
                        <a:spcAft>
                          <a:spcPts val="0"/>
                        </a:spcAft>
                        <a:buNone/>
                      </a:pPr>
                      <a:endParaRPr lang="en" sz="1000" b="0" i="0" u="none" strike="noStrike" noProof="0">
                        <a:solidFill>
                          <a:schemeClr val="tx1"/>
                        </a:solidFill>
                        <a:effectLst/>
                        <a:latin typeface="Arial"/>
                      </a:endParaRPr>
                    </a:p>
                    <a:p>
                      <a:pPr lvl="0" algn="l">
                        <a:lnSpc>
                          <a:spcPct val="100000"/>
                        </a:lnSpc>
                        <a:spcBef>
                          <a:spcPts val="0"/>
                        </a:spcBef>
                        <a:spcAft>
                          <a:spcPts val="0"/>
                        </a:spcAft>
                        <a:buNone/>
                      </a:pPr>
                      <a:r>
                        <a:rPr lang="en" sz="1000" b="0" i="0" u="none" strike="noStrike" noProof="0">
                          <a:solidFill>
                            <a:schemeClr val="tx1"/>
                          </a:solidFill>
                          <a:effectLst/>
                          <a:latin typeface="Arial"/>
                        </a:rPr>
                        <a:t>Cannabis can be classed as a depressant, stimulant, or hallucinogen</a:t>
                      </a:r>
                      <a:endParaRPr lang="en-US" sz="1000" b="0" i="0" u="none" strike="noStrike" noProof="0">
                        <a:solidFill>
                          <a:srgbClr val="000000"/>
                        </a:solidFill>
                        <a:effectLst/>
                        <a:latin typeface="Arial"/>
                      </a:endParaRPr>
                    </a:p>
                    <a:p>
                      <a:pPr lvl="0" algn="l">
                        <a:buNone/>
                      </a:pPr>
                      <a:endParaRPr lang="en-GB" sz="1000" b="1" i="0">
                        <a:solidFill>
                          <a:srgbClr val="FFFFFF"/>
                        </a:solidFill>
                        <a:effectLst/>
                        <a:latin typeface="Arial"/>
                      </a:endParaRPr>
                    </a:p>
                  </a:txBody>
                  <a:tcPr marL="80162" marR="80162" marT="40080" marB="40080">
                    <a:lnL w="11125">
                      <a:solidFill>
                        <a:srgbClr val="FFFFFF"/>
                      </a:solidFill>
                    </a:lnL>
                    <a:lnR w="11125">
                      <a:solidFill>
                        <a:srgbClr val="FFFFFF"/>
                      </a:solidFill>
                    </a:lnR>
                    <a:lnT w="11125">
                      <a:solidFill>
                        <a:srgbClr val="FFFFFF"/>
                      </a:solidFill>
                    </a:lnT>
                    <a:lnB w="11125"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lvl="0" algn="l">
                        <a:lnSpc>
                          <a:spcPct val="100000"/>
                        </a:lnSpc>
                        <a:spcBef>
                          <a:spcPts val="0"/>
                        </a:spcBef>
                        <a:spcAft>
                          <a:spcPts val="0"/>
                        </a:spcAft>
                        <a:buNone/>
                      </a:pPr>
                      <a:r>
                        <a:rPr lang="en" sz="1000" b="0" i="0" u="none" strike="noStrike" noProof="0">
                          <a:solidFill>
                            <a:schemeClr val="tx1"/>
                          </a:solidFill>
                          <a:effectLst/>
                          <a:latin typeface="Arial"/>
                        </a:rPr>
                        <a:t>Feelings of relaxation and euphoria , but also anxiety, panic, mistrust, and general fear with unexpectedly potent doses, or in individuals who don’t use the substance regularly. </a:t>
                      </a:r>
                      <a:endParaRPr lang="en" sz="1000" b="0" i="0" u="none" strike="noStrike" noProof="0">
                        <a:solidFill>
                          <a:srgbClr val="000000"/>
                        </a:solidFill>
                        <a:effectLst/>
                        <a:latin typeface="Arial"/>
                      </a:endParaRPr>
                    </a:p>
                    <a:p>
                      <a:pPr lvl="0" algn="l">
                        <a:lnSpc>
                          <a:spcPct val="100000"/>
                        </a:lnSpc>
                        <a:spcBef>
                          <a:spcPts val="0"/>
                        </a:spcBef>
                        <a:spcAft>
                          <a:spcPts val="0"/>
                        </a:spcAft>
                        <a:buNone/>
                      </a:pPr>
                      <a:r>
                        <a:rPr lang="en" sz="1000" b="0" i="0" u="none" strike="noStrike" noProof="0">
                          <a:solidFill>
                            <a:schemeClr val="tx1"/>
                          </a:solidFill>
                          <a:effectLst/>
                          <a:latin typeface="Arial"/>
                        </a:rPr>
                        <a:t>Other effects include altered sensory perception (such as an increase in sensitivity to sound), changes in the perception of time, mood changes, impaired body movement, impaired cognition and memory, increased heart rate, bloodshot eyes.</a:t>
                      </a:r>
                      <a:endParaRPr lang="en" sz="1000" b="0" i="0" u="none" strike="noStrike" noProof="0">
                        <a:solidFill>
                          <a:srgbClr val="000000"/>
                        </a:solidFill>
                        <a:effectLst/>
                        <a:latin typeface="Arial"/>
                      </a:endParaRPr>
                    </a:p>
                    <a:p>
                      <a:pPr lvl="0" indent="0" algn="l">
                        <a:lnSpc>
                          <a:spcPct val="100000"/>
                        </a:lnSpc>
                        <a:spcBef>
                          <a:spcPts val="0"/>
                        </a:spcBef>
                        <a:spcAft>
                          <a:spcPts val="0"/>
                        </a:spcAft>
                        <a:buNone/>
                      </a:pPr>
                      <a:r>
                        <a:rPr lang="en" sz="1000" b="0" i="0" u="none" strike="noStrike" noProof="0">
                          <a:solidFill>
                            <a:schemeClr val="tx1"/>
                          </a:solidFill>
                          <a:effectLst/>
                          <a:latin typeface="Arial"/>
                        </a:rPr>
                        <a:t>Individuals who use higher doses of marijuana may also experience psychotic symptoms such as hallucinations and delusions.</a:t>
                      </a:r>
                      <a:endParaRPr lang="en-US" sz="1000" b="0" i="0" u="none" strike="noStrike" noProof="0">
                        <a:solidFill>
                          <a:srgbClr val="000000"/>
                        </a:solidFill>
                        <a:effectLst/>
                        <a:latin typeface="Arial"/>
                      </a:endParaRPr>
                    </a:p>
                    <a:p>
                      <a:pPr lvl="0" algn="l">
                        <a:buNone/>
                      </a:pPr>
                      <a:endParaRPr lang="en-GB" sz="1000" b="1" i="0">
                        <a:solidFill>
                          <a:srgbClr val="FFFFFF"/>
                        </a:solidFill>
                        <a:effectLst/>
                        <a:latin typeface="Arial"/>
                      </a:endParaRPr>
                    </a:p>
                  </a:txBody>
                  <a:tcPr marL="80162" marR="80162" marT="40080" marB="40080">
                    <a:lnL w="11125">
                      <a:solidFill>
                        <a:srgbClr val="FFFFFF"/>
                      </a:solidFill>
                    </a:lnL>
                    <a:lnR w="11125">
                      <a:solidFill>
                        <a:srgbClr val="FFFFFF"/>
                      </a:solidFill>
                    </a:lnR>
                    <a:lnT w="11125">
                      <a:solidFill>
                        <a:srgbClr val="FFFFFF"/>
                      </a:solidFill>
                    </a:lnT>
                    <a:lnB w="11125" cap="flat" cmpd="sng" algn="ctr">
                      <a:solidFill>
                        <a:srgbClr val="FFFFFF"/>
                      </a:solidFill>
                      <a:prstDash val="solid"/>
                      <a:round/>
                      <a:headEnd type="none" w="med" len="med"/>
                      <a:tailEnd type="none" w="med" len="med"/>
                    </a:lnB>
                    <a:solidFill>
                      <a:schemeClr val="accent2">
                        <a:lumMod val="60000"/>
                        <a:lumOff val="40000"/>
                      </a:schemeClr>
                    </a:solidFill>
                  </a:tcPr>
                </a:tc>
                <a:tc>
                  <a:txBody>
                    <a:bodyPr/>
                    <a:lstStyle/>
                    <a:p>
                      <a:pPr marL="0" lvl="0" indent="0" algn="l">
                        <a:lnSpc>
                          <a:spcPct val="100000"/>
                        </a:lnSpc>
                        <a:spcBef>
                          <a:spcPts val="0"/>
                        </a:spcBef>
                        <a:spcAft>
                          <a:spcPts val="0"/>
                        </a:spcAft>
                        <a:buNone/>
                      </a:pPr>
                      <a:r>
                        <a:rPr lang="en" sz="1000" b="0" i="0" u="none" strike="noStrike" noProof="0">
                          <a:solidFill>
                            <a:schemeClr val="tx1"/>
                          </a:solidFill>
                          <a:effectLst/>
                          <a:latin typeface="Arial"/>
                        </a:rPr>
                        <a:t>Respiratory difficulties, pregnancy-related risks, an increased risk of testicular cancer, adolescent brain development issues, psychiatric disorders, addiction, increased risk of other substance use disorders. </a:t>
                      </a:r>
                      <a:endParaRPr lang="en" sz="1000" b="0" i="0" u="none" strike="noStrike" noProof="0">
                        <a:solidFill>
                          <a:srgbClr val="000000"/>
                        </a:solidFill>
                        <a:effectLst/>
                        <a:latin typeface="Arial"/>
                      </a:endParaRPr>
                    </a:p>
                    <a:p>
                      <a:pPr marL="0" lvl="0" indent="0" algn="l">
                        <a:lnSpc>
                          <a:spcPct val="100000"/>
                        </a:lnSpc>
                        <a:spcBef>
                          <a:spcPts val="0"/>
                        </a:spcBef>
                        <a:spcAft>
                          <a:spcPts val="0"/>
                        </a:spcAft>
                        <a:buNone/>
                      </a:pPr>
                      <a:r>
                        <a:rPr lang="en" sz="1000" b="0" i="0" u="none" strike="noStrike" noProof="0">
                          <a:solidFill>
                            <a:schemeClr val="tx1"/>
                          </a:solidFill>
                          <a:effectLst/>
                          <a:latin typeface="Arial"/>
                        </a:rPr>
                        <a:t>As yet the consequences of long-term high potency use are unknown, as high strength cannabis hasn't been available until relatively recently.</a:t>
                      </a:r>
                      <a:endParaRPr lang="en" sz="1000" b="0" i="0" u="none" strike="noStrike" noProof="0">
                        <a:solidFill>
                          <a:srgbClr val="000000"/>
                        </a:solidFill>
                        <a:effectLst/>
                        <a:latin typeface="Arial"/>
                      </a:endParaRPr>
                    </a:p>
                    <a:p>
                      <a:pPr lvl="0" indent="0" algn="l">
                        <a:lnSpc>
                          <a:spcPct val="100000"/>
                        </a:lnSpc>
                        <a:spcBef>
                          <a:spcPts val="0"/>
                        </a:spcBef>
                        <a:spcAft>
                          <a:spcPts val="0"/>
                        </a:spcAft>
                        <a:buNone/>
                      </a:pPr>
                      <a:endParaRPr lang="en" sz="1000" b="0" i="0" u="none" strike="noStrike" noProof="0">
                        <a:solidFill>
                          <a:srgbClr val="000000"/>
                        </a:solidFill>
                        <a:effectLst/>
                        <a:latin typeface="Arial"/>
                      </a:endParaRPr>
                    </a:p>
                    <a:p>
                      <a:pPr lvl="0" algn="l">
                        <a:buNone/>
                      </a:pPr>
                      <a:endParaRPr lang="en-GB" sz="1000" b="1" i="0">
                        <a:solidFill>
                          <a:srgbClr val="FFFFFF"/>
                        </a:solidFill>
                        <a:effectLst/>
                        <a:latin typeface="Arial"/>
                      </a:endParaRPr>
                    </a:p>
                  </a:txBody>
                  <a:tcPr marL="80162" marR="80162" marT="40080" marB="40080">
                    <a:lnL w="11125">
                      <a:solidFill>
                        <a:srgbClr val="FFFFFF"/>
                      </a:solidFill>
                    </a:lnL>
                    <a:lnR w="11125">
                      <a:solidFill>
                        <a:srgbClr val="FFFFFF"/>
                      </a:solidFill>
                    </a:lnR>
                    <a:lnT w="11125">
                      <a:solidFill>
                        <a:srgbClr val="FFFFFF"/>
                      </a:solidFill>
                    </a:lnT>
                    <a:lnB w="11125" cap="flat" cmpd="sng" algn="ctr">
                      <a:solidFill>
                        <a:srgbClr val="FFFFFF"/>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420363899"/>
                  </a:ext>
                </a:extLst>
              </a:tr>
            </a:tbl>
          </a:graphicData>
        </a:graphic>
      </p:graphicFrame>
      <p:pic>
        <p:nvPicPr>
          <p:cNvPr id="6" name="Picture 5" descr="A close up of a package&#10;&#10;Description automatically generated">
            <a:extLst>
              <a:ext uri="{FF2B5EF4-FFF2-40B4-BE49-F238E27FC236}">
                <a16:creationId xmlns:a16="http://schemas.microsoft.com/office/drawing/2014/main" id="{2605802D-CD4F-082D-5110-AEF1E863B54D}"/>
              </a:ext>
            </a:extLst>
          </p:cNvPr>
          <p:cNvPicPr>
            <a:picLocks noChangeAspect="1"/>
          </p:cNvPicPr>
          <p:nvPr/>
        </p:nvPicPr>
        <p:blipFill>
          <a:blip r:embed="rId4"/>
          <a:srcRect l="2208" t="-3333" r="8202"/>
          <a:stretch/>
        </p:blipFill>
        <p:spPr>
          <a:xfrm>
            <a:off x="1172672" y="3490209"/>
            <a:ext cx="1310907" cy="858476"/>
          </a:xfrm>
          <a:prstGeom prst="rect">
            <a:avLst/>
          </a:prstGeom>
        </p:spPr>
      </p:pic>
      <p:pic>
        <p:nvPicPr>
          <p:cNvPr id="9" name="Picture 8" descr="A bag of powder spilling out of it&#10;&#10;Description automatically generated">
            <a:extLst>
              <a:ext uri="{FF2B5EF4-FFF2-40B4-BE49-F238E27FC236}">
                <a16:creationId xmlns:a16="http://schemas.microsoft.com/office/drawing/2014/main" id="{45D7C0BE-8932-3B0C-EBEA-BADB5496F90A}"/>
              </a:ext>
            </a:extLst>
          </p:cNvPr>
          <p:cNvPicPr>
            <a:picLocks noChangeAspect="1"/>
          </p:cNvPicPr>
          <p:nvPr/>
        </p:nvPicPr>
        <p:blipFill>
          <a:blip r:embed="rId5"/>
          <a:srcRect l="13801" t="25482" r="20853" b="9361"/>
          <a:stretch/>
        </p:blipFill>
        <p:spPr>
          <a:xfrm>
            <a:off x="1172865" y="4529084"/>
            <a:ext cx="1305688" cy="863332"/>
          </a:xfrm>
          <a:prstGeom prst="rect">
            <a:avLst/>
          </a:prstGeom>
        </p:spPr>
      </p:pic>
      <p:pic>
        <p:nvPicPr>
          <p:cNvPr id="12" name="Picture 11" descr="A person lighting a joint&#10;&#10;Description automatically generated">
            <a:extLst>
              <a:ext uri="{FF2B5EF4-FFF2-40B4-BE49-F238E27FC236}">
                <a16:creationId xmlns:a16="http://schemas.microsoft.com/office/drawing/2014/main" id="{6347B3F0-10E2-DAFC-B023-11A7020C9E7D}"/>
              </a:ext>
            </a:extLst>
          </p:cNvPr>
          <p:cNvPicPr>
            <a:picLocks noChangeAspect="1"/>
          </p:cNvPicPr>
          <p:nvPr/>
        </p:nvPicPr>
        <p:blipFill>
          <a:blip r:embed="rId6"/>
          <a:srcRect l="14874" t="18339" r="18097" b="18570"/>
          <a:stretch/>
        </p:blipFill>
        <p:spPr>
          <a:xfrm>
            <a:off x="1182990" y="1780145"/>
            <a:ext cx="1301749" cy="827610"/>
          </a:xfrm>
          <a:prstGeom prst="rect">
            <a:avLst/>
          </a:prstGeom>
        </p:spPr>
      </p:pic>
    </p:spTree>
    <p:extLst>
      <p:ext uri="{BB962C8B-B14F-4D97-AF65-F5344CB8AC3E}">
        <p14:creationId xmlns:p14="http://schemas.microsoft.com/office/powerpoint/2010/main" val="244159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1E1BCE-81F8-E647-AAF8-32F46109681A}"/>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a:extLst>
              <a:ext uri="{FF2B5EF4-FFF2-40B4-BE49-F238E27FC236}">
                <a16:creationId xmlns:a16="http://schemas.microsoft.com/office/drawing/2014/main" id="{37177CCD-D35D-9345-BD24-827AE0F820E1}"/>
              </a:ext>
            </a:extLst>
          </p:cNvPr>
          <p:cNvSpPr>
            <a:spLocks noChangeArrowheads="1"/>
          </p:cNvSpPr>
          <p:nvPr/>
        </p:nvSpPr>
        <p:spPr bwMode="auto">
          <a:xfrm>
            <a:off x="1295401"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443AC1AD-4824-4904-B62A-45B6D9224C25">
            <a:extLst>
              <a:ext uri="{FF2B5EF4-FFF2-40B4-BE49-F238E27FC236}">
                <a16:creationId xmlns:a16="http://schemas.microsoft.com/office/drawing/2014/main" id="{9E696327-F958-E345-9FB6-EDD1D1900A4D}"/>
              </a:ext>
            </a:extLst>
          </p:cNvPr>
          <p:cNvSpPr>
            <a:spLocks noChangeAspect="1" noChangeArrowheads="1"/>
          </p:cNvSpPr>
          <p:nvPr/>
        </p:nvSpPr>
        <p:spPr bwMode="auto">
          <a:xfrm>
            <a:off x="1295400" y="6096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6">
            <a:extLst>
              <a:ext uri="{FF2B5EF4-FFF2-40B4-BE49-F238E27FC236}">
                <a16:creationId xmlns:a16="http://schemas.microsoft.com/office/drawing/2014/main" id="{79D52BEC-91F6-DF40-BC07-E0A10D0DA262}"/>
              </a:ext>
            </a:extLst>
          </p:cNvPr>
          <p:cNvSpPr>
            <a:spLocks noChangeArrowheads="1"/>
          </p:cNvSpPr>
          <p:nvPr/>
        </p:nvSpPr>
        <p:spPr bwMode="auto">
          <a:xfrm>
            <a:off x="1447801" y="348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443AC1AD-4824-4904-B62A-45B6D9224C25">
            <a:extLst>
              <a:ext uri="{FF2B5EF4-FFF2-40B4-BE49-F238E27FC236}">
                <a16:creationId xmlns:a16="http://schemas.microsoft.com/office/drawing/2014/main" id="{2D591151-599B-4549-979D-4D752D609A70}"/>
              </a:ext>
            </a:extLst>
          </p:cNvPr>
          <p:cNvSpPr>
            <a:spLocks noChangeAspect="1" noChangeArrowheads="1"/>
          </p:cNvSpPr>
          <p:nvPr/>
        </p:nvSpPr>
        <p:spPr bwMode="auto">
          <a:xfrm>
            <a:off x="1447800" y="7620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0">
            <a:extLst>
              <a:ext uri="{FF2B5EF4-FFF2-40B4-BE49-F238E27FC236}">
                <a16:creationId xmlns:a16="http://schemas.microsoft.com/office/drawing/2014/main" id="{BCEBE6DE-F8DA-3048-847E-AF0816B15EA0}"/>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2">
            <a:extLst>
              <a:ext uri="{FF2B5EF4-FFF2-40B4-BE49-F238E27FC236}">
                <a16:creationId xmlns:a16="http://schemas.microsoft.com/office/drawing/2014/main" id="{796BC71C-31A0-F34B-BD4D-FD8DF73F736D}"/>
              </a:ext>
            </a:extLst>
          </p:cNvPr>
          <p:cNvSpPr>
            <a:spLocks noChangeArrowheads="1"/>
          </p:cNvSpPr>
          <p:nvPr/>
        </p:nvSpPr>
        <p:spPr bwMode="auto">
          <a:xfrm>
            <a:off x="1600201"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443AC1AD-4824-4904-B62A-45B6D9224C25">
            <a:extLst>
              <a:ext uri="{FF2B5EF4-FFF2-40B4-BE49-F238E27FC236}">
                <a16:creationId xmlns:a16="http://schemas.microsoft.com/office/drawing/2014/main" id="{DF345FAF-2C61-2A46-817C-998BBF626400}"/>
              </a:ext>
            </a:extLst>
          </p:cNvPr>
          <p:cNvSpPr>
            <a:spLocks noChangeAspect="1" noChangeArrowheads="1"/>
          </p:cNvSpPr>
          <p:nvPr/>
        </p:nvSpPr>
        <p:spPr bwMode="auto">
          <a:xfrm>
            <a:off x="1600200" y="9144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14">
            <a:extLst>
              <a:ext uri="{FF2B5EF4-FFF2-40B4-BE49-F238E27FC236}">
                <a16:creationId xmlns:a16="http://schemas.microsoft.com/office/drawing/2014/main" id="{0066A2DF-5CD4-8C4E-BE3E-9956BA4B71A7}"/>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7" name="TextBox 26">
            <a:extLst>
              <a:ext uri="{FF2B5EF4-FFF2-40B4-BE49-F238E27FC236}">
                <a16:creationId xmlns:a16="http://schemas.microsoft.com/office/drawing/2014/main" id="{64B9DCBB-1C0F-014A-A93A-2A81BF3EF6CC}"/>
              </a:ext>
            </a:extLst>
          </p:cNvPr>
          <p:cNvSpPr txBox="1"/>
          <p:nvPr/>
        </p:nvSpPr>
        <p:spPr>
          <a:xfrm>
            <a:off x="6126953" y="1302026"/>
            <a:ext cx="5869837" cy="3170099"/>
          </a:xfrm>
          <a:prstGeom prst="rect">
            <a:avLst/>
          </a:prstGeom>
          <a:noFill/>
        </p:spPr>
        <p:txBody>
          <a:bodyPr wrap="square" lIns="91440" tIns="45720" rIns="91440" bIns="45720" rtlCol="0" anchor="t">
            <a:spAutoFit/>
          </a:bodyPr>
          <a:lstStyle/>
          <a:p>
            <a:pPr>
              <a:spcBef>
                <a:spcPts val="1800"/>
              </a:spcBef>
              <a:buClr>
                <a:srgbClr val="D5127B"/>
              </a:buClr>
              <a:buSzPct val="125000"/>
            </a:pPr>
            <a:r>
              <a:rPr lang="en-GB" sz="2000" dirty="0">
                <a:latin typeface="Arial"/>
                <a:cs typeface="Arial"/>
              </a:rPr>
              <a:t>We will</a:t>
            </a:r>
          </a:p>
          <a:p>
            <a:pPr marL="342900" indent="-342900">
              <a:spcBef>
                <a:spcPts val="1800"/>
              </a:spcBef>
              <a:buClr>
                <a:srgbClr val="D5127B"/>
              </a:buClr>
              <a:buSzPct val="125000"/>
              <a:buFont typeface="Arial" panose="020B0604020202020204" pitchFamily="34" charset="0"/>
              <a:buChar char="•"/>
            </a:pPr>
            <a:r>
              <a:rPr lang="en-GB" sz="2000" dirty="0">
                <a:latin typeface="Arial"/>
                <a:cs typeface="Arial"/>
              </a:rPr>
              <a:t>Explore who and what influences our choices </a:t>
            </a:r>
          </a:p>
          <a:p>
            <a:pPr marL="342900" indent="-342900">
              <a:spcBef>
                <a:spcPts val="1800"/>
              </a:spcBef>
              <a:buClr>
                <a:srgbClr val="D5127B"/>
              </a:buClr>
              <a:buSzPct val="125000"/>
              <a:buFont typeface="Arial" panose="020B0604020202020204" pitchFamily="34" charset="0"/>
              <a:buChar char="•"/>
            </a:pPr>
            <a:r>
              <a:rPr lang="en-GB" sz="2000" dirty="0">
                <a:latin typeface="Arial"/>
                <a:cs typeface="Arial"/>
              </a:rPr>
              <a:t>Look at the teenage brain and the effect drug and substances have on brain development</a:t>
            </a:r>
            <a:endParaRPr lang="en-GB" sz="2000" dirty="0">
              <a:latin typeface="Arial" panose="020B0604020202020204" pitchFamily="34" charset="0"/>
              <a:cs typeface="Arial" panose="020B0604020202020204" pitchFamily="34" charset="0"/>
            </a:endParaRPr>
          </a:p>
          <a:p>
            <a:pPr marL="342900" indent="-342900">
              <a:spcBef>
                <a:spcPts val="1800"/>
              </a:spcBef>
              <a:buClr>
                <a:srgbClr val="D5127B"/>
              </a:buClr>
              <a:buSzPct val="125000"/>
              <a:buFont typeface="Arial" panose="020B0604020202020204" pitchFamily="34" charset="0"/>
              <a:buChar char="•"/>
            </a:pPr>
            <a:r>
              <a:rPr lang="en-GB" sz="2000" dirty="0">
                <a:latin typeface="Arial"/>
                <a:cs typeface="Arial"/>
              </a:rPr>
              <a:t>Learn about different categories of drugs legal and illegal </a:t>
            </a:r>
            <a:r>
              <a:rPr lang="en-US" sz="2000" dirty="0">
                <a:latin typeface="Arial"/>
                <a:cs typeface="Arial"/>
              </a:rPr>
              <a:t>and their effects and the laws </a:t>
            </a:r>
          </a:p>
          <a:p>
            <a:pPr>
              <a:spcBef>
                <a:spcPts val="1800"/>
              </a:spcBef>
              <a:buClr>
                <a:srgbClr val="D5127B"/>
              </a:buClr>
              <a:buSzPct val="125000"/>
            </a:pPr>
            <a:endParaRPr lang="en-US" sz="2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4BD6D9B-C4E9-0D48-94D8-14927ED24E86}"/>
              </a:ext>
            </a:extLst>
          </p:cNvPr>
          <p:cNvSpPr/>
          <p:nvPr/>
        </p:nvSpPr>
        <p:spPr>
          <a:xfrm>
            <a:off x="-1" y="-1"/>
            <a:ext cx="5869837" cy="6824996"/>
          </a:xfrm>
          <a:prstGeom prst="rect">
            <a:avLst/>
          </a:prstGeom>
          <a:solidFill>
            <a:srgbClr val="8D245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sp>
        <p:nvSpPr>
          <p:cNvPr id="17" name="Title 1">
            <a:extLst>
              <a:ext uri="{FF2B5EF4-FFF2-40B4-BE49-F238E27FC236}">
                <a16:creationId xmlns:a16="http://schemas.microsoft.com/office/drawing/2014/main" id="{D9962AF5-35B0-4E4C-9F67-80D29F5291D1}"/>
              </a:ext>
            </a:extLst>
          </p:cNvPr>
          <p:cNvSpPr txBox="1">
            <a:spLocks/>
          </p:cNvSpPr>
          <p:nvPr/>
        </p:nvSpPr>
        <p:spPr>
          <a:xfrm>
            <a:off x="566057" y="2799103"/>
            <a:ext cx="4572839" cy="11197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3600" b="1">
                <a:solidFill>
                  <a:schemeClr val="bg1"/>
                </a:solidFill>
                <a:latin typeface="Aller" panose="02000503030000020004" pitchFamily="2" charset="77"/>
                <a:ea typeface="Calibri" panose="020F0502020204030204" pitchFamily="34" charset="0"/>
                <a:cs typeface="Times New Roman" panose="02020603050405020304" pitchFamily="18" charset="0"/>
              </a:rPr>
              <a:t>LEARNING OBJECTIVES </a:t>
            </a:r>
            <a:br>
              <a:rPr lang="en-GB">
                <a:latin typeface="Calibri" panose="020F0502020204030204" pitchFamily="34" charset="0"/>
                <a:ea typeface="Calibri" panose="020F0502020204030204" pitchFamily="34" charset="0"/>
                <a:cs typeface="Times New Roman" panose="02020603050405020304" pitchFamily="18" charset="0"/>
              </a:rPr>
            </a:br>
            <a:endParaRPr lang="en-GB"/>
          </a:p>
        </p:txBody>
      </p:sp>
      <p:pic>
        <p:nvPicPr>
          <p:cNvPr id="18" name="Picture 17" descr="A purple and orange sign&#10;&#10;Description automatically generated">
            <a:extLst>
              <a:ext uri="{FF2B5EF4-FFF2-40B4-BE49-F238E27FC236}">
                <a16:creationId xmlns:a16="http://schemas.microsoft.com/office/drawing/2014/main" id="{6D991488-6EA0-1144-A3AD-57D3A31D0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23" y="6132410"/>
            <a:ext cx="1665566" cy="503256"/>
          </a:xfrm>
          <a:prstGeom prst="rect">
            <a:avLst/>
          </a:prstGeom>
        </p:spPr>
      </p:pic>
      <p:pic>
        <p:nvPicPr>
          <p:cNvPr id="6" name="Picture 5" descr="A purple and orange sign&#10;&#10;Description automatically generated">
            <a:extLst>
              <a:ext uri="{FF2B5EF4-FFF2-40B4-BE49-F238E27FC236}">
                <a16:creationId xmlns:a16="http://schemas.microsoft.com/office/drawing/2014/main" id="{3455614D-9237-271C-C10F-9E794AE8C2B1}"/>
              </a:ext>
            </a:extLst>
          </p:cNvPr>
          <p:cNvPicPr>
            <a:picLocks noChangeAspect="1"/>
          </p:cNvPicPr>
          <p:nvPr/>
        </p:nvPicPr>
        <p:blipFill>
          <a:blip r:embed="rId4"/>
          <a:stretch>
            <a:fillRect/>
          </a:stretch>
        </p:blipFill>
        <p:spPr>
          <a:xfrm>
            <a:off x="11221764" y="6266136"/>
            <a:ext cx="857250" cy="552450"/>
          </a:xfrm>
          <a:prstGeom prst="rect">
            <a:avLst/>
          </a:prstGeom>
        </p:spPr>
      </p:pic>
    </p:spTree>
    <p:extLst>
      <p:ext uri="{BB962C8B-B14F-4D97-AF65-F5344CB8AC3E}">
        <p14:creationId xmlns:p14="http://schemas.microsoft.com/office/powerpoint/2010/main" val="2353685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95292F6B-35D9-1642-8BB3-AAEE028D153E}"/>
              </a:ext>
            </a:extLst>
          </p:cNvPr>
          <p:cNvSpPr/>
          <p:nvPr/>
        </p:nvSpPr>
        <p:spPr>
          <a:xfrm>
            <a:off x="-1822921" y="-337235"/>
            <a:ext cx="6131859" cy="6090518"/>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8DBAFC0-2924-498A-AF61-494F61D48E00}"/>
              </a:ext>
            </a:extLst>
          </p:cNvPr>
          <p:cNvSpPr>
            <a:spLocks noGrp="1"/>
          </p:cNvSpPr>
          <p:nvPr>
            <p:ph type="subTitle" idx="1"/>
          </p:nvPr>
        </p:nvSpPr>
        <p:spPr>
          <a:xfrm>
            <a:off x="4688078" y="5183538"/>
            <a:ext cx="7109084" cy="1054666"/>
          </a:xfrm>
        </p:spPr>
        <p:txBody>
          <a:bodyPr vert="horz" lIns="91440" tIns="45720" rIns="91440" bIns="45720" rtlCol="0" anchor="t">
            <a:normAutofit/>
          </a:bodyPr>
          <a:lstStyle/>
          <a:p>
            <a:r>
              <a:rPr lang="en-GB" b="1" i="1">
                <a:solidFill>
                  <a:srgbClr val="FF0000"/>
                </a:solidFill>
                <a:latin typeface="Arial"/>
                <a:ea typeface="Helvetica Neue" panose="02000503000000020004" pitchFamily="2" charset="0"/>
                <a:cs typeface="Arial"/>
              </a:rPr>
              <a:t>No drug is risk-free, including prescribed medicines</a:t>
            </a:r>
            <a:endParaRPr lang="en-GB" b="1" i="1">
              <a:solidFill>
                <a:srgbClr val="FF0000"/>
              </a:solidFill>
              <a:latin typeface="Arial"/>
              <a:cs typeface="Arial"/>
            </a:endParaRPr>
          </a:p>
        </p:txBody>
      </p:sp>
      <p:sp>
        <p:nvSpPr>
          <p:cNvPr id="7" name="TextBox 6">
            <a:extLst>
              <a:ext uri="{FF2B5EF4-FFF2-40B4-BE49-F238E27FC236}">
                <a16:creationId xmlns:a16="http://schemas.microsoft.com/office/drawing/2014/main" id="{C75353B4-F54C-4CE0-89AE-CED739E23821}"/>
              </a:ext>
            </a:extLst>
          </p:cNvPr>
          <p:cNvSpPr txBox="1"/>
          <p:nvPr/>
        </p:nvSpPr>
        <p:spPr>
          <a:xfrm>
            <a:off x="4468902" y="2637952"/>
            <a:ext cx="7159345" cy="1323439"/>
          </a:xfrm>
          <a:prstGeom prst="rect">
            <a:avLst/>
          </a:prstGeom>
          <a:noFill/>
        </p:spPr>
        <p:txBody>
          <a:bodyPr wrap="square" lIns="91440" tIns="45720" rIns="91440" bIns="45720" rtlCol="0" anchor="t">
            <a:spAutoFit/>
          </a:bodyPr>
          <a:lstStyle/>
          <a:p>
            <a:pPr marL="13970">
              <a:buClr>
                <a:srgbClr val="D5127B"/>
              </a:buClr>
              <a:buSzPct val="120000"/>
            </a:pPr>
            <a:r>
              <a:rPr lang="en-GB" sz="2000">
                <a:latin typeface="Arial"/>
                <a:cs typeface="Arial"/>
              </a:rPr>
              <a:t>There are no rules, regulations or ingredient lists for illegal drugs bought online or supplied by dealers – so someone can't know the dose/ strength/ additives/ chemicals in a substance without having it tested</a:t>
            </a:r>
            <a:endParaRPr lang="en-US" sz="2000">
              <a:latin typeface="Arial"/>
              <a:cs typeface="Arial"/>
            </a:endParaRPr>
          </a:p>
        </p:txBody>
      </p:sp>
      <p:pic>
        <p:nvPicPr>
          <p:cNvPr id="30" name="Picture 29" descr="A yellow and orange text&#10;&#10;Description automatically generated with medium confidence">
            <a:extLst>
              <a:ext uri="{FF2B5EF4-FFF2-40B4-BE49-F238E27FC236}">
                <a16:creationId xmlns:a16="http://schemas.microsoft.com/office/drawing/2014/main" id="{AD7CA32F-FD77-7442-80D1-D099F71596A0}"/>
              </a:ext>
            </a:extLst>
          </p:cNvPr>
          <p:cNvPicPr>
            <a:picLocks noChangeAspect="1"/>
          </p:cNvPicPr>
          <p:nvPr/>
        </p:nvPicPr>
        <p:blipFill>
          <a:blip r:embed="rId3"/>
          <a:stretch>
            <a:fillRect/>
          </a:stretch>
        </p:blipFill>
        <p:spPr>
          <a:xfrm>
            <a:off x="125504" y="1165029"/>
            <a:ext cx="3122254" cy="3532520"/>
          </a:xfrm>
          <a:prstGeom prst="rect">
            <a:avLst/>
          </a:prstGeom>
          <a:ln>
            <a:noFill/>
          </a:ln>
        </p:spPr>
      </p:pic>
      <p:sp>
        <p:nvSpPr>
          <p:cNvPr id="31" name="Oval 30">
            <a:extLst>
              <a:ext uri="{FF2B5EF4-FFF2-40B4-BE49-F238E27FC236}">
                <a16:creationId xmlns:a16="http://schemas.microsoft.com/office/drawing/2014/main" id="{58DE0039-BF69-D848-894B-0D8285401958}"/>
              </a:ext>
            </a:extLst>
          </p:cNvPr>
          <p:cNvSpPr/>
          <p:nvPr/>
        </p:nvSpPr>
        <p:spPr>
          <a:xfrm>
            <a:off x="2543322" y="-193943"/>
            <a:ext cx="1186188" cy="1270535"/>
          </a:xfrm>
          <a:prstGeom prst="ellipse">
            <a:avLst/>
          </a:prstGeom>
          <a:solidFill>
            <a:srgbClr val="D811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B630AA4D-D14D-BC4A-84C7-1A0A3975071F}"/>
              </a:ext>
            </a:extLst>
          </p:cNvPr>
          <p:cNvSpPr txBox="1">
            <a:spLocks/>
          </p:cNvSpPr>
          <p:nvPr/>
        </p:nvSpPr>
        <p:spPr>
          <a:xfrm>
            <a:off x="474172" y="2239121"/>
            <a:ext cx="287847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solidFill>
                  <a:schemeClr val="bg1"/>
                </a:solidFill>
                <a:latin typeface="Arial"/>
                <a:ea typeface="+mj-lt"/>
                <a:cs typeface="+mj-lt"/>
              </a:rPr>
              <a:t>How can we know what’s in illicit drugs</a:t>
            </a:r>
            <a:r>
              <a:rPr lang="en-GB" sz="3600" b="1">
                <a:solidFill>
                  <a:schemeClr val="bg1"/>
                </a:solidFill>
                <a:latin typeface="Arial"/>
                <a:ea typeface="+mj-lt"/>
                <a:cs typeface="Arial"/>
              </a:rPr>
              <a:t>?</a:t>
            </a:r>
            <a:r>
              <a:rPr lang="en-GB" sz="3600" b="1">
                <a:latin typeface="Arial"/>
                <a:cs typeface="Arial"/>
              </a:rPr>
              <a:t> </a:t>
            </a:r>
            <a:endParaRPr lang="en-GB"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379226A-0985-3546-A1F2-E7AC0FD65345}"/>
              </a:ext>
            </a:extLst>
          </p:cNvPr>
          <p:cNvSpPr txBox="1"/>
          <p:nvPr/>
        </p:nvSpPr>
        <p:spPr>
          <a:xfrm>
            <a:off x="4686533" y="4149037"/>
            <a:ext cx="7116788" cy="738664"/>
          </a:xfrm>
          <a:prstGeom prst="rect">
            <a:avLst/>
          </a:prstGeom>
          <a:noFill/>
        </p:spPr>
        <p:txBody>
          <a:bodyPr wrap="square" lIns="91440" tIns="45720" rIns="91440" bIns="45720" rtlCol="0" anchor="t">
            <a:spAutoFit/>
          </a:bodyPr>
          <a:lstStyle/>
          <a:p>
            <a:pPr algn="ctr"/>
            <a:r>
              <a:rPr lang="en-GB" sz="2400" b="1" i="1">
                <a:solidFill>
                  <a:srgbClr val="FF0000"/>
                </a:solidFill>
                <a:latin typeface="Arial"/>
                <a:ea typeface="+mn-lt"/>
                <a:cs typeface="+mn-lt"/>
              </a:rPr>
              <a:t>One in 7 vapes in schools contain spice</a:t>
            </a:r>
            <a:endParaRPr lang="en-US">
              <a:solidFill>
                <a:srgbClr val="FF0000"/>
              </a:solidFill>
              <a:latin typeface="Arial"/>
              <a:ea typeface="Calibri" panose="020F0502020204030204"/>
              <a:cs typeface="Calibri" panose="020F0502020204030204"/>
            </a:endParaRPr>
          </a:p>
          <a:p>
            <a:pPr algn="ctr"/>
            <a:endParaRPr lang="en-US"/>
          </a:p>
        </p:txBody>
      </p:sp>
      <p:pic>
        <p:nvPicPr>
          <p:cNvPr id="6" name="Picture 5" descr="A purple and orange sign&#10;&#10;Description automatically generated">
            <a:extLst>
              <a:ext uri="{FF2B5EF4-FFF2-40B4-BE49-F238E27FC236}">
                <a16:creationId xmlns:a16="http://schemas.microsoft.com/office/drawing/2014/main" id="{21F8FB3A-A6B2-E94C-3FEB-DB3204025BC1}"/>
              </a:ext>
            </a:extLst>
          </p:cNvPr>
          <p:cNvPicPr>
            <a:picLocks noChangeAspect="1"/>
          </p:cNvPicPr>
          <p:nvPr/>
        </p:nvPicPr>
        <p:blipFill>
          <a:blip r:embed="rId4"/>
          <a:stretch>
            <a:fillRect/>
          </a:stretch>
        </p:blipFill>
        <p:spPr>
          <a:xfrm>
            <a:off x="11097310" y="6216829"/>
            <a:ext cx="844942" cy="548573"/>
          </a:xfrm>
          <a:prstGeom prst="rect">
            <a:avLst/>
          </a:prstGeom>
        </p:spPr>
      </p:pic>
      <p:pic>
        <p:nvPicPr>
          <p:cNvPr id="10" name="Picture 9" descr="A close up of a logo&#10;&#10;Description automatically generated">
            <a:extLst>
              <a:ext uri="{FF2B5EF4-FFF2-40B4-BE49-F238E27FC236}">
                <a16:creationId xmlns:a16="http://schemas.microsoft.com/office/drawing/2014/main" id="{329F11AB-31E0-6485-4A4B-CD046CBEB923}"/>
              </a:ext>
            </a:extLst>
          </p:cNvPr>
          <p:cNvPicPr>
            <a:picLocks noChangeAspect="1"/>
          </p:cNvPicPr>
          <p:nvPr/>
        </p:nvPicPr>
        <p:blipFill>
          <a:blip r:embed="rId5"/>
          <a:stretch>
            <a:fillRect/>
          </a:stretch>
        </p:blipFill>
        <p:spPr>
          <a:xfrm>
            <a:off x="239486" y="6261888"/>
            <a:ext cx="1656444" cy="505397"/>
          </a:xfrm>
          <a:prstGeom prst="rect">
            <a:avLst/>
          </a:prstGeom>
          <a:ln>
            <a:noFill/>
          </a:ln>
        </p:spPr>
      </p:pic>
      <p:grpSp>
        <p:nvGrpSpPr>
          <p:cNvPr id="12" name="Group 11">
            <a:extLst>
              <a:ext uri="{FF2B5EF4-FFF2-40B4-BE49-F238E27FC236}">
                <a16:creationId xmlns:a16="http://schemas.microsoft.com/office/drawing/2014/main" id="{F24F7C75-921D-688D-3F09-C49F4B07BD03}"/>
              </a:ext>
            </a:extLst>
          </p:cNvPr>
          <p:cNvGrpSpPr/>
          <p:nvPr/>
        </p:nvGrpSpPr>
        <p:grpSpPr>
          <a:xfrm>
            <a:off x="4929964" y="921979"/>
            <a:ext cx="2552435" cy="1409556"/>
            <a:chOff x="4929964" y="921979"/>
            <a:chExt cx="2552435" cy="1409556"/>
          </a:xfrm>
        </p:grpSpPr>
        <p:sp>
          <p:nvSpPr>
            <p:cNvPr id="4" name="Speech Bubble: Oval 5">
              <a:extLst>
                <a:ext uri="{FF2B5EF4-FFF2-40B4-BE49-F238E27FC236}">
                  <a16:creationId xmlns:a16="http://schemas.microsoft.com/office/drawing/2014/main" id="{E2C53FA0-7EA2-0B93-2B30-9B10A07CBBBE}"/>
                </a:ext>
              </a:extLst>
            </p:cNvPr>
            <p:cNvSpPr/>
            <p:nvPr/>
          </p:nvSpPr>
          <p:spPr>
            <a:xfrm rot="16200000" flipH="1">
              <a:off x="5501404" y="350539"/>
              <a:ext cx="1409556" cy="2552435"/>
            </a:xfrm>
            <a:prstGeom prst="wedgeEllipseCallout">
              <a:avLst/>
            </a:prstGeom>
            <a:solidFill>
              <a:schemeClr val="bg1"/>
            </a:solidFill>
            <a:ln w="28575">
              <a:solidFill>
                <a:srgbClr val="EA9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sp>
          <p:nvSpPr>
            <p:cNvPr id="9" name="TextBox 8">
              <a:extLst>
                <a:ext uri="{FF2B5EF4-FFF2-40B4-BE49-F238E27FC236}">
                  <a16:creationId xmlns:a16="http://schemas.microsoft.com/office/drawing/2014/main" id="{1872424E-A268-BA85-5E04-91F428AB2E52}"/>
                </a:ext>
              </a:extLst>
            </p:cNvPr>
            <p:cNvSpPr txBox="1"/>
            <p:nvPr/>
          </p:nvSpPr>
          <p:spPr>
            <a:xfrm>
              <a:off x="5390677" y="1209123"/>
              <a:ext cx="16247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Arial"/>
                  <a:cs typeface="Arial"/>
                </a:rPr>
                <a:t>How can we know what’s in them? </a:t>
              </a:r>
              <a:endParaRPr lang="en-US">
                <a:cs typeface="Calibri" panose="020F0502020204030204"/>
              </a:endParaRPr>
            </a:p>
          </p:txBody>
        </p:sp>
      </p:grpSp>
      <p:grpSp>
        <p:nvGrpSpPr>
          <p:cNvPr id="18" name="Group 17">
            <a:extLst>
              <a:ext uri="{FF2B5EF4-FFF2-40B4-BE49-F238E27FC236}">
                <a16:creationId xmlns:a16="http://schemas.microsoft.com/office/drawing/2014/main" id="{6F49593D-16E2-B756-FD66-8CDDF47D1B18}"/>
              </a:ext>
            </a:extLst>
          </p:cNvPr>
          <p:cNvGrpSpPr/>
          <p:nvPr/>
        </p:nvGrpSpPr>
        <p:grpSpPr>
          <a:xfrm>
            <a:off x="8420289" y="1238228"/>
            <a:ext cx="2547251" cy="1166147"/>
            <a:chOff x="8420289" y="1238228"/>
            <a:chExt cx="2547251" cy="1166147"/>
          </a:xfrm>
        </p:grpSpPr>
        <p:sp>
          <p:nvSpPr>
            <p:cNvPr id="8" name="Speech Bubble: Oval 2">
              <a:extLst>
                <a:ext uri="{FF2B5EF4-FFF2-40B4-BE49-F238E27FC236}">
                  <a16:creationId xmlns:a16="http://schemas.microsoft.com/office/drawing/2014/main" id="{4DCC5D20-9405-497A-431A-A83F09BC6E40}"/>
                </a:ext>
              </a:extLst>
            </p:cNvPr>
            <p:cNvSpPr/>
            <p:nvPr/>
          </p:nvSpPr>
          <p:spPr>
            <a:xfrm rot="5400000" flipH="1">
              <a:off x="8770619" y="887898"/>
              <a:ext cx="1166147" cy="1866808"/>
            </a:xfrm>
            <a:prstGeom prst="wedgeEllipseCallout">
              <a:avLst/>
            </a:prstGeom>
            <a:solidFill>
              <a:schemeClr val="bg1"/>
            </a:solidFill>
            <a:ln w="28575">
              <a:solidFill>
                <a:srgbClr val="99275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endParaRPr>
            </a:p>
          </p:txBody>
        </p:sp>
        <p:sp>
          <p:nvSpPr>
            <p:cNvPr id="11" name="TextBox 10">
              <a:extLst>
                <a:ext uri="{FF2B5EF4-FFF2-40B4-BE49-F238E27FC236}">
                  <a16:creationId xmlns:a16="http://schemas.microsoft.com/office/drawing/2014/main" id="{4F889FD1-1BDD-E65C-563C-7CD8E6F3393A}"/>
                </a:ext>
              </a:extLst>
            </p:cNvPr>
            <p:cNvSpPr txBox="1"/>
            <p:nvPr/>
          </p:nvSpPr>
          <p:spPr>
            <a:xfrm>
              <a:off x="8745922" y="1625277"/>
              <a:ext cx="22216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rial"/>
                  <a:cs typeface="Arial"/>
                </a:rPr>
                <a:t>We can’t!!!</a:t>
              </a:r>
              <a:endParaRPr lang="en-US"/>
            </a:p>
          </p:txBody>
        </p:sp>
      </p:grpSp>
    </p:spTree>
    <p:extLst>
      <p:ext uri="{BB962C8B-B14F-4D97-AF65-F5344CB8AC3E}">
        <p14:creationId xmlns:p14="http://schemas.microsoft.com/office/powerpoint/2010/main" val="167662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95292F6B-35D9-1642-8BB3-AAEE028D153E}"/>
              </a:ext>
            </a:extLst>
          </p:cNvPr>
          <p:cNvSpPr/>
          <p:nvPr/>
        </p:nvSpPr>
        <p:spPr>
          <a:xfrm>
            <a:off x="-1822921" y="-337235"/>
            <a:ext cx="6131859" cy="6090518"/>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yellow and orange text&#10;&#10;Description automatically generated with medium confidence">
            <a:extLst>
              <a:ext uri="{FF2B5EF4-FFF2-40B4-BE49-F238E27FC236}">
                <a16:creationId xmlns:a16="http://schemas.microsoft.com/office/drawing/2014/main" id="{AD7CA32F-FD77-7442-80D1-D099F71596A0}"/>
              </a:ext>
            </a:extLst>
          </p:cNvPr>
          <p:cNvPicPr>
            <a:picLocks noChangeAspect="1"/>
          </p:cNvPicPr>
          <p:nvPr/>
        </p:nvPicPr>
        <p:blipFill>
          <a:blip r:embed="rId3"/>
          <a:stretch>
            <a:fillRect/>
          </a:stretch>
        </p:blipFill>
        <p:spPr>
          <a:xfrm>
            <a:off x="125504" y="1165029"/>
            <a:ext cx="3122254" cy="3532520"/>
          </a:xfrm>
          <a:prstGeom prst="rect">
            <a:avLst/>
          </a:prstGeom>
          <a:ln>
            <a:noFill/>
          </a:ln>
        </p:spPr>
      </p:pic>
      <p:sp>
        <p:nvSpPr>
          <p:cNvPr id="31" name="Oval 30">
            <a:extLst>
              <a:ext uri="{FF2B5EF4-FFF2-40B4-BE49-F238E27FC236}">
                <a16:creationId xmlns:a16="http://schemas.microsoft.com/office/drawing/2014/main" id="{58DE0039-BF69-D848-894B-0D8285401958}"/>
              </a:ext>
            </a:extLst>
          </p:cNvPr>
          <p:cNvSpPr/>
          <p:nvPr/>
        </p:nvSpPr>
        <p:spPr>
          <a:xfrm>
            <a:off x="2543322" y="-193943"/>
            <a:ext cx="1186188" cy="1270535"/>
          </a:xfrm>
          <a:prstGeom prst="ellipse">
            <a:avLst/>
          </a:prstGeom>
          <a:solidFill>
            <a:srgbClr val="D811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B630AA4D-D14D-BC4A-84C7-1A0A3975071F}"/>
              </a:ext>
            </a:extLst>
          </p:cNvPr>
          <p:cNvSpPr txBox="1">
            <a:spLocks/>
          </p:cNvSpPr>
          <p:nvPr/>
        </p:nvSpPr>
        <p:spPr>
          <a:xfrm>
            <a:off x="474172" y="2239121"/>
            <a:ext cx="2878472"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solidFill>
                  <a:schemeClr val="bg1"/>
                </a:solidFill>
                <a:latin typeface="Arial"/>
                <a:ea typeface="+mj-lt"/>
                <a:cs typeface="+mj-lt"/>
              </a:rPr>
              <a:t>How can we know what’s in illicit drugs</a:t>
            </a:r>
            <a:r>
              <a:rPr lang="en-GB" sz="3600" b="1">
                <a:solidFill>
                  <a:schemeClr val="bg1"/>
                </a:solidFill>
                <a:latin typeface="Arial"/>
                <a:ea typeface="+mj-lt"/>
                <a:cs typeface="Arial"/>
              </a:rPr>
              <a:t>?</a:t>
            </a:r>
            <a:r>
              <a:rPr lang="en-GB" sz="3600" b="1">
                <a:latin typeface="Arial"/>
                <a:cs typeface="Arial"/>
              </a:rPr>
              <a:t> </a:t>
            </a:r>
            <a:endParaRPr lang="en-GB"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379226A-0985-3546-A1F2-E7AC0FD65345}"/>
              </a:ext>
            </a:extLst>
          </p:cNvPr>
          <p:cNvSpPr txBox="1"/>
          <p:nvPr/>
        </p:nvSpPr>
        <p:spPr>
          <a:xfrm>
            <a:off x="4073216" y="357622"/>
            <a:ext cx="4059496" cy="738664"/>
          </a:xfrm>
          <a:prstGeom prst="rect">
            <a:avLst/>
          </a:prstGeom>
          <a:noFill/>
        </p:spPr>
        <p:txBody>
          <a:bodyPr wrap="square" lIns="91440" tIns="45720" rIns="91440" bIns="45720" rtlCol="0" anchor="t">
            <a:spAutoFit/>
          </a:bodyPr>
          <a:lstStyle/>
          <a:p>
            <a:r>
              <a:rPr lang="en-GB" sz="2400" b="1">
                <a:solidFill>
                  <a:srgbClr val="99275E"/>
                </a:solidFill>
                <a:latin typeface="Arial"/>
                <a:cs typeface="Arial"/>
              </a:rPr>
              <a:t>Illicit drugs</a:t>
            </a:r>
          </a:p>
          <a:p>
            <a:endParaRPr lang="en-US"/>
          </a:p>
        </p:txBody>
      </p:sp>
      <p:pic>
        <p:nvPicPr>
          <p:cNvPr id="6" name="Picture 5" descr="A purple and orange sign&#10;&#10;Description automatically generated">
            <a:extLst>
              <a:ext uri="{FF2B5EF4-FFF2-40B4-BE49-F238E27FC236}">
                <a16:creationId xmlns:a16="http://schemas.microsoft.com/office/drawing/2014/main" id="{21F8FB3A-A6B2-E94C-3FEB-DB3204025BC1}"/>
              </a:ext>
            </a:extLst>
          </p:cNvPr>
          <p:cNvPicPr>
            <a:picLocks noChangeAspect="1"/>
          </p:cNvPicPr>
          <p:nvPr/>
        </p:nvPicPr>
        <p:blipFill>
          <a:blip r:embed="rId4"/>
          <a:stretch>
            <a:fillRect/>
          </a:stretch>
        </p:blipFill>
        <p:spPr>
          <a:xfrm>
            <a:off x="11097310" y="6216829"/>
            <a:ext cx="844942" cy="548573"/>
          </a:xfrm>
          <a:prstGeom prst="rect">
            <a:avLst/>
          </a:prstGeom>
        </p:spPr>
      </p:pic>
      <p:pic>
        <p:nvPicPr>
          <p:cNvPr id="10" name="Picture 9" descr="A close up of a logo&#10;&#10;Description automatically generated">
            <a:extLst>
              <a:ext uri="{FF2B5EF4-FFF2-40B4-BE49-F238E27FC236}">
                <a16:creationId xmlns:a16="http://schemas.microsoft.com/office/drawing/2014/main" id="{329F11AB-31E0-6485-4A4B-CD046CBEB923}"/>
              </a:ext>
            </a:extLst>
          </p:cNvPr>
          <p:cNvPicPr>
            <a:picLocks noChangeAspect="1"/>
          </p:cNvPicPr>
          <p:nvPr/>
        </p:nvPicPr>
        <p:blipFill>
          <a:blip r:embed="rId5"/>
          <a:stretch>
            <a:fillRect/>
          </a:stretch>
        </p:blipFill>
        <p:spPr>
          <a:xfrm>
            <a:off x="253341" y="6261888"/>
            <a:ext cx="1656444" cy="505397"/>
          </a:xfrm>
          <a:prstGeom prst="rect">
            <a:avLst/>
          </a:prstGeom>
          <a:ln>
            <a:noFill/>
          </a:ln>
        </p:spPr>
      </p:pic>
      <p:grpSp>
        <p:nvGrpSpPr>
          <p:cNvPr id="37" name="Group 36">
            <a:extLst>
              <a:ext uri="{FF2B5EF4-FFF2-40B4-BE49-F238E27FC236}">
                <a16:creationId xmlns:a16="http://schemas.microsoft.com/office/drawing/2014/main" id="{AC863E46-BB91-8EFA-07FF-C251C5A626A0}"/>
              </a:ext>
            </a:extLst>
          </p:cNvPr>
          <p:cNvGrpSpPr/>
          <p:nvPr/>
        </p:nvGrpSpPr>
        <p:grpSpPr>
          <a:xfrm>
            <a:off x="4003815" y="212063"/>
            <a:ext cx="5039032" cy="5493774"/>
            <a:chOff x="835742" y="184354"/>
            <a:chExt cx="5039032" cy="5493774"/>
          </a:xfrm>
        </p:grpSpPr>
        <p:sp>
          <p:nvSpPr>
            <p:cNvPr id="13" name="Rectangle 12">
              <a:extLst>
                <a:ext uri="{FF2B5EF4-FFF2-40B4-BE49-F238E27FC236}">
                  <a16:creationId xmlns:a16="http://schemas.microsoft.com/office/drawing/2014/main" id="{206E37E6-519F-656D-B5E8-8FD24418D014}"/>
                </a:ext>
              </a:extLst>
            </p:cNvPr>
            <p:cNvSpPr/>
            <p:nvPr/>
          </p:nvSpPr>
          <p:spPr>
            <a:xfrm>
              <a:off x="835742" y="184354"/>
              <a:ext cx="5039032" cy="5493774"/>
            </a:xfrm>
            <a:prstGeom prst="rect">
              <a:avLst/>
            </a:prstGeom>
            <a:solidFill>
              <a:srgbClr val="8D2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smiling at the camera&#10;&#10;Description automatically generated">
              <a:extLst>
                <a:ext uri="{FF2B5EF4-FFF2-40B4-BE49-F238E27FC236}">
                  <a16:creationId xmlns:a16="http://schemas.microsoft.com/office/drawing/2014/main" id="{9ADFFB5C-0B16-F440-8D9B-C8C29D2F69BB}"/>
                </a:ext>
              </a:extLst>
            </p:cNvPr>
            <p:cNvPicPr>
              <a:picLocks noChangeAspect="1"/>
            </p:cNvPicPr>
            <p:nvPr/>
          </p:nvPicPr>
          <p:blipFill>
            <a:blip r:embed="rId6">
              <a:extLst>
                <a:ext uri="{28A0092B-C50C-407E-A947-70E740481C1C}">
                  <a14:useLocalDpi xmlns:a14="http://schemas.microsoft.com/office/drawing/2010/main" val="0"/>
                </a:ext>
              </a:extLst>
            </a:blip>
            <a:srcRect l="3960" t="1496" r="4348"/>
            <a:stretch/>
          </p:blipFill>
          <p:spPr>
            <a:xfrm>
              <a:off x="1102112" y="538059"/>
              <a:ext cx="4535479" cy="4445897"/>
            </a:xfrm>
            <a:prstGeom prst="rect">
              <a:avLst/>
            </a:prstGeom>
            <a:ln>
              <a:noFill/>
            </a:ln>
          </p:spPr>
        </p:pic>
      </p:grpSp>
      <p:grpSp>
        <p:nvGrpSpPr>
          <p:cNvPr id="38" name="Group 37">
            <a:extLst>
              <a:ext uri="{FF2B5EF4-FFF2-40B4-BE49-F238E27FC236}">
                <a16:creationId xmlns:a16="http://schemas.microsoft.com/office/drawing/2014/main" id="{C0DDE71D-1511-1B9F-549E-6819C7E7C07D}"/>
              </a:ext>
            </a:extLst>
          </p:cNvPr>
          <p:cNvGrpSpPr/>
          <p:nvPr/>
        </p:nvGrpSpPr>
        <p:grpSpPr>
          <a:xfrm>
            <a:off x="4208063" y="357433"/>
            <a:ext cx="5947319" cy="5493774"/>
            <a:chOff x="-910447" y="491611"/>
            <a:chExt cx="7018737" cy="5493774"/>
          </a:xfrm>
        </p:grpSpPr>
        <p:sp>
          <p:nvSpPr>
            <p:cNvPr id="14" name="Rectangle 13">
              <a:extLst>
                <a:ext uri="{FF2B5EF4-FFF2-40B4-BE49-F238E27FC236}">
                  <a16:creationId xmlns:a16="http://schemas.microsoft.com/office/drawing/2014/main" id="{A74E44CB-E951-5771-2D54-D54EC2494EDA}"/>
                </a:ext>
              </a:extLst>
            </p:cNvPr>
            <p:cNvSpPr/>
            <p:nvPr/>
          </p:nvSpPr>
          <p:spPr>
            <a:xfrm>
              <a:off x="-910447" y="491611"/>
              <a:ext cx="7018737" cy="5493774"/>
            </a:xfrm>
            <a:prstGeom prst="rect">
              <a:avLst/>
            </a:prstGeom>
            <a:solidFill>
              <a:srgbClr val="8D2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in a white shirt&#10;&#10;Description automatically generated">
              <a:extLst>
                <a:ext uri="{FF2B5EF4-FFF2-40B4-BE49-F238E27FC236}">
                  <a16:creationId xmlns:a16="http://schemas.microsoft.com/office/drawing/2014/main" id="{0B79F4D5-AC6E-F711-4E2C-675DBC4E29B8}"/>
                </a:ext>
              </a:extLst>
            </p:cNvPr>
            <p:cNvPicPr>
              <a:picLocks noChangeAspect="1"/>
            </p:cNvPicPr>
            <p:nvPr/>
          </p:nvPicPr>
          <p:blipFill rotWithShape="1">
            <a:blip r:embed="rId7"/>
            <a:srcRect l="504" t="1856" r="-594" b="86604"/>
            <a:stretch/>
          </p:blipFill>
          <p:spPr>
            <a:xfrm>
              <a:off x="1353355" y="837131"/>
              <a:ext cx="4504535" cy="913736"/>
            </a:xfrm>
            <a:prstGeom prst="rect">
              <a:avLst/>
            </a:prstGeom>
            <a:ln>
              <a:noFill/>
            </a:ln>
          </p:spPr>
        </p:pic>
        <p:pic>
          <p:nvPicPr>
            <p:cNvPr id="5" name="Picture 4" descr="A person in a white shirt&#10;&#10;Description automatically generated">
              <a:extLst>
                <a:ext uri="{FF2B5EF4-FFF2-40B4-BE49-F238E27FC236}">
                  <a16:creationId xmlns:a16="http://schemas.microsoft.com/office/drawing/2014/main" id="{F4C4C5DA-5FBB-EF70-F5A4-AFB3CA30834D}"/>
                </a:ext>
              </a:extLst>
            </p:cNvPr>
            <p:cNvPicPr>
              <a:picLocks noChangeAspect="1"/>
            </p:cNvPicPr>
            <p:nvPr/>
          </p:nvPicPr>
          <p:blipFill rotWithShape="1">
            <a:blip r:embed="rId7"/>
            <a:srcRect l="487" t="26316" r="311" b="21276"/>
            <a:stretch/>
          </p:blipFill>
          <p:spPr>
            <a:xfrm>
              <a:off x="1354785" y="1742638"/>
              <a:ext cx="4464577" cy="4150189"/>
            </a:xfrm>
            <a:prstGeom prst="rect">
              <a:avLst/>
            </a:prstGeom>
            <a:ln>
              <a:noFill/>
            </a:ln>
          </p:spPr>
        </p:pic>
      </p:grpSp>
      <p:grpSp>
        <p:nvGrpSpPr>
          <p:cNvPr id="39" name="Group 38">
            <a:extLst>
              <a:ext uri="{FF2B5EF4-FFF2-40B4-BE49-F238E27FC236}">
                <a16:creationId xmlns:a16="http://schemas.microsoft.com/office/drawing/2014/main" id="{AD15E9F5-9381-5455-E5FC-0C9F62C91A71}"/>
              </a:ext>
            </a:extLst>
          </p:cNvPr>
          <p:cNvGrpSpPr/>
          <p:nvPr/>
        </p:nvGrpSpPr>
        <p:grpSpPr>
          <a:xfrm>
            <a:off x="4772465" y="496349"/>
            <a:ext cx="6323973" cy="5471362"/>
            <a:chOff x="4906729" y="768144"/>
            <a:chExt cx="6338914" cy="5493774"/>
          </a:xfrm>
        </p:grpSpPr>
        <p:sp>
          <p:nvSpPr>
            <p:cNvPr id="15" name="Rectangle 14">
              <a:extLst>
                <a:ext uri="{FF2B5EF4-FFF2-40B4-BE49-F238E27FC236}">
                  <a16:creationId xmlns:a16="http://schemas.microsoft.com/office/drawing/2014/main" id="{841D26E3-BD73-1ABD-4469-10592618BEA8}"/>
                </a:ext>
              </a:extLst>
            </p:cNvPr>
            <p:cNvSpPr/>
            <p:nvPr/>
          </p:nvSpPr>
          <p:spPr>
            <a:xfrm>
              <a:off x="4906729" y="768144"/>
              <a:ext cx="6338914" cy="5493774"/>
            </a:xfrm>
            <a:prstGeom prst="rect">
              <a:avLst/>
            </a:prstGeom>
            <a:solidFill>
              <a:srgbClr val="8D2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screenshot of a news page&#10;&#10;Description automatically generated">
              <a:extLst>
                <a:ext uri="{FF2B5EF4-FFF2-40B4-BE49-F238E27FC236}">
                  <a16:creationId xmlns:a16="http://schemas.microsoft.com/office/drawing/2014/main" id="{1D0BF9D7-F164-6748-AC35-A404AB43C666}"/>
                </a:ext>
              </a:extLst>
            </p:cNvPr>
            <p:cNvPicPr>
              <a:picLocks noChangeAspect="1"/>
            </p:cNvPicPr>
            <p:nvPr/>
          </p:nvPicPr>
          <p:blipFill rotWithShape="1">
            <a:blip r:embed="rId8">
              <a:extLst>
                <a:ext uri="{28A0092B-C50C-407E-A947-70E740481C1C}">
                  <a14:useLocalDpi xmlns:a14="http://schemas.microsoft.com/office/drawing/2010/main" val="0"/>
                </a:ext>
              </a:extLst>
            </a:blip>
            <a:srcRect l="60" r="43" b="90981"/>
            <a:stretch/>
          </p:blipFill>
          <p:spPr>
            <a:xfrm>
              <a:off x="6384779" y="1346783"/>
              <a:ext cx="4664262" cy="505364"/>
            </a:xfrm>
            <a:prstGeom prst="rect">
              <a:avLst/>
            </a:prstGeom>
            <a:ln>
              <a:noFill/>
            </a:ln>
          </p:spPr>
        </p:pic>
        <p:pic>
          <p:nvPicPr>
            <p:cNvPr id="24" name="Picture 23" descr="A screenshot of a news page&#10;&#10;Description automatically generated">
              <a:extLst>
                <a:ext uri="{FF2B5EF4-FFF2-40B4-BE49-F238E27FC236}">
                  <a16:creationId xmlns:a16="http://schemas.microsoft.com/office/drawing/2014/main" id="{F04237A6-5DF5-1A4D-AAF1-9E2B8D8FCBC0}"/>
                </a:ext>
              </a:extLst>
            </p:cNvPr>
            <p:cNvPicPr>
              <a:picLocks noChangeAspect="1"/>
            </p:cNvPicPr>
            <p:nvPr/>
          </p:nvPicPr>
          <p:blipFill rotWithShape="1">
            <a:blip r:embed="rId8">
              <a:extLst>
                <a:ext uri="{28A0092B-C50C-407E-A947-70E740481C1C}">
                  <a14:useLocalDpi xmlns:a14="http://schemas.microsoft.com/office/drawing/2010/main" val="0"/>
                </a:ext>
              </a:extLst>
            </a:blip>
            <a:srcRect t="85175" b="1"/>
            <a:stretch/>
          </p:blipFill>
          <p:spPr>
            <a:xfrm>
              <a:off x="6385419" y="3378438"/>
              <a:ext cx="4657326" cy="1072944"/>
            </a:xfrm>
            <a:prstGeom prst="rect">
              <a:avLst/>
            </a:prstGeom>
            <a:ln>
              <a:noFill/>
            </a:ln>
          </p:spPr>
        </p:pic>
        <p:pic>
          <p:nvPicPr>
            <p:cNvPr id="25" name="Picture 24" descr="A screenshot of a news page&#10;&#10;Description automatically generated">
              <a:extLst>
                <a:ext uri="{FF2B5EF4-FFF2-40B4-BE49-F238E27FC236}">
                  <a16:creationId xmlns:a16="http://schemas.microsoft.com/office/drawing/2014/main" id="{6B180391-76FC-134D-B882-B2F6D3746313}"/>
                </a:ext>
              </a:extLst>
            </p:cNvPr>
            <p:cNvPicPr>
              <a:picLocks noChangeAspect="1"/>
            </p:cNvPicPr>
            <p:nvPr/>
          </p:nvPicPr>
          <p:blipFill rotWithShape="1">
            <a:blip r:embed="rId8">
              <a:extLst>
                <a:ext uri="{28A0092B-C50C-407E-A947-70E740481C1C}">
                  <a14:useLocalDpi xmlns:a14="http://schemas.microsoft.com/office/drawing/2010/main" val="0"/>
                </a:ext>
              </a:extLst>
            </a:blip>
            <a:srcRect t="45544" b="28918"/>
            <a:stretch/>
          </p:blipFill>
          <p:spPr>
            <a:xfrm>
              <a:off x="6387633" y="1891282"/>
              <a:ext cx="4659703" cy="1512636"/>
            </a:xfrm>
            <a:prstGeom prst="rect">
              <a:avLst/>
            </a:prstGeom>
            <a:ln>
              <a:noFill/>
            </a:ln>
          </p:spPr>
        </p:pic>
      </p:grpSp>
      <p:grpSp>
        <p:nvGrpSpPr>
          <p:cNvPr id="17" name="Group 16">
            <a:extLst>
              <a:ext uri="{FF2B5EF4-FFF2-40B4-BE49-F238E27FC236}">
                <a16:creationId xmlns:a16="http://schemas.microsoft.com/office/drawing/2014/main" id="{011EF9F0-F238-FC46-CBA3-DEF4F24AEF09}"/>
              </a:ext>
            </a:extLst>
          </p:cNvPr>
          <p:cNvGrpSpPr/>
          <p:nvPr/>
        </p:nvGrpSpPr>
        <p:grpSpPr>
          <a:xfrm>
            <a:off x="5210279" y="633400"/>
            <a:ext cx="6732003" cy="5507628"/>
            <a:chOff x="4726070" y="1020094"/>
            <a:chExt cx="6727385" cy="5484538"/>
          </a:xfrm>
        </p:grpSpPr>
        <p:sp>
          <p:nvSpPr>
            <p:cNvPr id="16" name="Rectangle 15">
              <a:extLst>
                <a:ext uri="{FF2B5EF4-FFF2-40B4-BE49-F238E27FC236}">
                  <a16:creationId xmlns:a16="http://schemas.microsoft.com/office/drawing/2014/main" id="{AF04F641-8423-9989-F3CC-82C558443A52}"/>
                </a:ext>
              </a:extLst>
            </p:cNvPr>
            <p:cNvSpPr/>
            <p:nvPr/>
          </p:nvSpPr>
          <p:spPr>
            <a:xfrm>
              <a:off x="4726070" y="1020094"/>
              <a:ext cx="6727385" cy="5484538"/>
            </a:xfrm>
            <a:prstGeom prst="rect">
              <a:avLst/>
            </a:prstGeom>
            <a:solidFill>
              <a:srgbClr val="8D2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erson with a beard and glasses&#10;&#10;Description automatically generated">
              <a:extLst>
                <a:ext uri="{FF2B5EF4-FFF2-40B4-BE49-F238E27FC236}">
                  <a16:creationId xmlns:a16="http://schemas.microsoft.com/office/drawing/2014/main" id="{7B60E257-28A6-964A-BF7A-8883CA6216F7}"/>
                </a:ext>
              </a:extLst>
            </p:cNvPr>
            <p:cNvPicPr>
              <a:picLocks noChangeAspect="1"/>
            </p:cNvPicPr>
            <p:nvPr/>
          </p:nvPicPr>
          <p:blipFill rotWithShape="1">
            <a:blip r:embed="rId9">
              <a:extLst>
                <a:ext uri="{28A0092B-C50C-407E-A947-70E740481C1C}">
                  <a14:useLocalDpi xmlns:a14="http://schemas.microsoft.com/office/drawing/2010/main" val="0"/>
                </a:ext>
              </a:extLst>
            </a:blip>
            <a:srcRect t="30987" b="31142"/>
            <a:stretch/>
          </p:blipFill>
          <p:spPr>
            <a:xfrm>
              <a:off x="6827895" y="2331951"/>
              <a:ext cx="4140920" cy="2654301"/>
            </a:xfrm>
            <a:prstGeom prst="rect">
              <a:avLst/>
            </a:prstGeom>
            <a:ln>
              <a:noFill/>
            </a:ln>
          </p:spPr>
        </p:pic>
        <p:pic>
          <p:nvPicPr>
            <p:cNvPr id="26" name="Picture 25" descr="A person with a beard and glasses&#10;&#10;Description automatically generated">
              <a:extLst>
                <a:ext uri="{FF2B5EF4-FFF2-40B4-BE49-F238E27FC236}">
                  <a16:creationId xmlns:a16="http://schemas.microsoft.com/office/drawing/2014/main" id="{6B815467-E23A-BA4C-8013-67742D3A1EB5}"/>
                </a:ext>
              </a:extLst>
            </p:cNvPr>
            <p:cNvPicPr>
              <a:picLocks noChangeAspect="1"/>
            </p:cNvPicPr>
            <p:nvPr/>
          </p:nvPicPr>
          <p:blipFill rotWithShape="1">
            <a:blip r:embed="rId9">
              <a:extLst>
                <a:ext uri="{28A0092B-C50C-407E-A947-70E740481C1C}">
                  <a14:useLocalDpi xmlns:a14="http://schemas.microsoft.com/office/drawing/2010/main" val="0"/>
                </a:ext>
              </a:extLst>
            </a:blip>
            <a:srcRect t="80386"/>
            <a:stretch/>
          </p:blipFill>
          <p:spPr>
            <a:xfrm>
              <a:off x="6829904" y="4943357"/>
              <a:ext cx="4140920" cy="1374681"/>
            </a:xfrm>
            <a:prstGeom prst="rect">
              <a:avLst/>
            </a:prstGeom>
            <a:ln>
              <a:noFill/>
            </a:ln>
          </p:spPr>
        </p:pic>
        <p:pic>
          <p:nvPicPr>
            <p:cNvPr id="27" name="Picture 26" descr="A person with a beard and glasses&#10;&#10;Description automatically generated">
              <a:extLst>
                <a:ext uri="{FF2B5EF4-FFF2-40B4-BE49-F238E27FC236}">
                  <a16:creationId xmlns:a16="http://schemas.microsoft.com/office/drawing/2014/main" id="{D7B87B74-8BAA-2542-9816-6E3E3B11982C}"/>
                </a:ext>
              </a:extLst>
            </p:cNvPr>
            <p:cNvPicPr>
              <a:picLocks noChangeAspect="1"/>
            </p:cNvPicPr>
            <p:nvPr/>
          </p:nvPicPr>
          <p:blipFill rotWithShape="1">
            <a:blip r:embed="rId9">
              <a:extLst>
                <a:ext uri="{28A0092B-C50C-407E-A947-70E740481C1C}">
                  <a14:useLocalDpi xmlns:a14="http://schemas.microsoft.com/office/drawing/2010/main" val="0"/>
                </a:ext>
              </a:extLst>
            </a:blip>
            <a:srcRect b="84401"/>
            <a:stretch/>
          </p:blipFill>
          <p:spPr>
            <a:xfrm>
              <a:off x="6825168" y="1232637"/>
              <a:ext cx="4140920" cy="1093304"/>
            </a:xfrm>
            <a:prstGeom prst="rect">
              <a:avLst/>
            </a:prstGeom>
            <a:ln>
              <a:noFill/>
            </a:ln>
          </p:spPr>
        </p:pic>
      </p:grpSp>
    </p:spTree>
    <p:extLst>
      <p:ext uri="{BB962C8B-B14F-4D97-AF65-F5344CB8AC3E}">
        <p14:creationId xmlns:p14="http://schemas.microsoft.com/office/powerpoint/2010/main" val="38197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nline Media 9" descr="How do you know what's in it?   Esc">
            <a:hlinkClick r:id="" action="ppaction://media"/>
            <a:extLst>
              <a:ext uri="{FF2B5EF4-FFF2-40B4-BE49-F238E27FC236}">
                <a16:creationId xmlns:a16="http://schemas.microsoft.com/office/drawing/2014/main" id="{90D796CA-5E3E-C07C-84E1-FEF0B5AF38DC}"/>
              </a:ext>
            </a:extLst>
          </p:cNvPr>
          <p:cNvPicPr>
            <a:picLocks noRot="1" noChangeAspect="1"/>
          </p:cNvPicPr>
          <p:nvPr>
            <a:videoFile r:link="rId1"/>
          </p:nvPr>
        </p:nvPicPr>
        <p:blipFill>
          <a:blip r:embed="rId4"/>
          <a:stretch>
            <a:fillRect/>
          </a:stretch>
        </p:blipFill>
        <p:spPr>
          <a:xfrm>
            <a:off x="-352342" y="0"/>
            <a:ext cx="12517369" cy="7072313"/>
          </a:xfrm>
          <a:prstGeom prst="rect">
            <a:avLst/>
          </a:prstGeom>
        </p:spPr>
      </p:pic>
      <p:sp>
        <p:nvSpPr>
          <p:cNvPr id="2" name="Title 1">
            <a:extLst>
              <a:ext uri="{FF2B5EF4-FFF2-40B4-BE49-F238E27FC236}">
                <a16:creationId xmlns:a16="http://schemas.microsoft.com/office/drawing/2014/main" id="{E7BD4FF1-3EAC-4A84-90C0-B90E66E4B7A1}"/>
              </a:ext>
            </a:extLst>
          </p:cNvPr>
          <p:cNvSpPr>
            <a:spLocks noGrp="1"/>
          </p:cNvSpPr>
          <p:nvPr>
            <p:ph type="ctrTitle"/>
          </p:nvPr>
        </p:nvSpPr>
        <p:spPr>
          <a:xfrm>
            <a:off x="6385809" y="5025612"/>
            <a:ext cx="5366480" cy="2577737"/>
          </a:xfrm>
        </p:spPr>
        <p:txBody>
          <a:bodyPr>
            <a:normAutofit fontScale="90000"/>
          </a:bodyPr>
          <a:lstStyle/>
          <a:p>
            <a:pPr algn="l">
              <a:lnSpc>
                <a:spcPct val="100000"/>
              </a:lnSpc>
            </a:pPr>
            <a:br>
              <a:rPr lang="en-GB" sz="2000">
                <a:latin typeface="Arial" panose="020B0604020202020204" pitchFamily="34" charset="0"/>
                <a:cs typeface="Arial" panose="020B0604020202020204" pitchFamily="34" charset="0"/>
              </a:rPr>
            </a:br>
            <a:br>
              <a:rPr lang="en-GB" sz="2000">
                <a:latin typeface="Arial" panose="020B0604020202020204" pitchFamily="34" charset="0"/>
                <a:cs typeface="Arial" panose="020B0604020202020204" pitchFamily="34" charset="0"/>
              </a:rPr>
            </a:br>
            <a:br>
              <a:rPr lang="en-GB" sz="2000">
                <a:latin typeface="Arial" panose="020B0604020202020204" pitchFamily="34" charset="0"/>
                <a:cs typeface="Arial" panose="020B0604020202020204" pitchFamily="34" charset="0"/>
              </a:rPr>
            </a:br>
            <a:br>
              <a:rPr lang="en-GB"/>
            </a:br>
            <a:br>
              <a:rPr lang="en-GB"/>
            </a:br>
            <a:br>
              <a:rPr lang="en-GB" sz="1300">
                <a:latin typeface="Arial" panose="020B0604020202020204" pitchFamily="34" charset="0"/>
                <a:cs typeface="Arial" panose="020B0604020202020204" pitchFamily="34" charset="0"/>
              </a:rPr>
            </a:br>
            <a:br>
              <a:rPr lang="en-GB" sz="1300">
                <a:latin typeface="Arial" panose="020B0604020202020204" pitchFamily="34" charset="0"/>
                <a:cs typeface="Arial" panose="020B0604020202020204" pitchFamily="34" charset="0"/>
              </a:rPr>
            </a:br>
            <a:endParaRPr lang="en-GB" sz="130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8DBAFC0-2924-498A-AF61-494F61D48E00}"/>
              </a:ext>
            </a:extLst>
          </p:cNvPr>
          <p:cNvSpPr>
            <a:spLocks noGrp="1"/>
          </p:cNvSpPr>
          <p:nvPr>
            <p:ph type="subTitle" idx="1"/>
          </p:nvPr>
        </p:nvSpPr>
        <p:spPr>
          <a:xfrm>
            <a:off x="601086" y="4980800"/>
            <a:ext cx="10066914" cy="276999"/>
          </a:xfrm>
        </p:spPr>
        <p:txBody>
          <a:bodyPr>
            <a:normAutofit fontScale="70000" lnSpcReduction="20000"/>
          </a:bodyPr>
          <a:lstStyle/>
          <a:p>
            <a:r>
              <a:rPr lang="en-GB">
                <a:latin typeface="Arial" panose="020B0604020202020204" pitchFamily="34" charset="0"/>
                <a:ea typeface="Helvetica Neue" panose="02000503000000020004" pitchFamily="2" charset="0"/>
                <a:cs typeface="Arial" panose="020B0604020202020204" pitchFamily="34" charset="0"/>
              </a:rPr>
              <a:t>  </a:t>
            </a:r>
          </a:p>
        </p:txBody>
      </p:sp>
      <p:sp>
        <p:nvSpPr>
          <p:cNvPr id="5" name="TextBox 4">
            <a:extLst>
              <a:ext uri="{FF2B5EF4-FFF2-40B4-BE49-F238E27FC236}">
                <a16:creationId xmlns:a16="http://schemas.microsoft.com/office/drawing/2014/main" id="{4CD1F38F-D7D3-4EDD-B2CE-F68B6A2B17ED}"/>
              </a:ext>
            </a:extLst>
          </p:cNvPr>
          <p:cNvSpPr txBox="1"/>
          <p:nvPr/>
        </p:nvSpPr>
        <p:spPr>
          <a:xfrm>
            <a:off x="247173" y="1686908"/>
            <a:ext cx="2950690" cy="4040337"/>
          </a:xfrm>
          <a:prstGeom prst="rect">
            <a:avLst/>
          </a:prstGeom>
          <a:noFill/>
        </p:spPr>
        <p:txBody>
          <a:bodyPr wrap="square" lIns="91440" tIns="45720" rIns="91440" bIns="45720" rtlCol="0" anchor="t">
            <a:spAutoFit/>
          </a:bodyPr>
          <a:lstStyle/>
          <a:p>
            <a:r>
              <a:rPr lang="en-GB" sz="1400" dirty="0">
                <a:solidFill>
                  <a:schemeClr val="bg1"/>
                </a:solidFill>
                <a:latin typeface="Arial"/>
                <a:cs typeface="Arial"/>
              </a:rPr>
              <a:t>This young man was groomed into a gang at age 8. Here he briefly tells us why we can never know what ingredients are in any illegal drugs</a:t>
            </a:r>
            <a:endParaRPr lang="en-GB" sz="1400" dirty="0">
              <a:solidFill>
                <a:schemeClr val="bg1"/>
              </a:solidFill>
              <a:latin typeface="Arial" panose="020B0604020202020204" pitchFamily="34" charset="0"/>
              <a:cs typeface="Arial" panose="020B0604020202020204" pitchFamily="34" charset="0"/>
            </a:endParaRPr>
          </a:p>
          <a:p>
            <a:pPr algn="ctr">
              <a:lnSpc>
                <a:spcPct val="150000"/>
              </a:lnSpc>
            </a:pPr>
            <a:endParaRPr lang="en-GB" sz="1400">
              <a:solidFill>
                <a:schemeClr val="bg1"/>
              </a:solidFill>
              <a:latin typeface="Arial" panose="020B0604020202020204" pitchFamily="34" charset="0"/>
              <a:cs typeface="Arial" panose="020B0604020202020204" pitchFamily="34" charset="0"/>
            </a:endParaRPr>
          </a:p>
          <a:p>
            <a:pPr marL="342900" indent="-342900">
              <a:spcBef>
                <a:spcPts val="600"/>
              </a:spcBef>
              <a:buAutoNum type="arabicPeriod"/>
            </a:pPr>
            <a:r>
              <a:rPr lang="en-GB" sz="1400" b="1">
                <a:solidFill>
                  <a:schemeClr val="bg1"/>
                </a:solidFill>
                <a:latin typeface="Arial"/>
                <a:cs typeface="Arial"/>
              </a:rPr>
              <a:t>How does legal and illegal drug production differ?</a:t>
            </a:r>
            <a:endParaRPr lang="en-GB" b="1">
              <a:solidFill>
                <a:schemeClr val="bg1"/>
              </a:solidFill>
              <a:ea typeface="Calibri" panose="020F0502020204030204"/>
              <a:cs typeface="Calibri" panose="020F0502020204030204"/>
            </a:endParaRPr>
          </a:p>
          <a:p>
            <a:pPr marL="342900" indent="-342900">
              <a:spcBef>
                <a:spcPts val="600"/>
              </a:spcBef>
              <a:buAutoNum type="arabicPeriod"/>
            </a:pPr>
            <a:r>
              <a:rPr lang="en-GB" sz="1400" b="1">
                <a:solidFill>
                  <a:schemeClr val="bg1"/>
                </a:solidFill>
                <a:latin typeface="Arial"/>
                <a:cs typeface="Arial"/>
              </a:rPr>
              <a:t>Why do producers of illegal drugs add other substances to their products?</a:t>
            </a:r>
            <a:endParaRPr lang="en-GB" sz="1400" b="1">
              <a:solidFill>
                <a:schemeClr val="bg1"/>
              </a:solidFill>
              <a:latin typeface="Arial" panose="020B0604020202020204" pitchFamily="34" charset="0"/>
              <a:cs typeface="Arial" panose="020B0604020202020204" pitchFamily="34" charset="0"/>
            </a:endParaRPr>
          </a:p>
          <a:p>
            <a:pPr marL="342900" indent="-342900">
              <a:spcBef>
                <a:spcPts val="600"/>
              </a:spcBef>
              <a:buAutoNum type="arabicPeriod"/>
            </a:pPr>
            <a:r>
              <a:rPr lang="en-GB" sz="1400" b="1">
                <a:solidFill>
                  <a:schemeClr val="bg1"/>
                </a:solidFill>
                <a:latin typeface="Arial"/>
                <a:cs typeface="Arial"/>
              </a:rPr>
              <a:t>Why are the effects of illegal drugs unpredictable?</a:t>
            </a:r>
            <a:endParaRPr lang="en-GB" sz="1400" b="1">
              <a:solidFill>
                <a:schemeClr val="bg1"/>
              </a:solidFill>
              <a:latin typeface="Arial" panose="020B0604020202020204" pitchFamily="34" charset="0"/>
              <a:cs typeface="Arial" panose="020B0604020202020204" pitchFamily="34" charset="0"/>
            </a:endParaRPr>
          </a:p>
          <a:p>
            <a:pPr algn="ctr">
              <a:lnSpc>
                <a:spcPct val="150000"/>
              </a:lnSpc>
            </a:pPr>
            <a:endParaRPr lang="en-GB" sz="1400">
              <a:solidFill>
                <a:schemeClr val="bg1"/>
              </a:solidFill>
              <a:latin typeface="Arial" panose="020B0604020202020204" pitchFamily="34" charset="0"/>
              <a:cs typeface="Arial" panose="020B0604020202020204" pitchFamily="34" charset="0"/>
            </a:endParaRPr>
          </a:p>
          <a:p>
            <a:pPr>
              <a:lnSpc>
                <a:spcPct val="150000"/>
              </a:lnSpc>
            </a:pPr>
            <a:endParaRPr lang="en-GB" sz="240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F5848F14-4B4B-B347-8E5B-54816B895775}"/>
              </a:ext>
            </a:extLst>
          </p:cNvPr>
          <p:cNvSpPr txBox="1">
            <a:spLocks/>
          </p:cNvSpPr>
          <p:nvPr/>
        </p:nvSpPr>
        <p:spPr>
          <a:xfrm>
            <a:off x="599608" y="2916158"/>
            <a:ext cx="5196590" cy="2577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br>
              <a:rPr lang="en-GB" sz="1600">
                <a:solidFill>
                  <a:schemeClr val="bg1"/>
                </a:solidFill>
                <a:latin typeface="Arial" panose="020B0604020202020204" pitchFamily="34" charset="0"/>
                <a:cs typeface="Arial" panose="020B0604020202020204" pitchFamily="34" charset="0"/>
              </a:rPr>
            </a:br>
            <a:endParaRPr lang="en-GB" sz="1600">
              <a:solidFill>
                <a:schemeClr val="bg1"/>
              </a:solidFill>
              <a:latin typeface="Arial" panose="020B0604020202020204" pitchFamily="34" charset="0"/>
              <a:cs typeface="Arial" panose="020B0604020202020204" pitchFamily="34" charset="0"/>
            </a:endParaRPr>
          </a:p>
          <a:p>
            <a:pPr algn="l">
              <a:lnSpc>
                <a:spcPct val="100000"/>
              </a:lnSpc>
            </a:pPr>
            <a:br>
              <a:rPr lang="en-GB" sz="1400">
                <a:latin typeface="Arial" panose="020B0604020202020204" pitchFamily="34" charset="0"/>
                <a:cs typeface="Arial" panose="020B0604020202020204" pitchFamily="34" charset="0"/>
              </a:rPr>
            </a:br>
            <a:br>
              <a:rPr lang="en-GB" sz="1400">
                <a:latin typeface="Arial" panose="020B0604020202020204" pitchFamily="34" charset="0"/>
                <a:cs typeface="Arial" panose="020B0604020202020204" pitchFamily="34" charset="0"/>
              </a:rPr>
            </a:br>
            <a:br>
              <a:rPr lang="en-GB" sz="1400">
                <a:latin typeface="Arial" panose="020B0604020202020204" pitchFamily="34" charset="0"/>
                <a:cs typeface="Arial" panose="020B0604020202020204" pitchFamily="34" charset="0"/>
              </a:rPr>
            </a:br>
            <a:br>
              <a:rPr lang="en-GB" sz="1400">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p:txBody>
      </p:sp>
      <p:pic>
        <p:nvPicPr>
          <p:cNvPr id="6" name="Picture 5" descr="A purple and orange sign&#10;&#10;Description automatically generated">
            <a:extLst>
              <a:ext uri="{FF2B5EF4-FFF2-40B4-BE49-F238E27FC236}">
                <a16:creationId xmlns:a16="http://schemas.microsoft.com/office/drawing/2014/main" id="{F3136354-76C6-CECB-598A-17FEDF6694F1}"/>
              </a:ext>
            </a:extLst>
          </p:cNvPr>
          <p:cNvPicPr>
            <a:picLocks noChangeAspect="1"/>
          </p:cNvPicPr>
          <p:nvPr/>
        </p:nvPicPr>
        <p:blipFill>
          <a:blip r:embed="rId5"/>
          <a:stretch>
            <a:fillRect/>
          </a:stretch>
        </p:blipFill>
        <p:spPr>
          <a:xfrm>
            <a:off x="11089372" y="6193017"/>
            <a:ext cx="844942" cy="548573"/>
          </a:xfrm>
          <a:prstGeom prst="rect">
            <a:avLst/>
          </a:prstGeom>
        </p:spPr>
      </p:pic>
      <p:sp>
        <p:nvSpPr>
          <p:cNvPr id="7" name="Content Placeholder 2">
            <a:extLst>
              <a:ext uri="{FF2B5EF4-FFF2-40B4-BE49-F238E27FC236}">
                <a16:creationId xmlns:a16="http://schemas.microsoft.com/office/drawing/2014/main" id="{6EB89CD8-B13A-3AA5-6642-DAAE41B46D81}"/>
              </a:ext>
            </a:extLst>
          </p:cNvPr>
          <p:cNvSpPr txBox="1">
            <a:spLocks/>
          </p:cNvSpPr>
          <p:nvPr/>
        </p:nvSpPr>
        <p:spPr>
          <a:xfrm>
            <a:off x="9303488" y="2076461"/>
            <a:ext cx="2744170" cy="358496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buNone/>
            </a:pPr>
            <a:r>
              <a:rPr lang="en-GB" sz="1400">
                <a:solidFill>
                  <a:schemeClr val="bg1"/>
                </a:solidFill>
                <a:latin typeface="Arial"/>
                <a:cs typeface="Arial"/>
              </a:rPr>
              <a:t>With thanks to </a:t>
            </a:r>
            <a:r>
              <a:rPr lang="en-GB" sz="1400" err="1">
                <a:solidFill>
                  <a:schemeClr val="bg1"/>
                </a:solidFill>
                <a:latin typeface="Arial"/>
                <a:cs typeface="Arial"/>
              </a:rPr>
              <a:t>Escapeline</a:t>
            </a:r>
            <a:endParaRPr lang="en-US" err="1">
              <a:solidFill>
                <a:schemeClr val="bg1"/>
              </a:solidFill>
            </a:endParaRPr>
          </a:p>
          <a:p>
            <a:pPr marL="0" indent="0">
              <a:lnSpc>
                <a:spcPct val="100000"/>
              </a:lnSpc>
              <a:spcBef>
                <a:spcPts val="0"/>
              </a:spcBef>
              <a:buFont typeface="Arial" panose="020B0604020202020204" pitchFamily="34" charset="0"/>
              <a:buNone/>
            </a:pPr>
            <a:endParaRPr lang="en-GB" sz="900">
              <a:solidFill>
                <a:srgbClr val="333333"/>
              </a:solidFill>
              <a:cs typeface="Calibri"/>
            </a:endParaRPr>
          </a:p>
        </p:txBody>
      </p:sp>
      <p:pic>
        <p:nvPicPr>
          <p:cNvPr id="11" name="Picture 10" descr="A logo for a child care company&#10;&#10;Description automatically generated">
            <a:extLst>
              <a:ext uri="{FF2B5EF4-FFF2-40B4-BE49-F238E27FC236}">
                <a16:creationId xmlns:a16="http://schemas.microsoft.com/office/drawing/2014/main" id="{619E4E79-8109-0BA2-823B-821DB7E04471}"/>
              </a:ext>
            </a:extLst>
          </p:cNvPr>
          <p:cNvPicPr>
            <a:picLocks noChangeAspect="1"/>
          </p:cNvPicPr>
          <p:nvPr/>
        </p:nvPicPr>
        <p:blipFill>
          <a:blip r:embed="rId6"/>
          <a:stretch>
            <a:fillRect/>
          </a:stretch>
        </p:blipFill>
        <p:spPr>
          <a:xfrm>
            <a:off x="9384786" y="2591141"/>
            <a:ext cx="2226339" cy="950617"/>
          </a:xfrm>
          <a:prstGeom prst="rect">
            <a:avLst/>
          </a:prstGeom>
        </p:spPr>
      </p:pic>
      <p:sp>
        <p:nvSpPr>
          <p:cNvPr id="4" name="TextBox 1">
            <a:extLst>
              <a:ext uri="{FF2B5EF4-FFF2-40B4-BE49-F238E27FC236}">
                <a16:creationId xmlns:a16="http://schemas.microsoft.com/office/drawing/2014/main" id="{512371CC-556E-2C47-0F2A-AD3623548EE1}"/>
              </a:ext>
            </a:extLst>
          </p:cNvPr>
          <p:cNvSpPr txBox="1"/>
          <p:nvPr/>
        </p:nvSpPr>
        <p:spPr>
          <a:xfrm>
            <a:off x="339167" y="391761"/>
            <a:ext cx="2743199"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Arial"/>
                <a:cs typeface="Calibri"/>
              </a:rPr>
              <a:t>Ex victim of county lines</a:t>
            </a:r>
            <a:endParaRPr lang="en-US" sz="3200" b="1">
              <a:solidFill>
                <a:schemeClr val="bg1"/>
              </a:solidFill>
              <a:latin typeface="Arial"/>
              <a:cs typeface="Arial"/>
            </a:endParaRPr>
          </a:p>
        </p:txBody>
      </p:sp>
      <p:pic>
        <p:nvPicPr>
          <p:cNvPr id="12" name="Picture 11" descr="A black and orange sign with white text&#10;&#10;Description automatically generated">
            <a:extLst>
              <a:ext uri="{FF2B5EF4-FFF2-40B4-BE49-F238E27FC236}">
                <a16:creationId xmlns:a16="http://schemas.microsoft.com/office/drawing/2014/main" id="{C3B0724F-79E1-2362-0414-BBBDDC007826}"/>
              </a:ext>
            </a:extLst>
          </p:cNvPr>
          <p:cNvPicPr>
            <a:picLocks noChangeAspect="1"/>
          </p:cNvPicPr>
          <p:nvPr/>
        </p:nvPicPr>
        <p:blipFill>
          <a:blip r:embed="rId7"/>
          <a:stretch>
            <a:fillRect/>
          </a:stretch>
        </p:blipFill>
        <p:spPr>
          <a:xfrm>
            <a:off x="408781" y="6222124"/>
            <a:ext cx="1833563" cy="497844"/>
          </a:xfrm>
          <a:prstGeom prst="rect">
            <a:avLst/>
          </a:prstGeom>
        </p:spPr>
      </p:pic>
    </p:spTree>
    <p:extLst>
      <p:ext uri="{BB962C8B-B14F-4D97-AF65-F5344CB8AC3E}">
        <p14:creationId xmlns:p14="http://schemas.microsoft.com/office/powerpoint/2010/main" val="37170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695916-0985-FC43-A594-021F99939092}"/>
              </a:ext>
            </a:extLst>
          </p:cNvPr>
          <p:cNvSpPr/>
          <p:nvPr/>
        </p:nvSpPr>
        <p:spPr>
          <a:xfrm>
            <a:off x="0" y="-207819"/>
            <a:ext cx="6027738" cy="7321541"/>
          </a:xfrm>
          <a:prstGeom prst="rect">
            <a:avLst/>
          </a:prstGeom>
          <a:solidFill>
            <a:srgbClr val="8D245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pic>
        <p:nvPicPr>
          <p:cNvPr id="2" name="Picture 1" descr="A person handing a packet of pills to another person&#10;&#10;Description automatically generated">
            <a:extLst>
              <a:ext uri="{FF2B5EF4-FFF2-40B4-BE49-F238E27FC236}">
                <a16:creationId xmlns:a16="http://schemas.microsoft.com/office/drawing/2014/main" id="{A7BB6B3D-8C8A-07CB-8235-877F272C33AD}"/>
              </a:ext>
            </a:extLst>
          </p:cNvPr>
          <p:cNvPicPr>
            <a:picLocks noChangeAspect="1"/>
          </p:cNvPicPr>
          <p:nvPr/>
        </p:nvPicPr>
        <p:blipFill>
          <a:blip r:embed="rId4"/>
          <a:stretch>
            <a:fillRect/>
          </a:stretch>
        </p:blipFill>
        <p:spPr>
          <a:xfrm>
            <a:off x="-204335" y="2725386"/>
            <a:ext cx="6236480" cy="4131697"/>
          </a:xfrm>
          <a:prstGeom prst="rect">
            <a:avLst/>
          </a:prstGeom>
        </p:spPr>
      </p:pic>
      <p:sp>
        <p:nvSpPr>
          <p:cNvPr id="3" name="Content Placeholder 2">
            <a:extLst>
              <a:ext uri="{FF2B5EF4-FFF2-40B4-BE49-F238E27FC236}">
                <a16:creationId xmlns:a16="http://schemas.microsoft.com/office/drawing/2014/main" id="{7A8A4003-D58D-4888-964E-F7811BBF48B4}"/>
              </a:ext>
            </a:extLst>
          </p:cNvPr>
          <p:cNvSpPr>
            <a:spLocks noGrp="1"/>
          </p:cNvSpPr>
          <p:nvPr>
            <p:ph idx="1"/>
          </p:nvPr>
        </p:nvSpPr>
        <p:spPr>
          <a:xfrm>
            <a:off x="6421500" y="1164810"/>
            <a:ext cx="5205816" cy="798803"/>
          </a:xfrm>
        </p:spPr>
        <p:txBody>
          <a:bodyPr vert="horz" lIns="91440" tIns="45720" rIns="91440" bIns="45720" rtlCol="0" anchor="t">
            <a:normAutofit lnSpcReduction="10000"/>
          </a:bodyPr>
          <a:lstStyle/>
          <a:p>
            <a:pPr marL="0" indent="0">
              <a:lnSpc>
                <a:spcPct val="107000"/>
              </a:lnSpc>
              <a:spcBef>
                <a:spcPts val="1600"/>
              </a:spcBef>
              <a:spcAft>
                <a:spcPts val="800"/>
              </a:spcAft>
              <a:buNone/>
            </a:pPr>
            <a:r>
              <a:rPr lang="en-GB" sz="2000" dirty="0">
                <a:latin typeface="Arial"/>
                <a:cs typeface="Arial"/>
              </a:rPr>
              <a:t>How legal and illegal drug production differs?</a:t>
            </a:r>
          </a:p>
          <a:p>
            <a:pPr marL="0" indent="0">
              <a:lnSpc>
                <a:spcPct val="100000"/>
              </a:lnSpc>
              <a:spcBef>
                <a:spcPts val="1800"/>
              </a:spcBef>
              <a:buClr>
                <a:srgbClr val="D5127B"/>
              </a:buClr>
              <a:buSzPct val="125000"/>
              <a:buNone/>
            </a:pPr>
            <a:endParaRPr lang="en-GB">
              <a:latin typeface="Calibri" panose="020F0502020204030204"/>
              <a:cs typeface="Calibri" panose="020F0502020204030204"/>
            </a:endParaRPr>
          </a:p>
          <a:p>
            <a:pPr marL="342900" indent="-342900">
              <a:lnSpc>
                <a:spcPct val="100000"/>
              </a:lnSpc>
              <a:spcBef>
                <a:spcPts val="1800"/>
              </a:spcBef>
              <a:buFont typeface="Arial,Sans-Serif" panose="020B0604020202020204" pitchFamily="34" charset="0"/>
              <a:buChar char="•"/>
            </a:pPr>
            <a:endParaRPr lang="en-GB" sz="1900">
              <a:latin typeface="Arial"/>
              <a:ea typeface="Calibri" panose="020F0502020204030204"/>
              <a:cs typeface="Arial"/>
            </a:endParaRPr>
          </a:p>
          <a:p>
            <a:pPr marL="342900" indent="-342900">
              <a:lnSpc>
                <a:spcPct val="100000"/>
              </a:lnSpc>
              <a:spcBef>
                <a:spcPts val="1800"/>
              </a:spcBef>
              <a:buFont typeface="Arial,Sans-Serif" panose="020B0604020202020204" pitchFamily="34" charset="0"/>
            </a:pPr>
            <a:endParaRPr lang="en-GB" sz="1900">
              <a:latin typeface="Arial"/>
              <a:cs typeface="Arial"/>
            </a:endParaRPr>
          </a:p>
          <a:p>
            <a:pPr marL="342900" indent="-342900">
              <a:lnSpc>
                <a:spcPct val="100000"/>
              </a:lnSpc>
              <a:spcBef>
                <a:spcPts val="1800"/>
              </a:spcBef>
              <a:buFont typeface="Arial,Sans-Serif" panose="020B0604020202020204" pitchFamily="34" charset="0"/>
            </a:pPr>
            <a:endParaRPr lang="en-GB" sz="1900">
              <a:latin typeface="Arial"/>
              <a:cs typeface="Arial"/>
            </a:endParaRPr>
          </a:p>
          <a:p>
            <a:pPr marL="342900" indent="-342900">
              <a:lnSpc>
                <a:spcPct val="100000"/>
              </a:lnSpc>
              <a:spcBef>
                <a:spcPts val="1800"/>
              </a:spcBef>
              <a:buFont typeface="Arial,Sans-Serif" panose="020B0604020202020204" pitchFamily="34" charset="0"/>
            </a:pPr>
            <a:endParaRPr lang="en-GB" sz="1900">
              <a:latin typeface="Arial"/>
              <a:cs typeface="Arial"/>
            </a:endParaRPr>
          </a:p>
          <a:p>
            <a:pPr>
              <a:lnSpc>
                <a:spcPct val="107000"/>
              </a:lnSpc>
              <a:spcBef>
                <a:spcPts val="1600"/>
              </a:spcBef>
              <a:spcAft>
                <a:spcPts val="800"/>
              </a:spcAft>
            </a:pPr>
            <a:endParaRPr lang="en-GB" sz="5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600"/>
              </a:spcBef>
              <a:spcAft>
                <a:spcPts val="800"/>
              </a:spcAft>
              <a:buNone/>
            </a:pPr>
            <a:endParaRPr lang="en-GB">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600"/>
              </a:spcBef>
              <a:spcAft>
                <a:spcPts val="800"/>
              </a:spcAft>
              <a:buNone/>
            </a:pPr>
            <a:endParaRPr lang="en-GB">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Bef>
                <a:spcPts val="1600"/>
              </a:spcBef>
            </a:pPr>
            <a:endParaRPr lang="en-GB">
              <a:solidFill>
                <a:srgbClr val="000000"/>
              </a:solidFill>
              <a:latin typeface="Calibri" panose="020F0502020204030204" pitchFamily="34" charset="0"/>
              <a:ea typeface="Calibri" panose="020F0502020204030204" pitchFamily="34" charset="0"/>
              <a:cs typeface="Calibri" panose="020F0502020204030204"/>
            </a:endParaRPr>
          </a:p>
        </p:txBody>
      </p:sp>
      <p:sp>
        <p:nvSpPr>
          <p:cNvPr id="13" name="Title 1">
            <a:extLst>
              <a:ext uri="{FF2B5EF4-FFF2-40B4-BE49-F238E27FC236}">
                <a16:creationId xmlns:a16="http://schemas.microsoft.com/office/drawing/2014/main" id="{06666EEB-447D-2042-A23A-30B2021453F0}"/>
              </a:ext>
            </a:extLst>
          </p:cNvPr>
          <p:cNvSpPr>
            <a:spLocks noGrp="1"/>
          </p:cNvSpPr>
          <p:nvPr>
            <p:ph type="title"/>
          </p:nvPr>
        </p:nvSpPr>
        <p:spPr>
          <a:xfrm>
            <a:off x="591672" y="508481"/>
            <a:ext cx="4309414" cy="1825874"/>
          </a:xfrm>
        </p:spPr>
        <p:txBody>
          <a:bodyPr>
            <a:normAutofit/>
          </a:bodyPr>
          <a:lstStyle/>
          <a:p>
            <a:pPr algn="ctr"/>
            <a:r>
              <a:rPr lang="en-GB" sz="2400" b="1">
                <a:solidFill>
                  <a:schemeClr val="bg1"/>
                </a:solidFill>
                <a:latin typeface="Arial"/>
                <a:cs typeface="Arial"/>
              </a:rPr>
              <a:t>After watching the true-life account of dealing, can you explain ……</a:t>
            </a:r>
            <a:endParaRPr lang="en-US">
              <a:solidFill>
                <a:schemeClr val="bg1"/>
              </a:solidFill>
            </a:endParaRPr>
          </a:p>
        </p:txBody>
      </p:sp>
      <p:sp>
        <p:nvSpPr>
          <p:cNvPr id="10" name="Content Placeholder 2">
            <a:extLst>
              <a:ext uri="{FF2B5EF4-FFF2-40B4-BE49-F238E27FC236}">
                <a16:creationId xmlns:a16="http://schemas.microsoft.com/office/drawing/2014/main" id="{49BAD10C-BD10-B2C0-8EA7-B58D43ECD0D5}"/>
              </a:ext>
            </a:extLst>
          </p:cNvPr>
          <p:cNvSpPr txBox="1">
            <a:spLocks/>
          </p:cNvSpPr>
          <p:nvPr/>
        </p:nvSpPr>
        <p:spPr>
          <a:xfrm>
            <a:off x="6420166" y="2173658"/>
            <a:ext cx="5205816" cy="7811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D5127B"/>
              </a:buClr>
              <a:buSzPct val="125000"/>
              <a:buNone/>
            </a:pPr>
            <a:r>
              <a:rPr lang="en-GB" sz="2000" dirty="0">
                <a:solidFill>
                  <a:srgbClr val="000000"/>
                </a:solidFill>
                <a:latin typeface="Arial"/>
                <a:ea typeface="Calibri"/>
                <a:cs typeface="Arial"/>
              </a:rPr>
              <a:t>Why producers of illegal drugs add other substances to their products?</a:t>
            </a:r>
          </a:p>
          <a:p>
            <a:pPr marL="342900" indent="-342900">
              <a:lnSpc>
                <a:spcPct val="150000"/>
              </a:lnSpc>
              <a:spcBef>
                <a:spcPts val="0"/>
              </a:spcBef>
              <a:buAutoNum type="arabicPeriod"/>
            </a:pPr>
            <a:endParaRPr lang="en-GB" sz="1400" b="1">
              <a:latin typeface="Arial"/>
              <a:ea typeface="Calibri"/>
              <a:cs typeface="Arial"/>
            </a:endParaRPr>
          </a:p>
        </p:txBody>
      </p:sp>
      <p:sp>
        <p:nvSpPr>
          <p:cNvPr id="18" name="Content Placeholder 2">
            <a:extLst>
              <a:ext uri="{FF2B5EF4-FFF2-40B4-BE49-F238E27FC236}">
                <a16:creationId xmlns:a16="http://schemas.microsoft.com/office/drawing/2014/main" id="{394686B7-8DAA-2FF1-3B85-6EB2F8105ED5}"/>
              </a:ext>
            </a:extLst>
          </p:cNvPr>
          <p:cNvSpPr txBox="1">
            <a:spLocks/>
          </p:cNvSpPr>
          <p:nvPr/>
        </p:nvSpPr>
        <p:spPr>
          <a:xfrm>
            <a:off x="6422452" y="3117548"/>
            <a:ext cx="5205816" cy="7811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Clr>
                <a:srgbClr val="D5127B"/>
              </a:buClr>
              <a:buSzPct val="125000"/>
              <a:buNone/>
            </a:pPr>
            <a:r>
              <a:rPr lang="en-GB" sz="2000" dirty="0">
                <a:solidFill>
                  <a:srgbClr val="000000"/>
                </a:solidFill>
                <a:latin typeface="Arial"/>
                <a:ea typeface="Calibri"/>
                <a:cs typeface="Arial"/>
              </a:rPr>
              <a:t>Why the effects of illegal drugs are  unpredictable?</a:t>
            </a:r>
          </a:p>
        </p:txBody>
      </p:sp>
      <p:pic>
        <p:nvPicPr>
          <p:cNvPr id="5" name="Picture 4" descr="A black and orange sign with white text&#10;&#10;Description automatically generated">
            <a:extLst>
              <a:ext uri="{FF2B5EF4-FFF2-40B4-BE49-F238E27FC236}">
                <a16:creationId xmlns:a16="http://schemas.microsoft.com/office/drawing/2014/main" id="{9DE2877B-D5ED-0F6E-F35D-74E6FC4A9C48}"/>
              </a:ext>
            </a:extLst>
          </p:cNvPr>
          <p:cNvPicPr>
            <a:picLocks noChangeAspect="1"/>
          </p:cNvPicPr>
          <p:nvPr/>
        </p:nvPicPr>
        <p:blipFill>
          <a:blip r:embed="rId5"/>
          <a:stretch>
            <a:fillRect/>
          </a:stretch>
        </p:blipFill>
        <p:spPr>
          <a:xfrm>
            <a:off x="408781" y="6222124"/>
            <a:ext cx="1833563" cy="497844"/>
          </a:xfrm>
          <a:prstGeom prst="rect">
            <a:avLst/>
          </a:prstGeom>
        </p:spPr>
      </p:pic>
    </p:spTree>
    <p:custDataLst>
      <p:tags r:id="rId1"/>
    </p:custDataLst>
    <p:extLst>
      <p:ext uri="{BB962C8B-B14F-4D97-AF65-F5344CB8AC3E}">
        <p14:creationId xmlns:p14="http://schemas.microsoft.com/office/powerpoint/2010/main" val="327353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B90C91-8578-6143-95F9-3E5A2D364B6C}"/>
              </a:ext>
            </a:extLst>
          </p:cNvPr>
          <p:cNvSpPr txBox="1">
            <a:spLocks/>
          </p:cNvSpPr>
          <p:nvPr/>
        </p:nvSpPr>
        <p:spPr>
          <a:xfrm>
            <a:off x="1398855" y="517570"/>
            <a:ext cx="2993039" cy="43341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solidFill>
                  <a:schemeClr val="bg1"/>
                </a:solidFill>
                <a:latin typeface="Calibri" panose="020F0502020204030204" pitchFamily="34" charset="0"/>
                <a:cs typeface="Times New Roman" panose="02020603050405020304" pitchFamily="18" charset="0"/>
              </a:rPr>
              <a:t>WHAT CAN YOU REMEMBER?</a:t>
            </a:r>
            <a:endParaRPr lang="en-GB" sz="3600">
              <a:solidFill>
                <a:schemeClr val="bg1"/>
              </a:solidFill>
            </a:endParaRPr>
          </a:p>
        </p:txBody>
      </p:sp>
      <p:sp>
        <p:nvSpPr>
          <p:cNvPr id="3" name="Content Placeholder 2">
            <a:extLst>
              <a:ext uri="{FF2B5EF4-FFF2-40B4-BE49-F238E27FC236}">
                <a16:creationId xmlns:a16="http://schemas.microsoft.com/office/drawing/2014/main" id="{7A8A4003-D58D-4888-964E-F7811BBF48B4}"/>
              </a:ext>
            </a:extLst>
          </p:cNvPr>
          <p:cNvSpPr>
            <a:spLocks noGrp="1"/>
          </p:cNvSpPr>
          <p:nvPr>
            <p:ph idx="1"/>
          </p:nvPr>
        </p:nvSpPr>
        <p:spPr>
          <a:xfrm>
            <a:off x="6426203" y="463958"/>
            <a:ext cx="5205816" cy="1852432"/>
          </a:xfrm>
        </p:spPr>
        <p:txBody>
          <a:bodyPr vert="horz" lIns="91440" tIns="45720" rIns="91440" bIns="45720" rtlCol="0" anchor="t">
            <a:normAutofit/>
          </a:bodyPr>
          <a:lstStyle/>
          <a:p>
            <a:pPr marL="0" indent="0">
              <a:lnSpc>
                <a:spcPct val="107000"/>
              </a:lnSpc>
              <a:spcBef>
                <a:spcPts val="1600"/>
              </a:spcBef>
              <a:spcAft>
                <a:spcPts val="800"/>
              </a:spcAft>
              <a:buNone/>
            </a:pPr>
            <a:r>
              <a:rPr lang="en-GB" sz="2400" b="1">
                <a:latin typeface="Arial"/>
                <a:ea typeface="Calibri"/>
                <a:cs typeface="Arial"/>
              </a:rPr>
              <a:t>CAN YOU……</a:t>
            </a:r>
            <a:endParaRPr lang="en-GB" sz="2400">
              <a:latin typeface="Arial"/>
              <a:ea typeface="Calibri"/>
              <a:cs typeface="Arial"/>
            </a:endParaRPr>
          </a:p>
          <a:p>
            <a:pPr marL="342900" indent="-342900">
              <a:lnSpc>
                <a:spcPct val="100000"/>
              </a:lnSpc>
              <a:spcBef>
                <a:spcPts val="1800"/>
              </a:spcBef>
              <a:buClr>
                <a:srgbClr val="D5127B"/>
              </a:buClr>
              <a:buSzPct val="125000"/>
              <a:buFont typeface="Arial,Sans-Serif" panose="020B0604020202020204" pitchFamily="34" charset="0"/>
            </a:pPr>
            <a:r>
              <a:rPr lang="en-GB" sz="1800">
                <a:latin typeface="Arial"/>
                <a:cs typeface="Arial"/>
              </a:rPr>
              <a:t>List 3 things that might influence a young person's decision on whether to use drugs or not</a:t>
            </a:r>
          </a:p>
          <a:p>
            <a:pPr marL="0" indent="0">
              <a:lnSpc>
                <a:spcPct val="100000"/>
              </a:lnSpc>
              <a:spcBef>
                <a:spcPts val="1800"/>
              </a:spcBef>
              <a:buClr>
                <a:srgbClr val="D5127B"/>
              </a:buClr>
              <a:buSzPct val="125000"/>
              <a:buNone/>
            </a:pPr>
            <a:endParaRPr lang="en-GB">
              <a:latin typeface="Calibri" panose="020F0502020204030204"/>
              <a:ea typeface="Calibri" panose="020F0502020204030204"/>
              <a:cs typeface="Calibri" panose="020F0502020204030204"/>
            </a:endParaRPr>
          </a:p>
          <a:p>
            <a:pPr marL="342900" indent="-342900">
              <a:lnSpc>
                <a:spcPct val="100000"/>
              </a:lnSpc>
              <a:spcBef>
                <a:spcPts val="1800"/>
              </a:spcBef>
              <a:buFont typeface="Arial,Sans-Serif" panose="020B0604020202020204" pitchFamily="34" charset="0"/>
            </a:pPr>
            <a:endParaRPr lang="en-GB" sz="1900">
              <a:latin typeface="Arial"/>
              <a:cs typeface="Arial"/>
            </a:endParaRPr>
          </a:p>
          <a:p>
            <a:pPr marL="342900" indent="-342900">
              <a:lnSpc>
                <a:spcPct val="100000"/>
              </a:lnSpc>
              <a:spcBef>
                <a:spcPts val="1800"/>
              </a:spcBef>
              <a:buFont typeface="Arial,Sans-Serif" panose="020B0604020202020204" pitchFamily="34" charset="0"/>
            </a:pPr>
            <a:endParaRPr lang="en-GB" sz="1900">
              <a:latin typeface="Arial"/>
              <a:cs typeface="Arial"/>
            </a:endParaRPr>
          </a:p>
          <a:p>
            <a:pPr marL="342900" indent="-342900">
              <a:lnSpc>
                <a:spcPct val="100000"/>
              </a:lnSpc>
              <a:spcBef>
                <a:spcPts val="1800"/>
              </a:spcBef>
              <a:buFont typeface="Arial,Sans-Serif" panose="020B0604020202020204" pitchFamily="34" charset="0"/>
            </a:pPr>
            <a:endParaRPr lang="en-GB" sz="1900">
              <a:latin typeface="Arial"/>
              <a:cs typeface="Arial"/>
            </a:endParaRPr>
          </a:p>
          <a:p>
            <a:pPr marL="342900" indent="-342900">
              <a:lnSpc>
                <a:spcPct val="100000"/>
              </a:lnSpc>
              <a:spcBef>
                <a:spcPts val="1800"/>
              </a:spcBef>
              <a:buFont typeface="Arial,Sans-Serif" panose="020B0604020202020204" pitchFamily="34" charset="0"/>
            </a:pPr>
            <a:endParaRPr lang="en-GB" sz="1900">
              <a:solidFill>
                <a:srgbClr val="000000"/>
              </a:solidFill>
              <a:latin typeface="Arial"/>
              <a:ea typeface="Calibri" panose="020F0502020204030204" pitchFamily="34" charset="0"/>
              <a:cs typeface="Arial"/>
            </a:endParaRPr>
          </a:p>
          <a:p>
            <a:pPr>
              <a:lnSpc>
                <a:spcPct val="107000"/>
              </a:lnSpc>
              <a:spcBef>
                <a:spcPts val="1600"/>
              </a:spcBef>
              <a:spcAft>
                <a:spcPts val="800"/>
              </a:spcAft>
            </a:pPr>
            <a:endParaRPr lang="en-GB" sz="5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600"/>
              </a:spcBef>
              <a:spcAft>
                <a:spcPts val="800"/>
              </a:spcAft>
              <a:buNone/>
            </a:pPr>
            <a:endParaRPr lang="en-GB">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1600"/>
              </a:spcBef>
              <a:spcAft>
                <a:spcPts val="800"/>
              </a:spcAft>
              <a:buNone/>
            </a:pPr>
            <a:endParaRPr lang="en-GB">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spcBef>
                <a:spcPts val="1600"/>
              </a:spcBef>
            </a:pPr>
            <a:endParaRPr lang="en-GB">
              <a:ea typeface="Calibri" panose="020F0502020204030204"/>
              <a:cs typeface="Calibri" panose="020F0502020204030204"/>
            </a:endParaRPr>
          </a:p>
        </p:txBody>
      </p:sp>
      <p:sp>
        <p:nvSpPr>
          <p:cNvPr id="11" name="Rectangle 10">
            <a:extLst>
              <a:ext uri="{FF2B5EF4-FFF2-40B4-BE49-F238E27FC236}">
                <a16:creationId xmlns:a16="http://schemas.microsoft.com/office/drawing/2014/main" id="{65695916-0985-FC43-A594-021F99939092}"/>
              </a:ext>
            </a:extLst>
          </p:cNvPr>
          <p:cNvSpPr/>
          <p:nvPr/>
        </p:nvSpPr>
        <p:spPr>
          <a:xfrm>
            <a:off x="0" y="-207819"/>
            <a:ext cx="6027738" cy="7321541"/>
          </a:xfrm>
          <a:prstGeom prst="rect">
            <a:avLst/>
          </a:prstGeom>
          <a:solidFill>
            <a:srgbClr val="8D2456"/>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defRPr/>
            </a:pPr>
            <a:endParaRPr lang="en-US"/>
          </a:p>
        </p:txBody>
      </p:sp>
      <p:pic>
        <p:nvPicPr>
          <p:cNvPr id="12" name="Picture 11" descr="A purple and orange sign&#10;&#10;Description automatically generated">
            <a:extLst>
              <a:ext uri="{FF2B5EF4-FFF2-40B4-BE49-F238E27FC236}">
                <a16:creationId xmlns:a16="http://schemas.microsoft.com/office/drawing/2014/main" id="{675AE6DD-9938-AB49-A42C-97D7DBD91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78" y="6118068"/>
            <a:ext cx="2018340" cy="615988"/>
          </a:xfrm>
          <a:prstGeom prst="rect">
            <a:avLst/>
          </a:prstGeom>
        </p:spPr>
      </p:pic>
      <p:sp>
        <p:nvSpPr>
          <p:cNvPr id="13" name="Title 1">
            <a:extLst>
              <a:ext uri="{FF2B5EF4-FFF2-40B4-BE49-F238E27FC236}">
                <a16:creationId xmlns:a16="http://schemas.microsoft.com/office/drawing/2014/main" id="{06666EEB-447D-2042-A23A-30B2021453F0}"/>
              </a:ext>
            </a:extLst>
          </p:cNvPr>
          <p:cNvSpPr>
            <a:spLocks noGrp="1"/>
          </p:cNvSpPr>
          <p:nvPr>
            <p:ph type="title"/>
          </p:nvPr>
        </p:nvSpPr>
        <p:spPr>
          <a:xfrm>
            <a:off x="591672" y="487197"/>
            <a:ext cx="4309414" cy="5469850"/>
          </a:xfrm>
        </p:spPr>
        <p:txBody>
          <a:bodyPr>
            <a:normAutofit/>
          </a:bodyPr>
          <a:lstStyle/>
          <a:p>
            <a:pPr algn="ctr"/>
            <a:r>
              <a:rPr lang="en-GB" sz="3600" b="1">
                <a:solidFill>
                  <a:schemeClr val="bg1"/>
                </a:solidFill>
                <a:latin typeface="Aller" panose="02000503030000020004" pitchFamily="2" charset="77"/>
                <a:cs typeface="Times New Roman" panose="02020603050405020304" pitchFamily="18" charset="0"/>
              </a:rPr>
              <a:t>WHAT CAN YOU REMEMBER?</a:t>
            </a:r>
            <a:endParaRPr lang="en-GB" sz="3600">
              <a:solidFill>
                <a:schemeClr val="bg1"/>
              </a:solidFill>
              <a:latin typeface="Aller" panose="02000503030000020004" pitchFamily="2" charset="77"/>
            </a:endParaRPr>
          </a:p>
        </p:txBody>
      </p:sp>
      <p:sp>
        <p:nvSpPr>
          <p:cNvPr id="10" name="Content Placeholder 2">
            <a:extLst>
              <a:ext uri="{FF2B5EF4-FFF2-40B4-BE49-F238E27FC236}">
                <a16:creationId xmlns:a16="http://schemas.microsoft.com/office/drawing/2014/main" id="{49BAD10C-BD10-B2C0-8EA7-B58D43ECD0D5}"/>
              </a:ext>
            </a:extLst>
          </p:cNvPr>
          <p:cNvSpPr txBox="1">
            <a:spLocks/>
          </p:cNvSpPr>
          <p:nvPr/>
        </p:nvSpPr>
        <p:spPr>
          <a:xfrm>
            <a:off x="6420166" y="2291250"/>
            <a:ext cx="5205816" cy="7811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800"/>
              </a:spcBef>
              <a:buClr>
                <a:srgbClr val="D5127B"/>
              </a:buClr>
              <a:buSzPct val="125000"/>
              <a:buFont typeface="Arial,Sans-Serif" panose="020B0604020202020204" pitchFamily="34" charset="0"/>
              <a:buChar char="•"/>
            </a:pPr>
            <a:r>
              <a:rPr lang="en-GB" sz="1800">
                <a:latin typeface="Arial"/>
                <a:cs typeface="Arial"/>
              </a:rPr>
              <a:t>Give a reason why someone can never know what's in an illegal drug</a:t>
            </a:r>
            <a:endParaRPr lang="en-US">
              <a:solidFill>
                <a:srgbClr val="000000"/>
              </a:solidFill>
              <a:latin typeface="Calibri" panose="020F0502020204030204" pitchFamily="34" charset="0"/>
              <a:ea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394686B7-8DAA-2FF1-3B85-6EB2F8105ED5}"/>
              </a:ext>
            </a:extLst>
          </p:cNvPr>
          <p:cNvSpPr txBox="1">
            <a:spLocks/>
          </p:cNvSpPr>
          <p:nvPr/>
        </p:nvSpPr>
        <p:spPr>
          <a:xfrm>
            <a:off x="6427156" y="3221029"/>
            <a:ext cx="5205816" cy="7811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800"/>
              </a:spcBef>
              <a:buClr>
                <a:srgbClr val="D5127B"/>
              </a:buClr>
              <a:buSzPct val="125000"/>
              <a:buFont typeface="Arial,Sans-Serif" panose="020B0604020202020204" pitchFamily="34" charset="0"/>
              <a:buChar char="•"/>
            </a:pPr>
            <a:r>
              <a:rPr lang="en-GB" sz="1800">
                <a:latin typeface="Arial"/>
                <a:cs typeface="Arial"/>
              </a:rPr>
              <a:t>Say what proportion of 11 to 15-year-olds use illicit drugs</a:t>
            </a:r>
            <a:endParaRPr lang="en-US">
              <a:solidFill>
                <a:srgbClr val="000000"/>
              </a:solidFill>
              <a:latin typeface="Calibri" panose="020F0502020204030204" pitchFamily="34" charset="0"/>
              <a:ea typeface="Calibri" panose="020F0502020204030204" pitchFamily="34" charset="0"/>
              <a:cs typeface="Calibri"/>
            </a:endParaRPr>
          </a:p>
        </p:txBody>
      </p:sp>
    </p:spTree>
    <p:custDataLst>
      <p:tags r:id="rId1"/>
    </p:custDataLst>
    <p:extLst>
      <p:ext uri="{BB962C8B-B14F-4D97-AF65-F5344CB8AC3E}">
        <p14:creationId xmlns:p14="http://schemas.microsoft.com/office/powerpoint/2010/main" val="40110119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C17E9EF-81A3-C08D-124C-084A24F1D96F}"/>
              </a:ext>
            </a:extLst>
          </p:cNvPr>
          <p:cNvSpPr/>
          <p:nvPr/>
        </p:nvSpPr>
        <p:spPr>
          <a:xfrm>
            <a:off x="9299957" y="2462450"/>
            <a:ext cx="2355272" cy="15378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ea typeface="Calibri"/>
              <a:cs typeface="Calibri"/>
            </a:endParaRPr>
          </a:p>
        </p:txBody>
      </p:sp>
      <p:sp>
        <p:nvSpPr>
          <p:cNvPr id="11" name="TextBox 10">
            <a:extLst>
              <a:ext uri="{FF2B5EF4-FFF2-40B4-BE49-F238E27FC236}">
                <a16:creationId xmlns:a16="http://schemas.microsoft.com/office/drawing/2014/main" id="{37792D37-206B-7FAC-9C4C-0E17265FD640}"/>
              </a:ext>
            </a:extLst>
          </p:cNvPr>
          <p:cNvSpPr txBox="1"/>
          <p:nvPr/>
        </p:nvSpPr>
        <p:spPr>
          <a:xfrm>
            <a:off x="6722291" y="4322806"/>
            <a:ext cx="2186786"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200"/>
              </a:spcBef>
            </a:pPr>
            <a:endParaRPr lang="en-US" sz="1600">
              <a:latin typeface="Arial"/>
              <a:cs typeface="Arial"/>
            </a:endParaRPr>
          </a:p>
        </p:txBody>
      </p:sp>
      <p:sp>
        <p:nvSpPr>
          <p:cNvPr id="14" name="TextBox 12">
            <a:extLst>
              <a:ext uri="{FF2B5EF4-FFF2-40B4-BE49-F238E27FC236}">
                <a16:creationId xmlns:a16="http://schemas.microsoft.com/office/drawing/2014/main" id="{524D3226-4F66-4990-1D4B-BE2A12BD1904}"/>
              </a:ext>
            </a:extLst>
          </p:cNvPr>
          <p:cNvSpPr txBox="1"/>
          <p:nvPr/>
        </p:nvSpPr>
        <p:spPr>
          <a:xfrm>
            <a:off x="9430264" y="754792"/>
            <a:ext cx="209962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latin typeface="Arial"/>
              </a:rPr>
              <a:t>​</a:t>
            </a:r>
            <a:endParaRPr lang="en-US" sz="1600">
              <a:latin typeface="Arial"/>
              <a:cs typeface="Arial"/>
            </a:endParaRPr>
          </a:p>
        </p:txBody>
      </p:sp>
      <p:sp>
        <p:nvSpPr>
          <p:cNvPr id="16" name="Content Placeholder 2">
            <a:extLst>
              <a:ext uri="{FF2B5EF4-FFF2-40B4-BE49-F238E27FC236}">
                <a16:creationId xmlns:a16="http://schemas.microsoft.com/office/drawing/2014/main" id="{7458DD3D-3557-ABBA-6D84-9F7CBD889797}"/>
              </a:ext>
            </a:extLst>
          </p:cNvPr>
          <p:cNvSpPr txBox="1">
            <a:spLocks/>
          </p:cNvSpPr>
          <p:nvPr/>
        </p:nvSpPr>
        <p:spPr>
          <a:xfrm>
            <a:off x="5430053" y="3909120"/>
            <a:ext cx="2199733" cy="1410918"/>
          </a:xfrm>
          <a:prstGeom prst="rect">
            <a:avLst/>
          </a:prstGeom>
        </p:spPr>
        <p:txBody>
          <a:bodyPr vert="horz" lIns="91440" tIns="45720" rIns="91440" bIns="4572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Bef>
                <a:spcPts val="1800"/>
              </a:spcBef>
            </a:pPr>
            <a:endParaRPr lang="en-US" b="1">
              <a:effectLst>
                <a:outerShdw blurRad="50800" dist="38100" dir="2700000" algn="tl" rotWithShape="0">
                  <a:prstClr val="black">
                    <a:alpha val="40000"/>
                  </a:prstClr>
                </a:outerShdw>
              </a:effectLst>
              <a:latin typeface="Arial"/>
              <a:ea typeface="Calibri"/>
              <a:cs typeface="Calibri"/>
            </a:endParaRPr>
          </a:p>
        </p:txBody>
      </p:sp>
      <p:sp>
        <p:nvSpPr>
          <p:cNvPr id="9" name="Title 1">
            <a:extLst>
              <a:ext uri="{FF2B5EF4-FFF2-40B4-BE49-F238E27FC236}">
                <a16:creationId xmlns:a16="http://schemas.microsoft.com/office/drawing/2014/main" id="{71657B1F-3653-7E41-8C85-4F2970399884}"/>
              </a:ext>
            </a:extLst>
          </p:cNvPr>
          <p:cNvSpPr txBox="1">
            <a:spLocks/>
          </p:cNvSpPr>
          <p:nvPr/>
        </p:nvSpPr>
        <p:spPr>
          <a:xfrm>
            <a:off x="6096000" y="107772"/>
            <a:ext cx="5776210" cy="13449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endParaRPr lang="en-US" sz="3200" b="1">
              <a:solidFill>
                <a:schemeClr val="bg1"/>
              </a:solidFill>
              <a:effectLst>
                <a:outerShdw blurRad="50800" dist="38100" dir="2700000" algn="tl" rotWithShape="0">
                  <a:prstClr val="black">
                    <a:alpha val="40000"/>
                  </a:prstClr>
                </a:outerShdw>
              </a:effectLst>
              <a:latin typeface="Arial" panose="020B0604020202020204" pitchFamily="34" charset="0"/>
              <a:ea typeface="Helvetica Neue" panose="02000503000000020004" pitchFamily="2" charset="0"/>
              <a:cs typeface="Arial" panose="020B0604020202020204" pitchFamily="34" charset="0"/>
            </a:endParaRPr>
          </a:p>
        </p:txBody>
      </p:sp>
      <p:sp>
        <p:nvSpPr>
          <p:cNvPr id="13" name="Content Placeholder 2">
            <a:extLst>
              <a:ext uri="{FF2B5EF4-FFF2-40B4-BE49-F238E27FC236}">
                <a16:creationId xmlns:a16="http://schemas.microsoft.com/office/drawing/2014/main" id="{2F8347CA-56AE-D84A-917E-90505CC4BB90}"/>
              </a:ext>
            </a:extLst>
          </p:cNvPr>
          <p:cNvSpPr txBox="1">
            <a:spLocks/>
          </p:cNvSpPr>
          <p:nvPr/>
        </p:nvSpPr>
        <p:spPr>
          <a:xfrm>
            <a:off x="796478" y="1150895"/>
            <a:ext cx="3584534" cy="6668121"/>
          </a:xfrm>
          <a:prstGeom prst="rect">
            <a:avLst/>
          </a:prstGeom>
        </p:spPr>
        <p:txBody>
          <a:bodyPr vert="horz" lIns="91440" tIns="45720" rIns="91440" bIns="45720" rtlCol="0" anchor="t">
            <a:normAutofit/>
          </a:bodyPr>
          <a:lstStyle>
            <a:lvl1pPr marL="0" indent="0" algn="ctr" defTabSz="742950" rtl="0" eaLnBrk="1" latinLnBrk="0" hangingPunct="1">
              <a:lnSpc>
                <a:spcPct val="90000"/>
              </a:lnSpc>
              <a:spcBef>
                <a:spcPts val="813"/>
              </a:spcBef>
              <a:buFont typeface="Arial" panose="020B0604020202020204" pitchFamily="34" charset="0"/>
              <a:buNone/>
              <a:defRPr sz="1950" kern="1200">
                <a:solidFill>
                  <a:schemeClr val="tx1"/>
                </a:solidFill>
                <a:latin typeface="+mn-lt"/>
                <a:ea typeface="+mn-ea"/>
                <a:cs typeface="+mn-cs"/>
              </a:defRPr>
            </a:lvl1pPr>
            <a:lvl2pPr marL="371475" indent="0" algn="ctr" defTabSz="742950" rtl="0" eaLnBrk="1" latinLnBrk="0" hangingPunct="1">
              <a:lnSpc>
                <a:spcPct val="90000"/>
              </a:lnSpc>
              <a:spcBef>
                <a:spcPts val="406"/>
              </a:spcBef>
              <a:buFont typeface="Arial" panose="020B0604020202020204" pitchFamily="34" charset="0"/>
              <a:buNone/>
              <a:defRPr sz="1625" kern="1200">
                <a:solidFill>
                  <a:schemeClr val="tx1"/>
                </a:solidFill>
                <a:latin typeface="+mn-lt"/>
                <a:ea typeface="+mn-ea"/>
                <a:cs typeface="+mn-cs"/>
              </a:defRPr>
            </a:lvl2pPr>
            <a:lvl3pPr marL="742950" indent="0" algn="ctr" defTabSz="742950" rtl="0" eaLnBrk="1" latinLnBrk="0" hangingPunct="1">
              <a:lnSpc>
                <a:spcPct val="90000"/>
              </a:lnSpc>
              <a:spcBef>
                <a:spcPts val="406"/>
              </a:spcBef>
              <a:buFont typeface="Arial" panose="020B0604020202020204" pitchFamily="34" charset="0"/>
              <a:buNone/>
              <a:defRPr sz="1463" kern="1200">
                <a:solidFill>
                  <a:schemeClr val="tx1"/>
                </a:solidFill>
                <a:latin typeface="+mn-lt"/>
                <a:ea typeface="+mn-ea"/>
                <a:cs typeface="+mn-cs"/>
              </a:defRPr>
            </a:lvl3pPr>
            <a:lvl4pPr marL="1114425"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4pPr>
            <a:lvl5pPr marL="1485900"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5pPr>
            <a:lvl6pPr marL="1857375"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6pPr>
            <a:lvl7pPr marL="2228850"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7pPr>
            <a:lvl8pPr marL="2600325"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8pPr>
            <a:lvl9pPr marL="2971800"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9pPr>
          </a:lstStyle>
          <a:p>
            <a:pPr algn="l" defTabSz="914400"/>
            <a:r>
              <a:rPr lang="en-US" sz="1700" b="1">
                <a:effectLst>
                  <a:outerShdw blurRad="50800" dist="38100" dir="2700000" algn="tl" rotWithShape="0">
                    <a:prstClr val="black">
                      <a:alpha val="40000"/>
                    </a:prstClr>
                  </a:outerShdw>
                </a:effectLst>
                <a:latin typeface="Arial"/>
                <a:cs typeface="Arial"/>
              </a:rPr>
              <a:t>Childline</a:t>
            </a:r>
            <a:r>
              <a:rPr lang="en-US" sz="1800" b="1">
                <a:effectLst>
                  <a:outerShdw blurRad="50800" dist="38100" dir="2700000" algn="tl" rotWithShape="0">
                    <a:prstClr val="black">
                      <a:alpha val="40000"/>
                    </a:prstClr>
                  </a:outerShdw>
                </a:effectLst>
                <a:latin typeface="Arial"/>
                <a:cs typeface="Arial"/>
              </a:rPr>
              <a:t> </a:t>
            </a:r>
            <a:endParaRPr lang="en-US" sz="1800">
              <a:effectLst>
                <a:outerShdw blurRad="50800" dist="38100" dir="2700000" algn="tl" rotWithShape="0">
                  <a:prstClr val="black">
                    <a:alpha val="40000"/>
                  </a:prstClr>
                </a:outerShdw>
              </a:effectLst>
              <a:latin typeface="Arial"/>
              <a:ea typeface="Calibri"/>
              <a:cs typeface="Arial"/>
            </a:endParaRPr>
          </a:p>
          <a:p>
            <a:pPr algn="l" defTabSz="914400">
              <a:lnSpc>
                <a:spcPct val="110000"/>
              </a:lnSpc>
              <a:spcBef>
                <a:spcPts val="600"/>
              </a:spcBef>
            </a:pPr>
            <a:r>
              <a:rPr lang="en-US" sz="1200">
                <a:effectLst>
                  <a:outerShdw blurRad="50800" dist="38100" dir="2700000" algn="tl" rotWithShape="0">
                    <a:prstClr val="black">
                      <a:alpha val="40000"/>
                    </a:prstClr>
                  </a:outerShdw>
                </a:effectLst>
                <a:latin typeface="Arial"/>
                <a:ea typeface="Calibri"/>
                <a:cs typeface="Arial"/>
              </a:rPr>
              <a:t>The </a:t>
            </a:r>
            <a:r>
              <a:rPr lang="en-US" sz="1200">
                <a:effectLst>
                  <a:outerShdw blurRad="50800" dist="38100" dir="2700000" algn="tl" rotWithShape="0">
                    <a:prstClr val="black">
                      <a:alpha val="40000"/>
                    </a:prstClr>
                  </a:outerShdw>
                </a:effectLst>
                <a:latin typeface="Arial"/>
                <a:ea typeface="+mn-lt"/>
                <a:cs typeface="Arial"/>
              </a:rPr>
              <a:t>UK’s free, confidential helpline for children and young people. Trained volunteers are on hand to provide advice and support, by phone and online, 24 hours a day. </a:t>
            </a:r>
            <a:endParaRPr lang="en-US" sz="1200">
              <a:effectLst>
                <a:outerShdw blurRad="50800" dist="38100" dir="2700000" algn="tl" rotWithShape="0">
                  <a:prstClr val="black">
                    <a:alpha val="40000"/>
                  </a:prstClr>
                </a:outerShdw>
              </a:effectLst>
              <a:latin typeface="Arial"/>
              <a:cs typeface="Arial"/>
            </a:endParaRPr>
          </a:p>
          <a:p>
            <a:pPr algn="l" defTabSz="914400">
              <a:lnSpc>
                <a:spcPct val="110000"/>
              </a:lnSpc>
              <a:spcBef>
                <a:spcPts val="200"/>
              </a:spcBef>
            </a:pPr>
            <a:r>
              <a:rPr lang="en-US" sz="1200">
                <a:effectLst>
                  <a:outerShdw blurRad="50800" dist="38100" dir="2700000" algn="tl" rotWithShape="0">
                    <a:prstClr val="black">
                      <a:alpha val="40000"/>
                    </a:prstClr>
                  </a:outerShdw>
                </a:effectLst>
                <a:latin typeface="Arial"/>
                <a:ea typeface="+mn-lt"/>
                <a:cs typeface="Arial"/>
              </a:rPr>
              <a:t>0800 11 11</a:t>
            </a:r>
            <a:endParaRPr lang="en-US" sz="1200">
              <a:effectLst>
                <a:outerShdw blurRad="50800" dist="38100" dir="2700000" algn="tl" rotWithShape="0">
                  <a:prstClr val="black">
                    <a:alpha val="40000"/>
                  </a:prstClr>
                </a:outerShdw>
              </a:effectLst>
              <a:latin typeface="Arial"/>
              <a:cs typeface="Arial"/>
            </a:endParaRPr>
          </a:p>
          <a:p>
            <a:pPr algn="l" defTabSz="914400">
              <a:lnSpc>
                <a:spcPct val="110000"/>
              </a:lnSpc>
              <a:spcBef>
                <a:spcPts val="1500"/>
              </a:spcBef>
            </a:pPr>
            <a:r>
              <a:rPr lang="en-US" sz="1700" b="1" err="1">
                <a:effectLst>
                  <a:outerShdw blurRad="50800" dist="38100" dir="2700000" algn="tl" rotWithShape="0">
                    <a:prstClr val="black">
                      <a:alpha val="40000"/>
                    </a:prstClr>
                  </a:outerShdw>
                </a:effectLst>
                <a:latin typeface="Arial"/>
                <a:ea typeface="Helvetica Neue" panose="02000503000000020004" pitchFamily="2" charset="0"/>
                <a:cs typeface="Arial"/>
              </a:rPr>
              <a:t>Drugfam</a:t>
            </a:r>
            <a:endParaRPr lang="en-US" sz="1700" b="1">
              <a:effectLst>
                <a:outerShdw blurRad="50800" dist="38100" dir="2700000" algn="tl" rotWithShape="0">
                  <a:prstClr val="black">
                    <a:alpha val="40000"/>
                  </a:prstClr>
                </a:outerShdw>
              </a:effectLst>
              <a:latin typeface="Arial"/>
              <a:ea typeface="Helvetica Neue" panose="02000503000000020004" pitchFamily="2" charset="0"/>
              <a:cs typeface="Arial"/>
            </a:endParaRPr>
          </a:p>
          <a:p>
            <a:pPr algn="l" defTabSz="914400">
              <a:lnSpc>
                <a:spcPct val="110000"/>
              </a:lnSpc>
              <a:spcBef>
                <a:spcPts val="200"/>
              </a:spcBef>
            </a:pPr>
            <a:r>
              <a:rPr lang="en-US" sz="1200">
                <a:effectLst>
                  <a:outerShdw blurRad="50800" dist="38100" dir="2700000" algn="tl" rotWithShape="0">
                    <a:prstClr val="black">
                      <a:alpha val="40000"/>
                    </a:prstClr>
                  </a:outerShdw>
                </a:effectLst>
                <a:latin typeface="Arial"/>
                <a:ea typeface="Helvetica Neue" panose="02000503000000020004" pitchFamily="2" charset="0"/>
                <a:cs typeface="Arial"/>
              </a:rPr>
              <a:t>Free helpline for those affected by someone else’s drug or alcohol use, including bereavement.</a:t>
            </a:r>
          </a:p>
          <a:p>
            <a:pPr algn="l" defTabSz="914400">
              <a:lnSpc>
                <a:spcPct val="110000"/>
              </a:lnSpc>
              <a:spcBef>
                <a:spcPts val="200"/>
              </a:spcBef>
            </a:pPr>
            <a:r>
              <a:rPr lang="en-US" sz="1200">
                <a:effectLst>
                  <a:outerShdw blurRad="50800" dist="38100" dir="2700000" algn="tl" rotWithShape="0">
                    <a:prstClr val="black">
                      <a:alpha val="40000"/>
                    </a:prstClr>
                  </a:outerShdw>
                </a:effectLst>
                <a:latin typeface="Arial"/>
                <a:ea typeface="Helvetica Neue" panose="02000503000000020004" pitchFamily="2" charset="0"/>
                <a:cs typeface="Arial"/>
              </a:rPr>
              <a:t>0300 888 3853   </a:t>
            </a:r>
            <a:r>
              <a:rPr lang="en-US" sz="1200" b="1">
                <a:effectLst>
                  <a:outerShdw blurRad="50800" dist="38100" dir="2700000" algn="tl" rotWithShape="0">
                    <a:prstClr val="black">
                      <a:alpha val="40000"/>
                    </a:prstClr>
                  </a:outerShdw>
                </a:effectLst>
                <a:latin typeface="Arial"/>
                <a:ea typeface="Helvetica Neue" panose="02000503000000020004" pitchFamily="2" charset="0"/>
                <a:cs typeface="Arial"/>
              </a:rPr>
              <a:t>drugfam.co.uk</a:t>
            </a:r>
            <a:endParaRPr lang="en-US" sz="1700">
              <a:effectLst>
                <a:outerShdw blurRad="50800" dist="38100" dir="2700000" algn="tl" rotWithShape="0">
                  <a:prstClr val="black">
                    <a:alpha val="40000"/>
                  </a:prstClr>
                </a:outerShdw>
              </a:effectLst>
              <a:latin typeface="Arial"/>
              <a:ea typeface="Helvetica Neue" panose="02000503000000020004" pitchFamily="2" charset="0"/>
              <a:cs typeface="Arial"/>
            </a:endParaRPr>
          </a:p>
          <a:p>
            <a:pPr algn="l" defTabSz="914400">
              <a:lnSpc>
                <a:spcPct val="110000"/>
              </a:lnSpc>
              <a:spcBef>
                <a:spcPts val="1500"/>
              </a:spcBef>
            </a:pPr>
            <a:r>
              <a:rPr lang="en-US" sz="1700" b="1">
                <a:effectLst>
                  <a:outerShdw blurRad="50800" dist="38100" dir="2700000" algn="tl" rotWithShape="0">
                    <a:prstClr val="black">
                      <a:alpha val="40000"/>
                    </a:prstClr>
                  </a:outerShdw>
                </a:effectLst>
                <a:latin typeface="Arial"/>
                <a:ea typeface="Helvetica Neue" panose="02000503000000020004" pitchFamily="2" charset="0"/>
                <a:cs typeface="Arial"/>
              </a:rPr>
              <a:t>Frank</a:t>
            </a:r>
            <a:endParaRPr lang="en-US" sz="1700">
              <a:effectLst>
                <a:outerShdw blurRad="50800" dist="38100" dir="2700000" algn="tl" rotWithShape="0">
                  <a:prstClr val="black">
                    <a:alpha val="40000"/>
                  </a:prstClr>
                </a:outerShdw>
              </a:effectLst>
              <a:latin typeface="Arial"/>
              <a:cs typeface="Arial"/>
            </a:endParaRPr>
          </a:p>
          <a:p>
            <a:pPr algn="l" defTabSz="914400">
              <a:lnSpc>
                <a:spcPct val="110000"/>
              </a:lnSpc>
              <a:spcBef>
                <a:spcPts val="0"/>
              </a:spcBef>
            </a:pPr>
            <a:r>
              <a:rPr lang="en-US" sz="1200">
                <a:effectLst>
                  <a:outerShdw blurRad="50800" dist="38100" dir="2700000" algn="tl" rotWithShape="0">
                    <a:prstClr val="black">
                      <a:alpha val="40000"/>
                    </a:prstClr>
                  </a:outerShdw>
                </a:effectLst>
                <a:latin typeface="Arial"/>
                <a:cs typeface="Arial"/>
              </a:rPr>
              <a:t>Information about drugs, their effects and the law. </a:t>
            </a:r>
            <a:r>
              <a:rPr lang="en-US" sz="1200" i="1">
                <a:effectLst>
                  <a:outerShdw blurRad="50800" dist="38100" dir="2700000" algn="tl" rotWithShape="0">
                    <a:prstClr val="black">
                      <a:alpha val="40000"/>
                    </a:prstClr>
                  </a:outerShdw>
                </a:effectLst>
                <a:latin typeface="Arial"/>
                <a:cs typeface="Arial"/>
              </a:rPr>
              <a:t>S</a:t>
            </a:r>
            <a:r>
              <a:rPr lang="en-US" sz="1200">
                <a:effectLst>
                  <a:outerShdw blurRad="50800" dist="38100" dir="2700000" algn="tl" rotWithShape="0">
                    <a:prstClr val="black">
                      <a:alpha val="40000"/>
                    </a:prstClr>
                  </a:outerShdw>
                </a:effectLst>
                <a:latin typeface="Arial"/>
                <a:cs typeface="Arial"/>
              </a:rPr>
              <a:t>upport and advice on drugs and alcohol -</a:t>
            </a:r>
          </a:p>
          <a:p>
            <a:pPr algn="l" defTabSz="914400">
              <a:lnSpc>
                <a:spcPct val="110000"/>
              </a:lnSpc>
              <a:spcBef>
                <a:spcPts val="0"/>
              </a:spcBef>
            </a:pPr>
            <a:r>
              <a:rPr lang="en-GB" sz="1200">
                <a:effectLst>
                  <a:outerShdw blurRad="50800" dist="38100" dir="2700000" algn="tl" rotWithShape="0">
                    <a:prstClr val="black">
                      <a:alpha val="40000"/>
                    </a:prstClr>
                  </a:outerShdw>
                </a:effectLst>
                <a:latin typeface="Arial"/>
                <a:cs typeface="Arial"/>
              </a:rPr>
              <a:t>talk to a FRANK advisor on </a:t>
            </a:r>
            <a:endParaRPr lang="en-US" sz="1200">
              <a:effectLst>
                <a:outerShdw blurRad="50800" dist="38100" dir="2700000" algn="tl" rotWithShape="0">
                  <a:prstClr val="black">
                    <a:alpha val="40000"/>
                  </a:prstClr>
                </a:outerShdw>
              </a:effectLst>
              <a:latin typeface="Arial"/>
              <a:cs typeface="Arial"/>
            </a:endParaRPr>
          </a:p>
          <a:p>
            <a:pPr algn="l" defTabSz="914400">
              <a:lnSpc>
                <a:spcPct val="110000"/>
              </a:lnSpc>
              <a:spcBef>
                <a:spcPts val="0"/>
              </a:spcBef>
            </a:pPr>
            <a:r>
              <a:rPr lang="en-GB" sz="1200">
                <a:effectLst>
                  <a:outerShdw blurRad="50800" dist="38100" dir="2700000" algn="tl" rotWithShape="0">
                    <a:prstClr val="black">
                      <a:alpha val="40000"/>
                    </a:prstClr>
                  </a:outerShdw>
                </a:effectLst>
                <a:latin typeface="Arial"/>
                <a:cs typeface="Arial"/>
              </a:rPr>
              <a:t>0300 123 6600   </a:t>
            </a:r>
            <a:r>
              <a:rPr lang="en-GB" sz="1200" b="1">
                <a:effectLst>
                  <a:outerShdw blurRad="50800" dist="38100" dir="2700000" algn="tl" rotWithShape="0">
                    <a:prstClr val="black">
                      <a:alpha val="40000"/>
                    </a:prstClr>
                  </a:outerShdw>
                </a:effectLst>
                <a:latin typeface="Arial"/>
                <a:cs typeface="Arial"/>
              </a:rPr>
              <a:t>talktofrank.com</a:t>
            </a:r>
            <a:endParaRPr lang="en-US" sz="1200">
              <a:latin typeface="Arial"/>
              <a:cs typeface="Arial"/>
            </a:endParaRPr>
          </a:p>
          <a:p>
            <a:pPr algn="l" defTabSz="914400">
              <a:lnSpc>
                <a:spcPct val="110000"/>
              </a:lnSpc>
              <a:spcBef>
                <a:spcPts val="1500"/>
              </a:spcBef>
            </a:pPr>
            <a:endParaRPr lang="en-GB" sz="1700" b="1">
              <a:effectLst>
                <a:outerShdw blurRad="50800" dist="38100" dir="2700000" algn="tl" rotWithShape="0">
                  <a:prstClr val="black">
                    <a:alpha val="40000"/>
                  </a:prstClr>
                </a:outerShdw>
              </a:effectLst>
              <a:latin typeface="Arial" panose="020B0604020202020204" pitchFamily="34" charset="0"/>
              <a:ea typeface="Helvetica Neue" panose="02000503000000020004" pitchFamily="2" charset="0"/>
              <a:cs typeface="Arial" panose="020B0604020202020204" pitchFamily="34" charset="0"/>
            </a:endParaRPr>
          </a:p>
          <a:p>
            <a:pPr algn="l" defTabSz="914400">
              <a:lnSpc>
                <a:spcPct val="110000"/>
              </a:lnSpc>
              <a:spcBef>
                <a:spcPts val="0"/>
              </a:spcBef>
            </a:pPr>
            <a:endParaRPr lang="en-US" sz="120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defTabSz="914400">
              <a:lnSpc>
                <a:spcPct val="110000"/>
              </a:lnSpc>
              <a:spcBef>
                <a:spcPts val="0"/>
              </a:spcBef>
            </a:pPr>
            <a:endParaRPr lang="en-US" sz="18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0"/>
              </a:spcBef>
            </a:pPr>
            <a:endParaRPr lang="en-US" sz="14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200"/>
              </a:spcBef>
            </a:pPr>
            <a:endParaRPr lang="en-US" sz="1800">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200"/>
              </a:spcBef>
            </a:pPr>
            <a:endParaRPr lang="en-US" sz="1400">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200"/>
              </a:spcBef>
            </a:pPr>
            <a:endParaRPr lang="en-US" sz="18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00000"/>
              </a:lnSpc>
              <a:spcBef>
                <a:spcPts val="200"/>
              </a:spcBef>
            </a:pPr>
            <a:endParaRPr lang="en-US" sz="1400">
              <a:latin typeface="Arial"/>
              <a:ea typeface="Calibri" panose="020F0502020204030204"/>
              <a:cs typeface="Calibri" panose="020F0502020204030204"/>
            </a:endParaRPr>
          </a:p>
        </p:txBody>
      </p:sp>
      <p:pic>
        <p:nvPicPr>
          <p:cNvPr id="5" name="Picture 4" descr="A purple and orange sign&#10;&#10;Description automatically generated">
            <a:extLst>
              <a:ext uri="{FF2B5EF4-FFF2-40B4-BE49-F238E27FC236}">
                <a16:creationId xmlns:a16="http://schemas.microsoft.com/office/drawing/2014/main" id="{DC5AA8AF-C7E0-2862-1D5B-44F9E8D183CB}"/>
              </a:ext>
            </a:extLst>
          </p:cNvPr>
          <p:cNvPicPr>
            <a:picLocks noChangeAspect="1"/>
          </p:cNvPicPr>
          <p:nvPr/>
        </p:nvPicPr>
        <p:blipFill>
          <a:blip r:embed="rId5"/>
          <a:stretch>
            <a:fillRect/>
          </a:stretch>
        </p:blipFill>
        <p:spPr>
          <a:xfrm>
            <a:off x="11097310" y="6216829"/>
            <a:ext cx="844942" cy="548573"/>
          </a:xfrm>
          <a:prstGeom prst="rect">
            <a:avLst/>
          </a:prstGeom>
        </p:spPr>
      </p:pic>
      <p:pic>
        <p:nvPicPr>
          <p:cNvPr id="21" name="Picture 20" descr="A purple and orange sign&#10;&#10;Description automatically generated">
            <a:extLst>
              <a:ext uri="{FF2B5EF4-FFF2-40B4-BE49-F238E27FC236}">
                <a16:creationId xmlns:a16="http://schemas.microsoft.com/office/drawing/2014/main" id="{81AEE2BD-F300-416D-56C7-C875B9E89C99}"/>
              </a:ext>
            </a:extLst>
          </p:cNvPr>
          <p:cNvPicPr>
            <a:picLocks noChangeAspect="1"/>
          </p:cNvPicPr>
          <p:nvPr/>
        </p:nvPicPr>
        <p:blipFill>
          <a:blip r:embed="rId5"/>
          <a:stretch>
            <a:fillRect/>
          </a:stretch>
        </p:blipFill>
        <p:spPr>
          <a:xfrm>
            <a:off x="10923139" y="6107972"/>
            <a:ext cx="1019113" cy="657430"/>
          </a:xfrm>
          <a:prstGeom prst="rect">
            <a:avLst/>
          </a:prstGeom>
        </p:spPr>
      </p:pic>
      <p:pic>
        <p:nvPicPr>
          <p:cNvPr id="22" name="Picture 21" descr="A black and orange sign with white text&#10;&#10;Description automatically generated">
            <a:extLst>
              <a:ext uri="{FF2B5EF4-FFF2-40B4-BE49-F238E27FC236}">
                <a16:creationId xmlns:a16="http://schemas.microsoft.com/office/drawing/2014/main" id="{00095EB1-3770-F52E-7D95-D5158801EFF0}"/>
              </a:ext>
            </a:extLst>
          </p:cNvPr>
          <p:cNvPicPr>
            <a:picLocks noChangeAspect="1"/>
          </p:cNvPicPr>
          <p:nvPr/>
        </p:nvPicPr>
        <p:blipFill>
          <a:blip r:embed="rId6"/>
          <a:stretch>
            <a:fillRect/>
          </a:stretch>
        </p:blipFill>
        <p:spPr>
          <a:xfrm>
            <a:off x="278148" y="6167958"/>
            <a:ext cx="1964029" cy="534011"/>
          </a:xfrm>
          <a:prstGeom prst="rect">
            <a:avLst/>
          </a:prstGeom>
        </p:spPr>
      </p:pic>
      <p:sp>
        <p:nvSpPr>
          <p:cNvPr id="27" name="TextBox 26">
            <a:extLst>
              <a:ext uri="{FF2B5EF4-FFF2-40B4-BE49-F238E27FC236}">
                <a16:creationId xmlns:a16="http://schemas.microsoft.com/office/drawing/2014/main" id="{7AF44298-CDFE-96F8-B17C-5EA488DDB31A}"/>
              </a:ext>
            </a:extLst>
          </p:cNvPr>
          <p:cNvSpPr txBox="1"/>
          <p:nvPr/>
        </p:nvSpPr>
        <p:spPr>
          <a:xfrm>
            <a:off x="4143535" y="4246162"/>
            <a:ext cx="2167979" cy="2862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813"/>
              </a:spcBef>
            </a:pPr>
            <a:endParaRPr lang="en-US" sz="1400">
              <a:latin typeface="Arial"/>
              <a:cs typeface="Arial"/>
            </a:endParaRPr>
          </a:p>
        </p:txBody>
      </p:sp>
      <p:sp>
        <p:nvSpPr>
          <p:cNvPr id="29" name="Title 1">
            <a:extLst>
              <a:ext uri="{FF2B5EF4-FFF2-40B4-BE49-F238E27FC236}">
                <a16:creationId xmlns:a16="http://schemas.microsoft.com/office/drawing/2014/main" id="{5C5BEE21-F2FA-5BAD-133D-F33EFB3805FE}"/>
              </a:ext>
            </a:extLst>
          </p:cNvPr>
          <p:cNvSpPr txBox="1">
            <a:spLocks/>
          </p:cNvSpPr>
          <p:nvPr/>
        </p:nvSpPr>
        <p:spPr>
          <a:xfrm>
            <a:off x="507631" y="-748955"/>
            <a:ext cx="11018520" cy="1432431"/>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200" b="1" spc="-20">
                <a:effectLst>
                  <a:outerShdw blurRad="50800" dist="38100" dir="2700000" algn="tl" rotWithShape="0">
                    <a:prstClr val="black">
                      <a:alpha val="40000"/>
                    </a:prstClr>
                  </a:outerShdw>
                </a:effectLst>
                <a:latin typeface="Arial"/>
                <a:cs typeface="Arial"/>
              </a:rPr>
              <a:t>Where to go for help and support</a:t>
            </a:r>
            <a:endParaRPr lang="en-US" sz="3200" b="1">
              <a:latin typeface="Arial"/>
              <a:cs typeface="Arial"/>
            </a:endParaRPr>
          </a:p>
        </p:txBody>
      </p:sp>
      <p:pic>
        <p:nvPicPr>
          <p:cNvPr id="30" name="Picture 29">
            <a:extLst>
              <a:ext uri="{FF2B5EF4-FFF2-40B4-BE49-F238E27FC236}">
                <a16:creationId xmlns:a16="http://schemas.microsoft.com/office/drawing/2014/main" id="{F1AA5386-3408-4CE3-9CDC-00E9A4279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755904" y="-4785938"/>
            <a:ext cx="513705" cy="11457504"/>
          </a:xfrm>
          <a:prstGeom prst="rect">
            <a:avLst/>
          </a:prstGeom>
          <a:ln>
            <a:noFill/>
          </a:ln>
        </p:spPr>
      </p:pic>
      <p:sp>
        <p:nvSpPr>
          <p:cNvPr id="31" name="Content Placeholder 2">
            <a:extLst>
              <a:ext uri="{FF2B5EF4-FFF2-40B4-BE49-F238E27FC236}">
                <a16:creationId xmlns:a16="http://schemas.microsoft.com/office/drawing/2014/main" id="{78781150-439E-1BD7-1A79-6486D563EE68}"/>
              </a:ext>
            </a:extLst>
          </p:cNvPr>
          <p:cNvSpPr txBox="1">
            <a:spLocks/>
          </p:cNvSpPr>
          <p:nvPr/>
        </p:nvSpPr>
        <p:spPr>
          <a:xfrm>
            <a:off x="4521813" y="1214394"/>
            <a:ext cx="4007867" cy="6668121"/>
          </a:xfrm>
          <a:prstGeom prst="rect">
            <a:avLst/>
          </a:prstGeom>
        </p:spPr>
        <p:txBody>
          <a:bodyPr vert="horz" lIns="91440" tIns="45720" rIns="91440" bIns="45720" rtlCol="0" anchor="t">
            <a:normAutofit/>
          </a:bodyPr>
          <a:lstStyle>
            <a:lvl1pPr marL="0" indent="0" algn="ctr" defTabSz="742950" rtl="0" eaLnBrk="1" latinLnBrk="0" hangingPunct="1">
              <a:lnSpc>
                <a:spcPct val="90000"/>
              </a:lnSpc>
              <a:spcBef>
                <a:spcPts val="813"/>
              </a:spcBef>
              <a:buFont typeface="Arial" panose="020B0604020202020204" pitchFamily="34" charset="0"/>
              <a:buNone/>
              <a:defRPr sz="1950" kern="1200">
                <a:solidFill>
                  <a:schemeClr val="tx1"/>
                </a:solidFill>
                <a:latin typeface="+mn-lt"/>
                <a:ea typeface="+mn-ea"/>
                <a:cs typeface="+mn-cs"/>
              </a:defRPr>
            </a:lvl1pPr>
            <a:lvl2pPr marL="371475" indent="0" algn="ctr" defTabSz="742950" rtl="0" eaLnBrk="1" latinLnBrk="0" hangingPunct="1">
              <a:lnSpc>
                <a:spcPct val="90000"/>
              </a:lnSpc>
              <a:spcBef>
                <a:spcPts val="406"/>
              </a:spcBef>
              <a:buFont typeface="Arial" panose="020B0604020202020204" pitchFamily="34" charset="0"/>
              <a:buNone/>
              <a:defRPr sz="1625" kern="1200">
                <a:solidFill>
                  <a:schemeClr val="tx1"/>
                </a:solidFill>
                <a:latin typeface="+mn-lt"/>
                <a:ea typeface="+mn-ea"/>
                <a:cs typeface="+mn-cs"/>
              </a:defRPr>
            </a:lvl2pPr>
            <a:lvl3pPr marL="742950" indent="0" algn="ctr" defTabSz="742950" rtl="0" eaLnBrk="1" latinLnBrk="0" hangingPunct="1">
              <a:lnSpc>
                <a:spcPct val="90000"/>
              </a:lnSpc>
              <a:spcBef>
                <a:spcPts val="406"/>
              </a:spcBef>
              <a:buFont typeface="Arial" panose="020B0604020202020204" pitchFamily="34" charset="0"/>
              <a:buNone/>
              <a:defRPr sz="1463" kern="1200">
                <a:solidFill>
                  <a:schemeClr val="tx1"/>
                </a:solidFill>
                <a:latin typeface="+mn-lt"/>
                <a:ea typeface="+mn-ea"/>
                <a:cs typeface="+mn-cs"/>
              </a:defRPr>
            </a:lvl3pPr>
            <a:lvl4pPr marL="1114425"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4pPr>
            <a:lvl5pPr marL="1485900"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5pPr>
            <a:lvl6pPr marL="1857375"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6pPr>
            <a:lvl7pPr marL="2228850"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7pPr>
            <a:lvl8pPr marL="2600325"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8pPr>
            <a:lvl9pPr marL="2971800" indent="0" algn="ctr" defTabSz="742950" rtl="0" eaLnBrk="1" latinLnBrk="0" hangingPunct="1">
              <a:lnSpc>
                <a:spcPct val="90000"/>
              </a:lnSpc>
              <a:spcBef>
                <a:spcPts val="406"/>
              </a:spcBef>
              <a:buFont typeface="Arial" panose="020B0604020202020204" pitchFamily="34" charset="0"/>
              <a:buNone/>
              <a:defRPr sz="1300" kern="1200">
                <a:solidFill>
                  <a:schemeClr val="tx1"/>
                </a:solidFill>
                <a:latin typeface="+mn-lt"/>
                <a:ea typeface="+mn-ea"/>
                <a:cs typeface="+mn-cs"/>
              </a:defRPr>
            </a:lvl9pPr>
          </a:lstStyle>
          <a:p>
            <a:pPr algn="l" defTabSz="914400"/>
            <a:r>
              <a:rPr lang="en-US" sz="1700" b="1">
                <a:effectLst>
                  <a:outerShdw blurRad="50800" dist="38100" dir="2700000" algn="tl" rotWithShape="0">
                    <a:prstClr val="black">
                      <a:alpha val="40000"/>
                    </a:prstClr>
                  </a:outerShdw>
                </a:effectLst>
                <a:latin typeface="Arial"/>
                <a:cs typeface="Arial"/>
              </a:rPr>
              <a:t>Know The Score</a:t>
            </a:r>
            <a:r>
              <a:rPr lang="en-US" sz="1700">
                <a:effectLst>
                  <a:outerShdw blurRad="50800" dist="38100" dir="2700000" algn="tl" rotWithShape="0">
                    <a:prstClr val="black">
                      <a:alpha val="40000"/>
                    </a:prstClr>
                  </a:outerShdw>
                </a:effectLst>
                <a:latin typeface="Arial"/>
                <a:cs typeface="Arial"/>
              </a:rPr>
              <a:t> </a:t>
            </a:r>
            <a:endParaRPr lang="en-US">
              <a:latin typeface="Arial"/>
              <a:ea typeface="Calibri"/>
              <a:cs typeface="Calibri"/>
            </a:endParaRPr>
          </a:p>
          <a:p>
            <a:pPr algn="l" defTabSz="914400">
              <a:lnSpc>
                <a:spcPct val="110000"/>
              </a:lnSpc>
              <a:spcBef>
                <a:spcPts val="200"/>
              </a:spcBef>
            </a:pPr>
            <a:r>
              <a:rPr lang="en-US" sz="1200">
                <a:effectLst>
                  <a:outerShdw blurRad="50800" dist="38100" dir="2700000" algn="tl" rotWithShape="0">
                    <a:prstClr val="black">
                      <a:alpha val="40000"/>
                    </a:prstClr>
                  </a:outerShdw>
                </a:effectLst>
                <a:latin typeface="Arial"/>
                <a:cs typeface="Arial"/>
              </a:rPr>
              <a:t>For information about drugs and a live chat function where you can ask questions or ask for help. </a:t>
            </a:r>
          </a:p>
          <a:p>
            <a:pPr algn="l" defTabSz="914400">
              <a:lnSpc>
                <a:spcPct val="110000"/>
              </a:lnSpc>
              <a:spcBef>
                <a:spcPts val="200"/>
              </a:spcBef>
            </a:pPr>
            <a:r>
              <a:rPr lang="en-US" sz="1200">
                <a:effectLst>
                  <a:outerShdw blurRad="50800" dist="38100" dir="2700000" algn="tl" rotWithShape="0">
                    <a:prstClr val="black">
                      <a:alpha val="40000"/>
                    </a:prstClr>
                  </a:outerShdw>
                </a:effectLst>
                <a:latin typeface="Arial"/>
                <a:cs typeface="Arial"/>
              </a:rPr>
              <a:t>0333 230 9468   </a:t>
            </a:r>
            <a:r>
              <a:rPr lang="en-US" sz="1200" b="1">
                <a:effectLst>
                  <a:outerShdw blurRad="50800" dist="38100" dir="2700000" algn="tl" rotWithShape="0">
                    <a:prstClr val="black">
                      <a:alpha val="40000"/>
                    </a:prstClr>
                  </a:outerShdw>
                </a:effectLst>
                <a:latin typeface="Arial"/>
                <a:cs typeface="Arial"/>
              </a:rPr>
              <a:t>knowthescore.info</a:t>
            </a:r>
            <a:endParaRPr lang="en-US" sz="1200">
              <a:effectLst>
                <a:outerShdw blurRad="50800" dist="38100" dir="2700000" algn="tl" rotWithShape="0">
                  <a:prstClr val="black">
                    <a:alpha val="40000"/>
                  </a:prstClr>
                </a:outerShdw>
              </a:effectLst>
              <a:latin typeface="Arial"/>
              <a:cs typeface="Arial"/>
            </a:endParaRPr>
          </a:p>
          <a:p>
            <a:pPr algn="l" defTabSz="914400">
              <a:lnSpc>
                <a:spcPct val="110000"/>
              </a:lnSpc>
              <a:spcBef>
                <a:spcPts val="1000"/>
              </a:spcBef>
            </a:pPr>
            <a:r>
              <a:rPr lang="en-US" sz="1700" b="1" err="1">
                <a:effectLst>
                  <a:outerShdw blurRad="50800" dist="38100" dir="2700000" algn="tl" rotWithShape="0">
                    <a:prstClr val="black">
                      <a:alpha val="40000"/>
                    </a:prstClr>
                  </a:outerShdw>
                </a:effectLst>
                <a:latin typeface="Arial"/>
                <a:cs typeface="Arial"/>
              </a:rPr>
              <a:t>Kooth</a:t>
            </a:r>
            <a:endParaRPr lang="en-US" sz="1700">
              <a:effectLst>
                <a:outerShdw blurRad="50800" dist="38100" dir="2700000" algn="tl" rotWithShape="0">
                  <a:prstClr val="black">
                    <a:alpha val="40000"/>
                  </a:prstClr>
                </a:outerShdw>
              </a:effectLst>
              <a:latin typeface="Arial"/>
              <a:cs typeface="Arial"/>
            </a:endParaRPr>
          </a:p>
          <a:p>
            <a:pPr algn="l" defTabSz="914400">
              <a:lnSpc>
                <a:spcPct val="100000"/>
              </a:lnSpc>
              <a:spcBef>
                <a:spcPts val="200"/>
              </a:spcBef>
            </a:pPr>
            <a:r>
              <a:rPr lang="en-US" sz="1200">
                <a:effectLst>
                  <a:outerShdw blurRad="50800" dist="38100" dir="2700000" algn="tl" rotWithShape="0">
                    <a:prstClr val="black">
                      <a:alpha val="40000"/>
                    </a:prstClr>
                  </a:outerShdw>
                </a:effectLst>
                <a:latin typeface="Arial"/>
                <a:cs typeface="Arial"/>
              </a:rPr>
              <a:t>An</a:t>
            </a:r>
            <a:r>
              <a:rPr lang="en-US" sz="1200" b="1">
                <a:effectLst>
                  <a:outerShdw blurRad="50800" dist="38100" dir="2700000" algn="tl" rotWithShape="0">
                    <a:prstClr val="black">
                      <a:alpha val="40000"/>
                    </a:prstClr>
                  </a:outerShdw>
                </a:effectLst>
                <a:latin typeface="Arial"/>
                <a:cs typeface="Arial"/>
              </a:rPr>
              <a:t> </a:t>
            </a:r>
            <a:r>
              <a:rPr lang="en-US" sz="1200">
                <a:effectLst>
                  <a:outerShdw blurRad="50800" dist="38100" dir="2700000" algn="tl" rotWithShape="0">
                    <a:prstClr val="black">
                      <a:alpha val="40000"/>
                    </a:prstClr>
                  </a:outerShdw>
                </a:effectLst>
                <a:latin typeface="Arial"/>
                <a:cs typeface="Arial"/>
              </a:rPr>
              <a:t>online mental wellbeing community. Access free, safe and anonymous</a:t>
            </a:r>
          </a:p>
          <a:p>
            <a:pPr algn="l" defTabSz="914400">
              <a:lnSpc>
                <a:spcPct val="100000"/>
              </a:lnSpc>
              <a:spcBef>
                <a:spcPts val="0"/>
              </a:spcBef>
            </a:pPr>
            <a:r>
              <a:rPr lang="en-US" sz="1200" b="1">
                <a:effectLst>
                  <a:outerShdw blurRad="50800" dist="38100" dir="2700000" algn="tl" rotWithShape="0">
                    <a:prstClr val="black">
                      <a:alpha val="40000"/>
                    </a:prstClr>
                  </a:outerShdw>
                </a:effectLst>
                <a:latin typeface="Arial"/>
                <a:cs typeface="Arial"/>
              </a:rPr>
              <a:t>kooth.com</a:t>
            </a:r>
            <a:endParaRPr lang="en-US" sz="1200">
              <a:effectLst>
                <a:outerShdw blurRad="50800" dist="38100" dir="2700000" algn="tl" rotWithShape="0">
                  <a:prstClr val="black">
                    <a:alpha val="40000"/>
                  </a:prstClr>
                </a:outerShdw>
              </a:effectLst>
              <a:latin typeface="Arial"/>
              <a:cs typeface="Arial"/>
            </a:endParaRPr>
          </a:p>
          <a:p>
            <a:pPr algn="l" defTabSz="914400">
              <a:lnSpc>
                <a:spcPct val="100000"/>
              </a:lnSpc>
              <a:spcBef>
                <a:spcPts val="1500"/>
              </a:spcBef>
            </a:pPr>
            <a:r>
              <a:rPr lang="en-GB" sz="1700" b="1">
                <a:effectLst>
                  <a:outerShdw blurRad="50800" dist="38100" dir="2700000" algn="tl" rotWithShape="0">
                    <a:prstClr val="black">
                      <a:alpha val="40000"/>
                    </a:prstClr>
                  </a:outerShdw>
                </a:effectLst>
                <a:latin typeface="Arial"/>
                <a:cs typeface="Arial"/>
              </a:rPr>
              <a:t>Talk About Alcohol and other substances</a:t>
            </a:r>
            <a:endParaRPr lang="en-US">
              <a:cs typeface="Calibri" panose="020F0502020204030204"/>
            </a:endParaRPr>
          </a:p>
          <a:p>
            <a:pPr algn="l" defTabSz="914400">
              <a:lnSpc>
                <a:spcPct val="100000"/>
              </a:lnSpc>
              <a:spcBef>
                <a:spcPts val="300"/>
              </a:spcBef>
            </a:pPr>
            <a:r>
              <a:rPr lang="en-GB" sz="1200" b="1">
                <a:effectLst>
                  <a:outerShdw blurRad="50800" dist="38100" dir="2700000" algn="tl" rotWithShape="0">
                    <a:prstClr val="black">
                      <a:alpha val="40000"/>
                    </a:prstClr>
                  </a:outerShdw>
                </a:effectLst>
                <a:latin typeface="Arial"/>
                <a:cs typeface="Arial"/>
              </a:rPr>
              <a:t>talkaboutalcohol.com</a:t>
            </a:r>
          </a:p>
          <a:p>
            <a:pPr algn="l" defTabSz="914400">
              <a:lnSpc>
                <a:spcPct val="100000"/>
              </a:lnSpc>
              <a:spcBef>
                <a:spcPts val="1500"/>
              </a:spcBef>
            </a:pPr>
            <a:r>
              <a:rPr lang="en-US" sz="1800" b="1" err="1">
                <a:effectLst>
                  <a:outerShdw blurRad="50800" dist="38100" dir="2700000" algn="tl" rotWithShape="0">
                    <a:prstClr val="black">
                      <a:alpha val="40000"/>
                    </a:prstClr>
                  </a:outerShdw>
                </a:effectLst>
                <a:latin typeface="Arial"/>
                <a:cs typeface="Arial"/>
              </a:rPr>
              <a:t>Tellmi</a:t>
            </a:r>
            <a:endParaRPr lang="en-US" err="1">
              <a:latin typeface="Calibri" panose="020F0502020204030204"/>
              <a:cs typeface="Calibri" panose="020F0502020204030204"/>
            </a:endParaRPr>
          </a:p>
          <a:p>
            <a:pPr algn="l" defTabSz="914400">
              <a:lnSpc>
                <a:spcPct val="100000"/>
              </a:lnSpc>
              <a:spcBef>
                <a:spcPts val="400"/>
              </a:spcBef>
            </a:pPr>
            <a:r>
              <a:rPr lang="en-US" sz="1200">
                <a:effectLst>
                  <a:outerShdw blurRad="50800" dist="38100" dir="2700000" algn="tl" rotWithShape="0">
                    <a:prstClr val="black">
                      <a:alpha val="40000"/>
                    </a:prstClr>
                  </a:outerShdw>
                </a:effectLst>
                <a:latin typeface="Arial"/>
                <a:cs typeface="Arial"/>
              </a:rPr>
              <a:t>A website that allows you to share your problems anonymously and receive free and immediate support and advice </a:t>
            </a:r>
            <a:endParaRPr lang="en-US">
              <a:cs typeface="Calibri"/>
            </a:endParaRPr>
          </a:p>
          <a:p>
            <a:pPr algn="l" defTabSz="914400">
              <a:lnSpc>
                <a:spcPct val="100000"/>
              </a:lnSpc>
              <a:spcBef>
                <a:spcPts val="400"/>
              </a:spcBef>
            </a:pPr>
            <a:r>
              <a:rPr lang="en-US" sz="1200" b="1" err="1">
                <a:effectLst>
                  <a:outerShdw blurRad="50800" dist="38100" dir="2700000" algn="tl" rotWithShape="0">
                    <a:prstClr val="black">
                      <a:alpha val="40000"/>
                    </a:prstClr>
                  </a:outerShdw>
                </a:effectLst>
                <a:latin typeface="Arial"/>
                <a:cs typeface="Arial"/>
              </a:rPr>
              <a:t>tellmi.help</a:t>
            </a:r>
            <a:endParaRPr lang="en-US" sz="1200">
              <a:effectLst>
                <a:outerShdw blurRad="50800" dist="38100" dir="2700000" algn="tl" rotWithShape="0">
                  <a:prstClr val="black">
                    <a:alpha val="40000"/>
                  </a:prstClr>
                </a:outerShdw>
              </a:effectLst>
              <a:latin typeface="Arial"/>
              <a:cs typeface="Arial"/>
            </a:endParaRPr>
          </a:p>
          <a:p>
            <a:pPr algn="l" defTabSz="914400">
              <a:lnSpc>
                <a:spcPct val="100000"/>
              </a:lnSpc>
              <a:spcBef>
                <a:spcPts val="0"/>
              </a:spcBef>
            </a:pPr>
            <a:endParaRPr lang="en-US" sz="1400">
              <a:effectLst>
                <a:outerShdw blurRad="50800" dist="38100" dir="2700000" algn="tl" rotWithShape="0">
                  <a:prstClr val="black">
                    <a:alpha val="40000"/>
                  </a:prstClr>
                </a:outerShdw>
              </a:effectLst>
              <a:latin typeface="Arial"/>
              <a:cs typeface="Arial"/>
            </a:endParaRPr>
          </a:p>
          <a:p>
            <a:pPr algn="l" defTabSz="914400">
              <a:lnSpc>
                <a:spcPct val="100000"/>
              </a:lnSpc>
              <a:spcBef>
                <a:spcPts val="200"/>
              </a:spcBef>
            </a:pPr>
            <a:r>
              <a:rPr lang="en-US" sz="1800" b="1">
                <a:effectLst>
                  <a:outerShdw blurRad="50800" dist="38100" dir="2700000" algn="tl" rotWithShape="0">
                    <a:prstClr val="black">
                      <a:alpha val="40000"/>
                    </a:prstClr>
                  </a:outerShdw>
                </a:effectLst>
                <a:latin typeface="Arial"/>
                <a:cs typeface="Arial"/>
              </a:rPr>
              <a:t>Young Minds</a:t>
            </a:r>
            <a:r>
              <a:rPr lang="en-US" sz="1800">
                <a:effectLst>
                  <a:outerShdw blurRad="50800" dist="38100" dir="2700000" algn="tl" rotWithShape="0">
                    <a:prstClr val="black">
                      <a:alpha val="40000"/>
                    </a:prstClr>
                  </a:outerShdw>
                </a:effectLst>
                <a:latin typeface="Arial"/>
                <a:cs typeface="Arial"/>
              </a:rPr>
              <a:t> </a:t>
            </a:r>
          </a:p>
          <a:p>
            <a:pPr algn="l" defTabSz="914400">
              <a:lnSpc>
                <a:spcPct val="100000"/>
              </a:lnSpc>
              <a:spcBef>
                <a:spcPts val="200"/>
              </a:spcBef>
            </a:pPr>
            <a:r>
              <a:rPr lang="en-US" sz="1200">
                <a:effectLst>
                  <a:outerShdw blurRad="50800" dist="38100" dir="2700000" algn="tl" rotWithShape="0">
                    <a:prstClr val="black">
                      <a:alpha val="40000"/>
                    </a:prstClr>
                  </a:outerShdw>
                </a:effectLst>
                <a:latin typeface="Arial"/>
                <a:cs typeface="Arial"/>
              </a:rPr>
              <a:t>UK children and young people's mental charity </a:t>
            </a:r>
          </a:p>
          <a:p>
            <a:pPr algn="l" defTabSz="914400">
              <a:lnSpc>
                <a:spcPct val="100000"/>
              </a:lnSpc>
              <a:spcBef>
                <a:spcPts val="200"/>
              </a:spcBef>
            </a:pPr>
            <a:r>
              <a:rPr lang="en-US" sz="1200" b="1">
                <a:effectLst>
                  <a:outerShdw blurRad="50800" dist="38100" dir="2700000" algn="tl" rotWithShape="0">
                    <a:prstClr val="black">
                      <a:alpha val="40000"/>
                    </a:prstClr>
                  </a:outerShdw>
                </a:effectLst>
                <a:latin typeface="Arial"/>
                <a:cs typeface="Arial"/>
              </a:rPr>
              <a:t>healthyoungminds.org.uk</a:t>
            </a:r>
            <a:endParaRPr lang="en-US" sz="1200">
              <a:effectLst>
                <a:outerShdw blurRad="50800" dist="38100" dir="2700000" algn="tl" rotWithShape="0">
                  <a:prstClr val="black">
                    <a:alpha val="40000"/>
                  </a:prstClr>
                </a:outerShdw>
              </a:effectLst>
              <a:latin typeface="Arial"/>
              <a:cs typeface="Arial"/>
            </a:endParaRPr>
          </a:p>
          <a:p>
            <a:pPr algn="l" defTabSz="914400">
              <a:lnSpc>
                <a:spcPct val="100000"/>
              </a:lnSpc>
              <a:spcBef>
                <a:spcPts val="200"/>
              </a:spcBef>
            </a:pPr>
            <a:endParaRPr lang="en-US" sz="1400">
              <a:effectLst>
                <a:outerShdw blurRad="50800" dist="38100" dir="2700000" algn="tl" rotWithShape="0">
                  <a:prstClr val="black">
                    <a:alpha val="40000"/>
                  </a:prstClr>
                </a:outerShdw>
              </a:effectLst>
              <a:latin typeface="Arial"/>
              <a:cs typeface="Arial"/>
            </a:endParaRPr>
          </a:p>
          <a:p>
            <a:pPr algn="l" defTabSz="914400">
              <a:lnSpc>
                <a:spcPct val="100000"/>
              </a:lnSpc>
              <a:spcBef>
                <a:spcPts val="200"/>
              </a:spcBef>
            </a:pPr>
            <a:endParaRPr lang="en-US" sz="1200" b="1">
              <a:effectLst>
                <a:outerShdw blurRad="50800" dist="38100" dir="2700000" algn="tl" rotWithShape="0">
                  <a:prstClr val="black">
                    <a:alpha val="40000"/>
                  </a:prstClr>
                </a:outerShdw>
              </a:effectLst>
              <a:latin typeface="Arial"/>
              <a:cs typeface="Arial"/>
            </a:endParaRPr>
          </a:p>
          <a:p>
            <a:pPr algn="l" defTabSz="914400">
              <a:lnSpc>
                <a:spcPct val="100000"/>
              </a:lnSpc>
              <a:spcBef>
                <a:spcPts val="200"/>
              </a:spcBef>
            </a:pPr>
            <a:endParaRPr lang="en-US" sz="1800">
              <a:effectLst>
                <a:outerShdw blurRad="50800" dist="38100" dir="2700000" algn="tl" rotWithShape="0">
                  <a:prstClr val="black">
                    <a:alpha val="40000"/>
                  </a:prstClr>
                </a:outerShdw>
              </a:effectLst>
              <a:latin typeface="Arial"/>
              <a:cs typeface="Arial"/>
            </a:endParaRPr>
          </a:p>
          <a:p>
            <a:pPr algn="l" defTabSz="914400">
              <a:lnSpc>
                <a:spcPct val="110000"/>
              </a:lnSpc>
              <a:spcBef>
                <a:spcPts val="200"/>
              </a:spcBef>
            </a:pPr>
            <a:endParaRPr lang="en-US" sz="1400" b="1">
              <a:effectLst>
                <a:outerShdw blurRad="50800" dist="38100" dir="2700000" algn="tl" rotWithShape="0">
                  <a:prstClr val="black">
                    <a:alpha val="40000"/>
                  </a:prstClr>
                </a:outerShdw>
              </a:effectLst>
              <a:latin typeface="Arial"/>
              <a:cs typeface="Arial"/>
            </a:endParaRPr>
          </a:p>
          <a:p>
            <a:pPr algn="l" defTabSz="914400">
              <a:lnSpc>
                <a:spcPct val="110000"/>
              </a:lnSpc>
              <a:spcBef>
                <a:spcPts val="1000"/>
              </a:spcBef>
            </a:pPr>
            <a:endParaRPr lang="en-US" sz="17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0"/>
              </a:spcBef>
            </a:pPr>
            <a:endParaRPr lang="en-GB" sz="14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0"/>
              </a:spcBef>
            </a:pPr>
            <a:endParaRPr lang="en-US" sz="14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200"/>
              </a:spcBef>
            </a:pPr>
            <a:endParaRPr lang="en-US" sz="1800">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200"/>
              </a:spcBef>
            </a:pPr>
            <a:endParaRPr lang="en-US" sz="1400">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10000"/>
              </a:lnSpc>
              <a:spcBef>
                <a:spcPts val="200"/>
              </a:spcBef>
            </a:pPr>
            <a:endParaRPr lang="en-US" sz="1800" b="1">
              <a:effectLst>
                <a:outerShdw blurRad="50800" dist="38100" dir="2700000" algn="tl" rotWithShape="0">
                  <a:prstClr val="black">
                    <a:alpha val="40000"/>
                  </a:prstClr>
                </a:outerShdw>
              </a:effectLst>
              <a:latin typeface="Arial"/>
              <a:ea typeface="Calibri" panose="020F0502020204030204"/>
              <a:cs typeface="Arial"/>
            </a:endParaRPr>
          </a:p>
          <a:p>
            <a:pPr algn="l" defTabSz="914400">
              <a:lnSpc>
                <a:spcPct val="100000"/>
              </a:lnSpc>
              <a:spcBef>
                <a:spcPts val="200"/>
              </a:spcBef>
            </a:pPr>
            <a:endParaRPr lang="en-US" sz="1400">
              <a:latin typeface="Arial"/>
              <a:ea typeface="Calibri" panose="020F0502020204030204"/>
              <a:cs typeface="Calibri" panose="020F0502020204030204"/>
            </a:endParaRPr>
          </a:p>
        </p:txBody>
      </p:sp>
      <p:pic>
        <p:nvPicPr>
          <p:cNvPr id="32" name="Picture 31" descr="Teenage girl sitting and looking into the distance. ">
            <a:extLst>
              <a:ext uri="{FF2B5EF4-FFF2-40B4-BE49-F238E27FC236}">
                <a16:creationId xmlns:a16="http://schemas.microsoft.com/office/drawing/2014/main" id="{F8DD6225-E3ED-F042-A7E2-2F35DFCCFC5C}"/>
              </a:ext>
            </a:extLst>
          </p:cNvPr>
          <p:cNvPicPr>
            <a:picLocks noChangeAspect="1"/>
          </p:cNvPicPr>
          <p:nvPr/>
        </p:nvPicPr>
        <p:blipFill>
          <a:blip r:embed="rId8"/>
          <a:stretch>
            <a:fillRect/>
          </a:stretch>
        </p:blipFill>
        <p:spPr>
          <a:xfrm>
            <a:off x="8696678" y="1406207"/>
            <a:ext cx="2743200" cy="2849217"/>
          </a:xfrm>
          <a:prstGeom prst="rect">
            <a:avLst/>
          </a:prstGeom>
        </p:spPr>
      </p:pic>
    </p:spTree>
    <p:custDataLst>
      <p:tags r:id="rId1"/>
    </p:custDataLst>
    <p:extLst>
      <p:ext uri="{BB962C8B-B14F-4D97-AF65-F5344CB8AC3E}">
        <p14:creationId xmlns:p14="http://schemas.microsoft.com/office/powerpoint/2010/main" val="3095827280"/>
      </p:ext>
    </p:extLst>
  </p:cSld>
  <p:clrMapOvr>
    <a:masterClrMapping/>
  </p:clrMapOvr>
  <p:extLst>
    <p:ext uri="{6950BFC3-D8DA-4A85-94F7-54DA5524770B}">
      <p188:commentRel xmlns:p188="http://schemas.microsoft.com/office/powerpoint/2018/8/main" r:id="rId4"/>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40888A-218C-9B61-FB2E-DFC18C16FB3B}"/>
              </a:ext>
            </a:extLst>
          </p:cNvPr>
          <p:cNvSpPr/>
          <p:nvPr/>
        </p:nvSpPr>
        <p:spPr>
          <a:xfrm>
            <a:off x="-12290" y="1308"/>
            <a:ext cx="12191999" cy="1118072"/>
          </a:xfrm>
          <a:prstGeom prst="rect">
            <a:avLst/>
          </a:prstGeom>
          <a:solidFill>
            <a:srgbClr val="EB8B2D"/>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anchor="ctr"/>
          <a:lstStyle/>
          <a:p>
            <a:pPr algn="ctr">
              <a:lnSpc>
                <a:spcPts val="2060"/>
              </a:lnSpc>
              <a:spcBef>
                <a:spcPts val="600"/>
              </a:spcBef>
            </a:pPr>
            <a:endParaRPr lang="en-GB">
              <a:latin typeface="Calibri" panose="020F0502020204030204" pitchFamily="34" charset="0"/>
            </a:endParaRPr>
          </a:p>
          <a:p>
            <a:pPr algn="ctr">
              <a:lnSpc>
                <a:spcPts val="2060"/>
              </a:lnSpc>
              <a:spcBef>
                <a:spcPts val="600"/>
              </a:spcBef>
            </a:pPr>
            <a:endParaRPr lang="en-GB">
              <a:latin typeface="Calibri" panose="020F0502020204030204" pitchFamily="34" charset="0"/>
            </a:endParaRPr>
          </a:p>
          <a:p>
            <a:pPr algn="ctr">
              <a:lnSpc>
                <a:spcPts val="2060"/>
              </a:lnSpc>
              <a:spcBef>
                <a:spcPts val="600"/>
              </a:spcBef>
            </a:pPr>
            <a:endParaRPr lang="en-GB">
              <a:latin typeface="Calibri" panose="020F0502020204030204" pitchFamily="34" charset="0"/>
            </a:endParaRPr>
          </a:p>
          <a:p>
            <a:pPr algn="ctr">
              <a:lnSpc>
                <a:spcPts val="2060"/>
              </a:lnSpc>
              <a:spcBef>
                <a:spcPts val="600"/>
              </a:spcBef>
            </a:pPr>
            <a:endParaRPr lang="en-GB" sz="34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itle 1">
            <a:extLst>
              <a:ext uri="{FF2B5EF4-FFF2-40B4-BE49-F238E27FC236}">
                <a16:creationId xmlns:a16="http://schemas.microsoft.com/office/drawing/2014/main" id="{D7E553AD-D4A5-24AD-4352-2E776EFC206E}"/>
              </a:ext>
            </a:extLst>
          </p:cNvPr>
          <p:cNvSpPr>
            <a:spLocks noGrp="1"/>
          </p:cNvSpPr>
          <p:nvPr>
            <p:ph type="title"/>
          </p:nvPr>
        </p:nvSpPr>
        <p:spPr>
          <a:xfrm>
            <a:off x="2465" y="68814"/>
            <a:ext cx="12193228" cy="1020045"/>
          </a:xfrm>
        </p:spPr>
        <p:txBody>
          <a:bodyPr>
            <a:normAutofit/>
          </a:bodyPr>
          <a:lstStyle/>
          <a:p>
            <a:pPr algn="ctr"/>
            <a:r>
              <a:rPr lang="en-US" sz="3200" b="1">
                <a:solidFill>
                  <a:schemeClr val="bg1"/>
                </a:solidFill>
                <a:latin typeface="Arial"/>
                <a:cs typeface="Calibri Light"/>
              </a:rPr>
              <a:t>Additional </a:t>
            </a:r>
            <a:r>
              <a:rPr lang="en-US" sz="3200" b="1" err="1">
                <a:solidFill>
                  <a:schemeClr val="bg1"/>
                </a:solidFill>
                <a:latin typeface="Arial"/>
                <a:cs typeface="Calibri Light"/>
              </a:rPr>
              <a:t>enrichement</a:t>
            </a:r>
            <a:r>
              <a:rPr lang="en-US" sz="3200" b="1">
                <a:solidFill>
                  <a:schemeClr val="bg1"/>
                </a:solidFill>
                <a:latin typeface="Arial"/>
                <a:cs typeface="Calibri Light"/>
              </a:rPr>
              <a:t> and content that can be used as standalone activities or in tutor time </a:t>
            </a:r>
            <a:endParaRPr lang="en-US" sz="3200" b="1">
              <a:solidFill>
                <a:schemeClr val="bg1"/>
              </a:solidFill>
              <a:latin typeface="Arial"/>
              <a:cs typeface="Arial"/>
            </a:endParaRPr>
          </a:p>
        </p:txBody>
      </p:sp>
      <p:pic>
        <p:nvPicPr>
          <p:cNvPr id="11" name="Picture 10" descr="A purple and orange sign&#10;&#10;Description automatically generated">
            <a:extLst>
              <a:ext uri="{FF2B5EF4-FFF2-40B4-BE49-F238E27FC236}">
                <a16:creationId xmlns:a16="http://schemas.microsoft.com/office/drawing/2014/main" id="{48E86891-65AF-24C2-748D-8414D6CEECEF}"/>
              </a:ext>
            </a:extLst>
          </p:cNvPr>
          <p:cNvPicPr>
            <a:picLocks noChangeAspect="1"/>
          </p:cNvPicPr>
          <p:nvPr/>
        </p:nvPicPr>
        <p:blipFill>
          <a:blip r:embed="rId3"/>
          <a:stretch>
            <a:fillRect/>
          </a:stretch>
        </p:blipFill>
        <p:spPr>
          <a:xfrm>
            <a:off x="11097310" y="6216829"/>
            <a:ext cx="844942" cy="548573"/>
          </a:xfrm>
          <a:prstGeom prst="rect">
            <a:avLst/>
          </a:prstGeom>
        </p:spPr>
      </p:pic>
      <p:pic>
        <p:nvPicPr>
          <p:cNvPr id="13" name="Picture 12" descr="A close up of a logo&#10;&#10;Description automatically generated">
            <a:extLst>
              <a:ext uri="{FF2B5EF4-FFF2-40B4-BE49-F238E27FC236}">
                <a16:creationId xmlns:a16="http://schemas.microsoft.com/office/drawing/2014/main" id="{6B7EBE0A-E082-2DC8-2A56-906AD5C6FC60}"/>
              </a:ext>
            </a:extLst>
          </p:cNvPr>
          <p:cNvPicPr>
            <a:picLocks noChangeAspect="1"/>
          </p:cNvPicPr>
          <p:nvPr/>
        </p:nvPicPr>
        <p:blipFill>
          <a:blip r:embed="rId4"/>
          <a:stretch>
            <a:fillRect/>
          </a:stretch>
        </p:blipFill>
        <p:spPr>
          <a:xfrm>
            <a:off x="239486" y="6261888"/>
            <a:ext cx="1656444" cy="505397"/>
          </a:xfrm>
          <a:prstGeom prst="rect">
            <a:avLst/>
          </a:prstGeom>
          <a:ln>
            <a:noFill/>
          </a:ln>
        </p:spPr>
      </p:pic>
      <p:sp>
        <p:nvSpPr>
          <p:cNvPr id="4" name="TextBox 3">
            <a:extLst>
              <a:ext uri="{FF2B5EF4-FFF2-40B4-BE49-F238E27FC236}">
                <a16:creationId xmlns:a16="http://schemas.microsoft.com/office/drawing/2014/main" id="{F9B2FAC0-54FC-4FCB-A8EB-33F7DBE6062F}"/>
              </a:ext>
            </a:extLst>
          </p:cNvPr>
          <p:cNvSpPr txBox="1"/>
          <p:nvPr/>
        </p:nvSpPr>
        <p:spPr>
          <a:xfrm>
            <a:off x="350979" y="3796934"/>
            <a:ext cx="3360432" cy="646331"/>
          </a:xfrm>
          <a:prstGeom prst="rect">
            <a:avLst/>
          </a:prstGeom>
          <a:noFill/>
        </p:spPr>
        <p:txBody>
          <a:bodyPr wrap="square" lIns="91440" tIns="45720" rIns="91440" bIns="45720" rtlCol="0" anchor="t">
            <a:spAutoFit/>
          </a:bodyPr>
          <a:lstStyle/>
          <a:p>
            <a:r>
              <a:rPr lang="en-GB" b="1" dirty="0">
                <a:latin typeface="Arial"/>
                <a:cs typeface="Arial"/>
              </a:rPr>
              <a:t>Influences </a:t>
            </a:r>
            <a:endParaRPr lang="en-GB" dirty="0">
              <a:latin typeface="Arial"/>
              <a:cs typeface="Arial"/>
            </a:endParaRPr>
          </a:p>
          <a:p>
            <a:r>
              <a:rPr lang="en-GB" dirty="0">
                <a:latin typeface="Arial"/>
                <a:cs typeface="Arial"/>
              </a:rPr>
              <a:t>bite size activity</a:t>
            </a:r>
            <a:endParaRPr lang="en-GB">
              <a:solidFill>
                <a:srgbClr val="000000"/>
              </a:solidFill>
              <a:latin typeface="Arial"/>
              <a:cs typeface="Arial"/>
            </a:endParaRPr>
          </a:p>
        </p:txBody>
      </p:sp>
      <p:pic>
        <p:nvPicPr>
          <p:cNvPr id="5" name="Picture 4" descr="A screen shot of a diagram&#10;&#10;Description automatically generated">
            <a:extLst>
              <a:ext uri="{FF2B5EF4-FFF2-40B4-BE49-F238E27FC236}">
                <a16:creationId xmlns:a16="http://schemas.microsoft.com/office/drawing/2014/main" id="{480714BD-F68B-64EE-C780-789FEA079D72}"/>
              </a:ext>
            </a:extLst>
          </p:cNvPr>
          <p:cNvPicPr>
            <a:picLocks noChangeAspect="1"/>
          </p:cNvPicPr>
          <p:nvPr/>
        </p:nvPicPr>
        <p:blipFill>
          <a:blip r:embed="rId5"/>
          <a:srcRect r="106" b="14586"/>
          <a:stretch/>
        </p:blipFill>
        <p:spPr>
          <a:xfrm>
            <a:off x="402622" y="1567087"/>
            <a:ext cx="3292007" cy="1960806"/>
          </a:xfrm>
          <a:prstGeom prst="rect">
            <a:avLst/>
          </a:prstGeom>
          <a:ln>
            <a:solidFill>
              <a:schemeClr val="tx1"/>
            </a:solidFill>
          </a:ln>
        </p:spPr>
      </p:pic>
      <p:sp>
        <p:nvSpPr>
          <p:cNvPr id="7" name="TextBox 6">
            <a:extLst>
              <a:ext uri="{FF2B5EF4-FFF2-40B4-BE49-F238E27FC236}">
                <a16:creationId xmlns:a16="http://schemas.microsoft.com/office/drawing/2014/main" id="{283CB773-B28F-53EF-C422-D6291F24937B}"/>
              </a:ext>
            </a:extLst>
          </p:cNvPr>
          <p:cNvSpPr txBox="1"/>
          <p:nvPr/>
        </p:nvSpPr>
        <p:spPr>
          <a:xfrm>
            <a:off x="3942453" y="3842714"/>
            <a:ext cx="383633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rPr>
              <a:t>​</a:t>
            </a:r>
            <a:r>
              <a:rPr lang="en-GB" b="1" dirty="0">
                <a:latin typeface="Arial"/>
                <a:ea typeface="+mn-lt"/>
                <a:cs typeface="+mn-lt"/>
              </a:rPr>
              <a:t>What advice could someone give to a person who has decided to try something like a pill or powder?</a:t>
            </a:r>
          </a:p>
          <a:p>
            <a:r>
              <a:rPr lang="en-GB" dirty="0">
                <a:latin typeface="Arial"/>
                <a:cs typeface="Arial"/>
              </a:rPr>
              <a:t>bite size activity</a:t>
            </a:r>
            <a:endParaRPr lang="en-GB" dirty="0"/>
          </a:p>
        </p:txBody>
      </p:sp>
      <p:sp>
        <p:nvSpPr>
          <p:cNvPr id="8" name="TextBox 7">
            <a:extLst>
              <a:ext uri="{FF2B5EF4-FFF2-40B4-BE49-F238E27FC236}">
                <a16:creationId xmlns:a16="http://schemas.microsoft.com/office/drawing/2014/main" id="{0C7B0710-F312-AF5A-6B0F-D13A2BA244B5}"/>
              </a:ext>
            </a:extLst>
          </p:cNvPr>
          <p:cNvSpPr txBox="1"/>
          <p:nvPr/>
        </p:nvSpPr>
        <p:spPr>
          <a:xfrm>
            <a:off x="7912035" y="3798830"/>
            <a:ext cx="36049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Arial"/>
                <a:cs typeface="Arial"/>
              </a:rPr>
              <a:t>Activities and strategies that can help our mental health and wellbeing</a:t>
            </a:r>
            <a:r>
              <a:rPr lang="en-GB" dirty="0">
                <a:solidFill>
                  <a:srgbClr val="000000"/>
                </a:solidFill>
                <a:latin typeface="Arial"/>
                <a:cs typeface="Arial"/>
              </a:rPr>
              <a:t> </a:t>
            </a:r>
            <a:r>
              <a:rPr lang="en-GB" dirty="0">
                <a:latin typeface="Arial"/>
                <a:cs typeface="Arial"/>
              </a:rPr>
              <a:t>bite size activity</a:t>
            </a:r>
            <a:r>
              <a:rPr lang="en-US" dirty="0">
                <a:latin typeface="Arial"/>
                <a:cs typeface="Arial"/>
              </a:rPr>
              <a:t>​​</a:t>
            </a:r>
            <a:endParaRPr lang="en-US" dirty="0"/>
          </a:p>
        </p:txBody>
      </p:sp>
      <p:pic>
        <p:nvPicPr>
          <p:cNvPr id="9" name="Picture 8" descr="A collage of people sitting and writing on a book&#10;&#10;Description automatically generated">
            <a:extLst>
              <a:ext uri="{FF2B5EF4-FFF2-40B4-BE49-F238E27FC236}">
                <a16:creationId xmlns:a16="http://schemas.microsoft.com/office/drawing/2014/main" id="{A5D0EF15-0C6C-72BF-3E8B-251C0760F93A}"/>
              </a:ext>
            </a:extLst>
          </p:cNvPr>
          <p:cNvPicPr>
            <a:picLocks noChangeAspect="1"/>
          </p:cNvPicPr>
          <p:nvPr/>
        </p:nvPicPr>
        <p:blipFill>
          <a:blip r:embed="rId6"/>
          <a:stretch>
            <a:fillRect/>
          </a:stretch>
        </p:blipFill>
        <p:spPr>
          <a:xfrm>
            <a:off x="8003560" y="1568026"/>
            <a:ext cx="3514361" cy="1961390"/>
          </a:xfrm>
          <a:prstGeom prst="rect">
            <a:avLst/>
          </a:prstGeom>
          <a:ln>
            <a:solidFill>
              <a:schemeClr val="tx1"/>
            </a:solidFill>
          </a:ln>
        </p:spPr>
      </p:pic>
      <p:pic>
        <p:nvPicPr>
          <p:cNvPr id="10" name="Picture 9" descr="A group of chat bubbles with text&#10;&#10;Description automatically generated">
            <a:extLst>
              <a:ext uri="{FF2B5EF4-FFF2-40B4-BE49-F238E27FC236}">
                <a16:creationId xmlns:a16="http://schemas.microsoft.com/office/drawing/2014/main" id="{32E5428C-56C0-5D8D-4597-99B20ACA7C40}"/>
              </a:ext>
            </a:extLst>
          </p:cNvPr>
          <p:cNvPicPr>
            <a:picLocks noChangeAspect="1"/>
          </p:cNvPicPr>
          <p:nvPr/>
        </p:nvPicPr>
        <p:blipFill>
          <a:blip r:embed="rId7"/>
          <a:stretch>
            <a:fillRect/>
          </a:stretch>
        </p:blipFill>
        <p:spPr>
          <a:xfrm>
            <a:off x="4214091" y="1568536"/>
            <a:ext cx="3294305" cy="1966019"/>
          </a:xfrm>
          <a:prstGeom prst="rect">
            <a:avLst/>
          </a:prstGeom>
        </p:spPr>
      </p:pic>
    </p:spTree>
    <p:extLst>
      <p:ext uri="{BB962C8B-B14F-4D97-AF65-F5344CB8AC3E}">
        <p14:creationId xmlns:p14="http://schemas.microsoft.com/office/powerpoint/2010/main" val="4102084095"/>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A group of people looking down&#10;&#10;Description automatically generated">
            <a:extLst>
              <a:ext uri="{FF2B5EF4-FFF2-40B4-BE49-F238E27FC236}">
                <a16:creationId xmlns:a16="http://schemas.microsoft.com/office/drawing/2014/main" id="{DDB26365-BD5E-9807-5DD0-70A9DE69C588}"/>
              </a:ext>
            </a:extLst>
          </p:cNvPr>
          <p:cNvPicPr>
            <a:picLocks noChangeAspect="1"/>
          </p:cNvPicPr>
          <p:nvPr/>
        </p:nvPicPr>
        <p:blipFill rotWithShape="1">
          <a:blip r:embed="rId2">
            <a:extLst>
              <a:ext uri="{28A0092B-C50C-407E-A947-70E740481C1C}">
                <a14:useLocalDpi xmlns:a14="http://schemas.microsoft.com/office/drawing/2010/main" val="0"/>
              </a:ext>
            </a:extLst>
          </a:blip>
          <a:srcRect l="24926" t="-306" r="13850" b="306"/>
          <a:stretch/>
        </p:blipFill>
        <p:spPr>
          <a:xfrm rot="10800000">
            <a:off x="5636644" y="-121774"/>
            <a:ext cx="7035800" cy="8239549"/>
          </a:xfrm>
          <a:prstGeom prst="rect">
            <a:avLst/>
          </a:prstGeom>
        </p:spPr>
      </p:pic>
      <p:sp>
        <p:nvSpPr>
          <p:cNvPr id="3" name="Oval 2">
            <a:extLst>
              <a:ext uri="{FF2B5EF4-FFF2-40B4-BE49-F238E27FC236}">
                <a16:creationId xmlns:a16="http://schemas.microsoft.com/office/drawing/2014/main" id="{5406CB6C-BE1A-9DF1-E200-5CDAC2434BFB}"/>
              </a:ext>
            </a:extLst>
          </p:cNvPr>
          <p:cNvSpPr/>
          <p:nvPr/>
        </p:nvSpPr>
        <p:spPr>
          <a:xfrm>
            <a:off x="-1137854" y="-356519"/>
            <a:ext cx="5957828" cy="5377970"/>
          </a:xfrm>
          <a:prstGeom prst="ellipse">
            <a:avLst/>
          </a:prstGeom>
          <a:solidFill>
            <a:srgbClr val="F89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6CC7B875-1338-DE79-3072-904476859DF3}"/>
              </a:ext>
            </a:extLst>
          </p:cNvPr>
          <p:cNvSpPr txBox="1"/>
          <p:nvPr/>
        </p:nvSpPr>
        <p:spPr>
          <a:xfrm rot="1724034">
            <a:off x="314633" y="-830165"/>
            <a:ext cx="2513367" cy="47089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0000" b="1">
                <a:solidFill>
                  <a:srgbClr val="8D2456"/>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AC2CDC31-B51F-E4EC-96E4-37CE7D54BF4E}"/>
              </a:ext>
            </a:extLst>
          </p:cNvPr>
          <p:cNvSpPr txBox="1">
            <a:spLocks/>
          </p:cNvSpPr>
          <p:nvPr/>
        </p:nvSpPr>
        <p:spPr>
          <a:xfrm>
            <a:off x="1108604" y="3089243"/>
            <a:ext cx="3436502" cy="113313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20000"/>
              </a:lnSpc>
            </a:pPr>
            <a:r>
              <a:rPr lang="en-GB" sz="2000" b="1">
                <a:latin typeface="Aller" panose="02000503030000020004" pitchFamily="2" charset="77"/>
              </a:rPr>
              <a:t>GROUND RULES  </a:t>
            </a:r>
            <a:br>
              <a:rPr lang="en-GB" sz="2000">
                <a:latin typeface="Aller" panose="02000503030000020004" pitchFamily="2" charset="77"/>
              </a:rPr>
            </a:br>
            <a:r>
              <a:rPr lang="en-GB" sz="2000">
                <a:latin typeface="Aller" panose="02000503030000020004" pitchFamily="2" charset="77"/>
              </a:rPr>
              <a:t>How will we behave in today’s session?</a:t>
            </a:r>
          </a:p>
        </p:txBody>
      </p:sp>
      <p:graphicFrame>
        <p:nvGraphicFramePr>
          <p:cNvPr id="6" name="TextBox 5">
            <a:extLst>
              <a:ext uri="{FF2B5EF4-FFF2-40B4-BE49-F238E27FC236}">
                <a16:creationId xmlns:a16="http://schemas.microsoft.com/office/drawing/2014/main" id="{B695FD37-AFC6-7141-B9FB-8FEF88AA9FE6}"/>
              </a:ext>
            </a:extLst>
          </p:cNvPr>
          <p:cNvGraphicFramePr/>
          <p:nvPr/>
        </p:nvGraphicFramePr>
        <p:xfrm>
          <a:off x="6195372" y="1270861"/>
          <a:ext cx="3119110" cy="4210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lose up of a logo&#10;&#10;Description automatically generated">
            <a:extLst>
              <a:ext uri="{FF2B5EF4-FFF2-40B4-BE49-F238E27FC236}">
                <a16:creationId xmlns:a16="http://schemas.microsoft.com/office/drawing/2014/main" id="{89D383E8-CC5D-A922-06DD-A02502B71D9D}"/>
              </a:ext>
            </a:extLst>
          </p:cNvPr>
          <p:cNvPicPr>
            <a:picLocks noChangeAspect="1"/>
          </p:cNvPicPr>
          <p:nvPr/>
        </p:nvPicPr>
        <p:blipFill>
          <a:blip r:embed="rId8"/>
          <a:stretch>
            <a:fillRect/>
          </a:stretch>
        </p:blipFill>
        <p:spPr>
          <a:xfrm>
            <a:off x="277713" y="5862041"/>
            <a:ext cx="2641600" cy="803965"/>
          </a:xfrm>
          <a:prstGeom prst="rect">
            <a:avLst/>
          </a:prstGeom>
          <a:ln>
            <a:noFill/>
          </a:ln>
        </p:spPr>
      </p:pic>
      <p:pic>
        <p:nvPicPr>
          <p:cNvPr id="8" name="Picture 7" descr="A purple and white sign&#10;&#10;Description automatically generated">
            <a:extLst>
              <a:ext uri="{FF2B5EF4-FFF2-40B4-BE49-F238E27FC236}">
                <a16:creationId xmlns:a16="http://schemas.microsoft.com/office/drawing/2014/main" id="{FCE315CE-90CE-654B-3903-BDBF1AECE9F8}"/>
              </a:ext>
            </a:extLst>
          </p:cNvPr>
          <p:cNvPicPr>
            <a:picLocks noChangeAspect="1"/>
          </p:cNvPicPr>
          <p:nvPr/>
        </p:nvPicPr>
        <p:blipFill>
          <a:blip r:embed="rId9"/>
          <a:stretch>
            <a:fillRect/>
          </a:stretch>
        </p:blipFill>
        <p:spPr>
          <a:xfrm>
            <a:off x="10657692" y="5813162"/>
            <a:ext cx="1328899" cy="830855"/>
          </a:xfrm>
          <a:prstGeom prst="rect">
            <a:avLst/>
          </a:prstGeom>
        </p:spPr>
      </p:pic>
    </p:spTree>
    <p:extLst>
      <p:ext uri="{BB962C8B-B14F-4D97-AF65-F5344CB8AC3E}">
        <p14:creationId xmlns:p14="http://schemas.microsoft.com/office/powerpoint/2010/main" val="1609010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orange sign&#10;&#10;Description automatically generated">
            <a:extLst>
              <a:ext uri="{FF2B5EF4-FFF2-40B4-BE49-F238E27FC236}">
                <a16:creationId xmlns:a16="http://schemas.microsoft.com/office/drawing/2014/main" id="{F83FBE9B-EC4A-9840-B1AD-80C6A7727E6B}"/>
              </a:ext>
            </a:extLst>
          </p:cNvPr>
          <p:cNvPicPr>
            <a:picLocks noChangeAspect="1"/>
          </p:cNvPicPr>
          <p:nvPr/>
        </p:nvPicPr>
        <p:blipFill>
          <a:blip r:embed="rId3"/>
          <a:stretch>
            <a:fillRect/>
          </a:stretch>
        </p:blipFill>
        <p:spPr>
          <a:xfrm>
            <a:off x="11097310" y="6216829"/>
            <a:ext cx="844942" cy="548573"/>
          </a:xfrm>
          <a:prstGeom prst="rect">
            <a:avLst/>
          </a:prstGeom>
        </p:spPr>
      </p:pic>
      <p:sp>
        <p:nvSpPr>
          <p:cNvPr id="16" name="Rectangle 15">
            <a:extLst>
              <a:ext uri="{FF2B5EF4-FFF2-40B4-BE49-F238E27FC236}">
                <a16:creationId xmlns:a16="http://schemas.microsoft.com/office/drawing/2014/main" id="{2649A807-3FBE-7340-94DC-99D5FDAF54C4}"/>
              </a:ext>
            </a:extLst>
          </p:cNvPr>
          <p:cNvSpPr/>
          <p:nvPr/>
        </p:nvSpPr>
        <p:spPr>
          <a:xfrm>
            <a:off x="0" y="0"/>
            <a:ext cx="12192000" cy="1034323"/>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17" name="Title 6">
            <a:extLst>
              <a:ext uri="{FF2B5EF4-FFF2-40B4-BE49-F238E27FC236}">
                <a16:creationId xmlns:a16="http://schemas.microsoft.com/office/drawing/2014/main" id="{A78E3F48-C426-2D4C-856B-FC6F79D1DC5B}"/>
              </a:ext>
            </a:extLst>
          </p:cNvPr>
          <p:cNvSpPr txBox="1">
            <a:spLocks/>
          </p:cNvSpPr>
          <p:nvPr/>
        </p:nvSpPr>
        <p:spPr>
          <a:xfrm>
            <a:off x="0" y="409845"/>
            <a:ext cx="12052663" cy="5554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a:solidFill>
                  <a:schemeClr val="bg1"/>
                </a:solidFill>
                <a:effectLst>
                  <a:outerShdw blurRad="50800" dist="38100" dir="2700000" algn="tl" rotWithShape="0">
                    <a:prstClr val="black">
                      <a:alpha val="40000"/>
                    </a:prstClr>
                  </a:outerShdw>
                </a:effectLst>
                <a:latin typeface="Arial"/>
                <a:cs typeface="Arial"/>
              </a:rPr>
              <a:t>Who and what influences our choices ?</a:t>
            </a:r>
          </a:p>
          <a:p>
            <a:r>
              <a:rPr lang="en-GB" sz="2400">
                <a:solidFill>
                  <a:schemeClr val="bg1"/>
                </a:solidFill>
                <a:effectLst>
                  <a:outerShdw blurRad="50800" dist="38100" dir="2700000" algn="tl" rotWithShape="0">
                    <a:prstClr val="black">
                      <a:alpha val="40000"/>
                    </a:prstClr>
                  </a:outerShdw>
                </a:effectLst>
                <a:latin typeface="Arial"/>
                <a:ea typeface="+mj-lt"/>
                <a:cs typeface="+mj-lt"/>
              </a:rPr>
              <a:t>Why do some people choose to try substances and others not ?</a:t>
            </a:r>
            <a:endParaRPr lang="en-GB" sz="2400">
              <a:solidFill>
                <a:schemeClr val="bg1"/>
              </a:solidFill>
              <a:latin typeface="Arial"/>
              <a:ea typeface="+mj-lt"/>
              <a:cs typeface="+mj-lt"/>
            </a:endParaRPr>
          </a:p>
        </p:txBody>
      </p:sp>
      <p:sp>
        <p:nvSpPr>
          <p:cNvPr id="6" name="Rectangle 5">
            <a:extLst>
              <a:ext uri="{FF2B5EF4-FFF2-40B4-BE49-F238E27FC236}">
                <a16:creationId xmlns:a16="http://schemas.microsoft.com/office/drawing/2014/main" id="{FD88FCA0-DA48-A845-9B17-A9D7083CF550}"/>
              </a:ext>
            </a:extLst>
          </p:cNvPr>
          <p:cNvSpPr/>
          <p:nvPr/>
        </p:nvSpPr>
        <p:spPr>
          <a:xfrm>
            <a:off x="9091408" y="6095641"/>
            <a:ext cx="1068537" cy="108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59377991-928C-2441-8C53-B925E617E824}"/>
              </a:ext>
            </a:extLst>
          </p:cNvPr>
          <p:cNvSpPr/>
          <p:nvPr/>
        </p:nvSpPr>
        <p:spPr>
          <a:xfrm>
            <a:off x="1886985" y="6349907"/>
            <a:ext cx="573902" cy="827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C9A8E600-A55F-C945-B940-2286941C60BC}"/>
              </a:ext>
            </a:extLst>
          </p:cNvPr>
          <p:cNvSpPr/>
          <p:nvPr/>
        </p:nvSpPr>
        <p:spPr>
          <a:xfrm>
            <a:off x="2415112" y="6410822"/>
            <a:ext cx="1018069" cy="943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close up of a logo&#10;&#10;Description automatically generated">
            <a:extLst>
              <a:ext uri="{FF2B5EF4-FFF2-40B4-BE49-F238E27FC236}">
                <a16:creationId xmlns:a16="http://schemas.microsoft.com/office/drawing/2014/main" id="{249F61CB-11E6-9141-39F4-495690990BE5}"/>
              </a:ext>
            </a:extLst>
          </p:cNvPr>
          <p:cNvPicPr>
            <a:picLocks noChangeAspect="1"/>
          </p:cNvPicPr>
          <p:nvPr/>
        </p:nvPicPr>
        <p:blipFill>
          <a:blip r:embed="rId4"/>
          <a:stretch>
            <a:fillRect/>
          </a:stretch>
        </p:blipFill>
        <p:spPr>
          <a:xfrm>
            <a:off x="239486" y="6261888"/>
            <a:ext cx="1656444" cy="505397"/>
          </a:xfrm>
          <a:prstGeom prst="rect">
            <a:avLst/>
          </a:prstGeom>
          <a:ln>
            <a:noFill/>
          </a:ln>
        </p:spPr>
      </p:pic>
      <p:pic>
        <p:nvPicPr>
          <p:cNvPr id="7" name="Picture 6" descr="A screenshot of a game&#10;&#10;Description automatically generated">
            <a:extLst>
              <a:ext uri="{FF2B5EF4-FFF2-40B4-BE49-F238E27FC236}">
                <a16:creationId xmlns:a16="http://schemas.microsoft.com/office/drawing/2014/main" id="{73F11AF5-DDC2-828C-5E9D-0ECAE7D2DD2C}"/>
              </a:ext>
            </a:extLst>
          </p:cNvPr>
          <p:cNvPicPr>
            <a:picLocks noChangeAspect="1"/>
          </p:cNvPicPr>
          <p:nvPr/>
        </p:nvPicPr>
        <p:blipFill>
          <a:blip r:embed="rId5"/>
          <a:srcRect t="-71" r="-69" b="4713"/>
          <a:stretch/>
        </p:blipFill>
        <p:spPr>
          <a:xfrm>
            <a:off x="1986946" y="1036494"/>
            <a:ext cx="8462560" cy="5733649"/>
          </a:xfrm>
          <a:prstGeom prst="rect">
            <a:avLst/>
          </a:prstGeom>
          <a:ln>
            <a:solidFill>
              <a:schemeClr val="bg1"/>
            </a:solidFill>
          </a:ln>
        </p:spPr>
      </p:pic>
      <p:sp>
        <p:nvSpPr>
          <p:cNvPr id="9" name="Rectangle 8">
            <a:extLst>
              <a:ext uri="{FF2B5EF4-FFF2-40B4-BE49-F238E27FC236}">
                <a16:creationId xmlns:a16="http://schemas.microsoft.com/office/drawing/2014/main" id="{1CB9B455-D5C0-475E-4031-2DE2AC31EA80}"/>
              </a:ext>
            </a:extLst>
          </p:cNvPr>
          <p:cNvSpPr/>
          <p:nvPr/>
        </p:nvSpPr>
        <p:spPr>
          <a:xfrm>
            <a:off x="9267422" y="6321976"/>
            <a:ext cx="892997" cy="621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80F891-32D7-AE90-0075-46C5CDFF84FB}"/>
              </a:ext>
            </a:extLst>
          </p:cNvPr>
          <p:cNvSpPr/>
          <p:nvPr/>
        </p:nvSpPr>
        <p:spPr>
          <a:xfrm>
            <a:off x="2175021" y="6514028"/>
            <a:ext cx="1861742" cy="692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B847D1-825B-3535-1DDC-A27979B8FCB6}"/>
              </a:ext>
            </a:extLst>
          </p:cNvPr>
          <p:cNvSpPr/>
          <p:nvPr/>
        </p:nvSpPr>
        <p:spPr>
          <a:xfrm>
            <a:off x="2173754" y="6352161"/>
            <a:ext cx="804394" cy="692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7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8DD627A5-80DE-0C29-A566-CB2068600EFF}"/>
              </a:ext>
            </a:extLst>
          </p:cNvPr>
          <p:cNvGrpSpPr/>
          <p:nvPr/>
        </p:nvGrpSpPr>
        <p:grpSpPr>
          <a:xfrm>
            <a:off x="0" y="0"/>
            <a:ext cx="12192000" cy="1034323"/>
            <a:chOff x="0" y="0"/>
            <a:chExt cx="12192000" cy="1034323"/>
          </a:xfrm>
        </p:grpSpPr>
        <p:sp>
          <p:nvSpPr>
            <p:cNvPr id="26" name="Rectangle 25">
              <a:extLst>
                <a:ext uri="{FF2B5EF4-FFF2-40B4-BE49-F238E27FC236}">
                  <a16:creationId xmlns:a16="http://schemas.microsoft.com/office/drawing/2014/main" id="{6BD7CAAA-9BE2-9940-8B00-246F646BA7CE}"/>
                </a:ext>
              </a:extLst>
            </p:cNvPr>
            <p:cNvSpPr/>
            <p:nvPr/>
          </p:nvSpPr>
          <p:spPr>
            <a:xfrm>
              <a:off x="0" y="0"/>
              <a:ext cx="12192000" cy="1034323"/>
            </a:xfrm>
            <a:prstGeom prst="rect">
              <a:avLst/>
            </a:prstGeom>
            <a:solidFill>
              <a:srgbClr val="EB8B2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9" name="Title 6">
              <a:extLst>
                <a:ext uri="{FF2B5EF4-FFF2-40B4-BE49-F238E27FC236}">
                  <a16:creationId xmlns:a16="http://schemas.microsoft.com/office/drawing/2014/main" id="{3065B32E-8FE7-C640-8A97-21133F5BF071}"/>
                </a:ext>
              </a:extLst>
            </p:cNvPr>
            <p:cNvSpPr txBox="1">
              <a:spLocks/>
            </p:cNvSpPr>
            <p:nvPr/>
          </p:nvSpPr>
          <p:spPr>
            <a:xfrm>
              <a:off x="0" y="396238"/>
              <a:ext cx="12052663" cy="5554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a:solidFill>
                    <a:schemeClr val="bg1"/>
                  </a:solidFill>
                  <a:effectLst>
                    <a:outerShdw blurRad="50800" dist="38100" dir="2700000" algn="tl" rotWithShape="0">
                      <a:prstClr val="black">
                        <a:alpha val="40000"/>
                      </a:prstClr>
                    </a:outerShdw>
                  </a:effectLst>
                  <a:latin typeface="Arial"/>
                  <a:cs typeface="Arial"/>
                </a:rPr>
                <a:t>Who and what influences our choices ?</a:t>
              </a:r>
              <a:endParaRPr lang="en-US" sz="3200">
                <a:solidFill>
                  <a:schemeClr val="bg1"/>
                </a:solidFill>
                <a:effectLst>
                  <a:outerShdw blurRad="50800" dist="38100" dir="2700000" algn="tl" rotWithShape="0">
                    <a:prstClr val="black">
                      <a:alpha val="40000"/>
                    </a:prstClr>
                  </a:outerShdw>
                </a:effectLst>
                <a:latin typeface="Arial"/>
                <a:cs typeface="Arial"/>
              </a:endParaRPr>
            </a:p>
            <a:p>
              <a:r>
                <a:rPr lang="en-GB" sz="2400">
                  <a:solidFill>
                    <a:schemeClr val="bg1"/>
                  </a:solidFill>
                  <a:effectLst>
                    <a:outerShdw blurRad="50800" dist="38100" dir="2700000" algn="tl" rotWithShape="0">
                      <a:prstClr val="black">
                        <a:alpha val="40000"/>
                      </a:prstClr>
                    </a:outerShdw>
                  </a:effectLst>
                  <a:latin typeface="Arial"/>
                  <a:cs typeface="Arial"/>
                </a:rPr>
                <a:t>Why do some people choose to try substances and others not ?</a:t>
              </a:r>
            </a:p>
          </p:txBody>
        </p:sp>
      </p:grpSp>
      <p:pic>
        <p:nvPicPr>
          <p:cNvPr id="5" name="Picture 4" descr="A purple and orange sign&#10;&#10;Description automatically generated">
            <a:extLst>
              <a:ext uri="{FF2B5EF4-FFF2-40B4-BE49-F238E27FC236}">
                <a16:creationId xmlns:a16="http://schemas.microsoft.com/office/drawing/2014/main" id="{5B6CC800-7441-0E7C-2820-9319AF254E05}"/>
              </a:ext>
            </a:extLst>
          </p:cNvPr>
          <p:cNvPicPr>
            <a:picLocks noChangeAspect="1"/>
          </p:cNvPicPr>
          <p:nvPr/>
        </p:nvPicPr>
        <p:blipFill>
          <a:blip r:embed="rId3"/>
          <a:stretch>
            <a:fillRect/>
          </a:stretch>
        </p:blipFill>
        <p:spPr>
          <a:xfrm>
            <a:off x="11097310" y="6216829"/>
            <a:ext cx="844942" cy="548573"/>
          </a:xfrm>
          <a:prstGeom prst="rect">
            <a:avLst/>
          </a:prstGeom>
        </p:spPr>
      </p:pic>
      <p:pic>
        <p:nvPicPr>
          <p:cNvPr id="10" name="Picture 9" descr="A close up of a logo&#10;&#10;Description automatically generated">
            <a:extLst>
              <a:ext uri="{FF2B5EF4-FFF2-40B4-BE49-F238E27FC236}">
                <a16:creationId xmlns:a16="http://schemas.microsoft.com/office/drawing/2014/main" id="{1C91E3EB-EB22-E420-2208-4879210E883D}"/>
              </a:ext>
            </a:extLst>
          </p:cNvPr>
          <p:cNvPicPr>
            <a:picLocks noChangeAspect="1"/>
          </p:cNvPicPr>
          <p:nvPr/>
        </p:nvPicPr>
        <p:blipFill>
          <a:blip r:embed="rId4"/>
          <a:stretch>
            <a:fillRect/>
          </a:stretch>
        </p:blipFill>
        <p:spPr>
          <a:xfrm>
            <a:off x="239486" y="6261888"/>
            <a:ext cx="1656444" cy="505397"/>
          </a:xfrm>
          <a:prstGeom prst="rect">
            <a:avLst/>
          </a:prstGeom>
          <a:ln>
            <a:noFill/>
          </a:ln>
        </p:spPr>
      </p:pic>
      <p:sp>
        <p:nvSpPr>
          <p:cNvPr id="51" name="Rectangle 50">
            <a:extLst>
              <a:ext uri="{FF2B5EF4-FFF2-40B4-BE49-F238E27FC236}">
                <a16:creationId xmlns:a16="http://schemas.microsoft.com/office/drawing/2014/main" id="{23F55941-0722-34EC-8F0A-23700233C829}"/>
              </a:ext>
            </a:extLst>
          </p:cNvPr>
          <p:cNvSpPr/>
          <p:nvPr/>
        </p:nvSpPr>
        <p:spPr>
          <a:xfrm>
            <a:off x="2120591" y="6315569"/>
            <a:ext cx="804394" cy="6920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B65E753-1CE7-B722-3620-F7AF6BA1A7C9}"/>
              </a:ext>
            </a:extLst>
          </p:cNvPr>
          <p:cNvSpPr/>
          <p:nvPr/>
        </p:nvSpPr>
        <p:spPr>
          <a:xfrm rot="5400000">
            <a:off x="7200023" y="5352832"/>
            <a:ext cx="1861742" cy="1152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06B46BB5-ED11-9726-09E6-69FD7EA2EE8E}"/>
              </a:ext>
            </a:extLst>
          </p:cNvPr>
          <p:cNvGrpSpPr/>
          <p:nvPr/>
        </p:nvGrpSpPr>
        <p:grpSpPr>
          <a:xfrm>
            <a:off x="2255884" y="1137503"/>
            <a:ext cx="7701115" cy="5376616"/>
            <a:chOff x="2255884" y="1137503"/>
            <a:chExt cx="7701115" cy="5376616"/>
          </a:xfrm>
        </p:grpSpPr>
        <p:pic>
          <p:nvPicPr>
            <p:cNvPr id="52" name="Picture 51">
              <a:extLst>
                <a:ext uri="{FF2B5EF4-FFF2-40B4-BE49-F238E27FC236}">
                  <a16:creationId xmlns:a16="http://schemas.microsoft.com/office/drawing/2014/main" id="{EA5D9A48-C4CB-7F47-7FB4-9A65A15F81C0}"/>
                </a:ext>
              </a:extLst>
            </p:cNvPr>
            <p:cNvPicPr>
              <a:picLocks noChangeAspect="1"/>
            </p:cNvPicPr>
            <p:nvPr/>
          </p:nvPicPr>
          <p:blipFill>
            <a:blip r:embed="rId5"/>
            <a:srcRect l="18395" t="1379" r="19005" b="18858"/>
            <a:stretch/>
          </p:blipFill>
          <p:spPr>
            <a:xfrm>
              <a:off x="3549214" y="1137503"/>
              <a:ext cx="5300018" cy="4789743"/>
            </a:xfrm>
            <a:prstGeom prst="rect">
              <a:avLst/>
            </a:prstGeom>
            <a:ln>
              <a:noFill/>
            </a:ln>
          </p:spPr>
        </p:pic>
        <p:sp>
          <p:nvSpPr>
            <p:cNvPr id="11" name="Rectangle 10">
              <a:extLst>
                <a:ext uri="{FF2B5EF4-FFF2-40B4-BE49-F238E27FC236}">
                  <a16:creationId xmlns:a16="http://schemas.microsoft.com/office/drawing/2014/main" id="{A411DAEC-4438-C081-D0AB-04964A4A1F70}"/>
                </a:ext>
              </a:extLst>
            </p:cNvPr>
            <p:cNvSpPr/>
            <p:nvPr/>
          </p:nvSpPr>
          <p:spPr>
            <a:xfrm>
              <a:off x="8847114" y="1946679"/>
              <a:ext cx="1109885" cy="3346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Rectangle 40">
              <a:extLst>
                <a:ext uri="{FF2B5EF4-FFF2-40B4-BE49-F238E27FC236}">
                  <a16:creationId xmlns:a16="http://schemas.microsoft.com/office/drawing/2014/main" id="{49D36FD7-9175-E6AB-14A9-C909BE7B7AF7}"/>
                </a:ext>
              </a:extLst>
            </p:cNvPr>
            <p:cNvSpPr/>
            <p:nvPr/>
          </p:nvSpPr>
          <p:spPr>
            <a:xfrm rot="8400000">
              <a:off x="2992318" y="1642365"/>
              <a:ext cx="1654677" cy="13516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A56FBB6-CE35-C999-EE34-0722127E276D}"/>
                </a:ext>
              </a:extLst>
            </p:cNvPr>
            <p:cNvSpPr/>
            <p:nvPr/>
          </p:nvSpPr>
          <p:spPr>
            <a:xfrm rot="9660000">
              <a:off x="2255884" y="2464321"/>
              <a:ext cx="1861742" cy="1152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81AA739-35CD-E2C2-B67F-D2C9DF682BB9}"/>
                </a:ext>
              </a:extLst>
            </p:cNvPr>
            <p:cNvSpPr/>
            <p:nvPr/>
          </p:nvSpPr>
          <p:spPr>
            <a:xfrm rot="10800000">
              <a:off x="7556603" y="5048205"/>
              <a:ext cx="2340207" cy="14659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00BEEB8-80C9-1458-C37E-CBCC3258AA8D}"/>
                </a:ext>
              </a:extLst>
            </p:cNvPr>
            <p:cNvSpPr/>
            <p:nvPr/>
          </p:nvSpPr>
          <p:spPr>
            <a:xfrm rot="2940000">
              <a:off x="7596406" y="2187157"/>
              <a:ext cx="2340207" cy="11233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D9B52EF-59CE-4674-48D7-EB2573DFD5CE}"/>
                </a:ext>
              </a:extLst>
            </p:cNvPr>
            <p:cNvSpPr/>
            <p:nvPr/>
          </p:nvSpPr>
          <p:spPr>
            <a:xfrm rot="21420000">
              <a:off x="2551719" y="5095572"/>
              <a:ext cx="2340207" cy="11233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83683FD-AA0A-FAB5-3C52-BD7801D884A1}"/>
                </a:ext>
              </a:extLst>
            </p:cNvPr>
            <p:cNvSpPr/>
            <p:nvPr/>
          </p:nvSpPr>
          <p:spPr>
            <a:xfrm>
              <a:off x="8602088" y="4693310"/>
              <a:ext cx="660041" cy="611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0D065922-FA34-5AAC-1962-E7A66B05F5F7}"/>
              </a:ext>
            </a:extLst>
          </p:cNvPr>
          <p:cNvSpPr/>
          <p:nvPr/>
        </p:nvSpPr>
        <p:spPr>
          <a:xfrm rot="9660000">
            <a:off x="1928688" y="4626274"/>
            <a:ext cx="1861742" cy="1152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4E7549C-6FA2-5ADB-C3C5-86AE71D7F32B}"/>
              </a:ext>
            </a:extLst>
          </p:cNvPr>
          <p:cNvSpPr/>
          <p:nvPr/>
        </p:nvSpPr>
        <p:spPr>
          <a:xfrm>
            <a:off x="9281693" y="6358785"/>
            <a:ext cx="967480" cy="601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289E7AB-7731-2122-5A66-812CB360E977}"/>
              </a:ext>
            </a:extLst>
          </p:cNvPr>
          <p:cNvSpPr/>
          <p:nvPr/>
        </p:nvSpPr>
        <p:spPr>
          <a:xfrm>
            <a:off x="2730149" y="6516155"/>
            <a:ext cx="1083436" cy="634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F853AD2-BCD7-9DB5-45E6-8B2CADEB37BE}"/>
              </a:ext>
            </a:extLst>
          </p:cNvPr>
          <p:cNvSpPr/>
          <p:nvPr/>
        </p:nvSpPr>
        <p:spPr>
          <a:xfrm>
            <a:off x="1968149" y="6358785"/>
            <a:ext cx="1083436" cy="634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2EEF4A77-0A8B-9E6F-3F32-7DD0256A726C}"/>
              </a:ext>
            </a:extLst>
          </p:cNvPr>
          <p:cNvPicPr>
            <a:picLocks noChangeAspect="1"/>
          </p:cNvPicPr>
          <p:nvPr/>
        </p:nvPicPr>
        <p:blipFill>
          <a:blip r:embed="rId6"/>
          <a:srcRect l="-418" t="1657" r="-98" b="756"/>
          <a:stretch/>
        </p:blipFill>
        <p:spPr>
          <a:xfrm>
            <a:off x="1955543" y="1173090"/>
            <a:ext cx="8535370" cy="5866424"/>
          </a:xfrm>
          <a:prstGeom prst="rect">
            <a:avLst/>
          </a:prstGeom>
          <a:ln>
            <a:noFill/>
          </a:ln>
        </p:spPr>
      </p:pic>
    </p:spTree>
    <p:extLst>
      <p:ext uri="{BB962C8B-B14F-4D97-AF65-F5344CB8AC3E}">
        <p14:creationId xmlns:p14="http://schemas.microsoft.com/office/powerpoint/2010/main" val="8652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4B1923-01E3-E948-9F7A-028B8A8FCAC3}"/>
              </a:ext>
            </a:extLst>
          </p:cNvPr>
          <p:cNvSpPr/>
          <p:nvPr/>
        </p:nvSpPr>
        <p:spPr>
          <a:xfrm>
            <a:off x="0" y="0"/>
            <a:ext cx="5243332" cy="6858000"/>
          </a:xfrm>
          <a:prstGeom prst="rect">
            <a:avLst/>
          </a:prstGeom>
          <a:solidFill>
            <a:srgbClr val="EA9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latin typeface="Arial" panose="020B0604020202020204" pitchFamily="34" charset="0"/>
            </a:endParaRPr>
          </a:p>
        </p:txBody>
      </p:sp>
      <p:sp>
        <p:nvSpPr>
          <p:cNvPr id="8" name="TextBox 7">
            <a:extLst>
              <a:ext uri="{FF2B5EF4-FFF2-40B4-BE49-F238E27FC236}">
                <a16:creationId xmlns:a16="http://schemas.microsoft.com/office/drawing/2014/main" id="{EAF2FDB5-A63E-458D-AA39-F53A4BDFCB69}"/>
              </a:ext>
            </a:extLst>
          </p:cNvPr>
          <p:cNvSpPr txBox="1"/>
          <p:nvPr/>
        </p:nvSpPr>
        <p:spPr>
          <a:xfrm>
            <a:off x="308488" y="1836515"/>
            <a:ext cx="4598124" cy="2185214"/>
          </a:xfrm>
          <a:prstGeom prst="rect">
            <a:avLst/>
          </a:prstGeom>
          <a:noFill/>
        </p:spPr>
        <p:txBody>
          <a:bodyPr wrap="square" lIns="91440" tIns="45720" rIns="91440" bIns="45720" rtlCol="0" anchor="t">
            <a:spAutoFit/>
          </a:bodyPr>
          <a:lstStyle/>
          <a:p>
            <a:pPr algn="ctr">
              <a:defRPr/>
            </a:pPr>
            <a:r>
              <a:rPr lang="en-GB" sz="3200" b="1">
                <a:solidFill>
                  <a:schemeClr val="bg1"/>
                </a:solidFill>
                <a:latin typeface="Arial"/>
                <a:cs typeface="Arial"/>
              </a:rPr>
              <a:t>So, what’s out there? </a:t>
            </a:r>
            <a:endParaRPr lang="en-GB" sz="3200" b="1">
              <a:solidFill>
                <a:schemeClr val="bg1"/>
              </a:solidFill>
              <a:latin typeface="Calibri" panose="020F0502020204030204"/>
              <a:cs typeface="Calibri"/>
            </a:endParaRPr>
          </a:p>
          <a:p>
            <a:pPr algn="ctr">
              <a:defRPr/>
            </a:pPr>
            <a:endParaRPr lang="en-GB" sz="2400" b="1">
              <a:solidFill>
                <a:schemeClr val="bg1"/>
              </a:solidFill>
              <a:latin typeface="Arial"/>
              <a:cs typeface="Arial"/>
            </a:endParaRPr>
          </a:p>
          <a:p>
            <a:pPr algn="ctr">
              <a:defRPr/>
            </a:pPr>
            <a:r>
              <a:rPr lang="en-GB" sz="2400" b="1">
                <a:solidFill>
                  <a:schemeClr val="bg1"/>
                </a:solidFill>
                <a:latin typeface="Arial"/>
                <a:cs typeface="Arial"/>
              </a:rPr>
              <a:t>What do older teenagers think? </a:t>
            </a:r>
            <a:endParaRPr lang="en-GB" sz="2400" b="1">
              <a:solidFill>
                <a:schemeClr val="bg1"/>
              </a:solidFill>
              <a:latin typeface="Calibri" panose="020F0502020204030204"/>
              <a:cs typeface="Calibri"/>
            </a:endParaRPr>
          </a:p>
          <a:p>
            <a:pPr lvl="0">
              <a:defRPr/>
            </a:pPr>
            <a:endParaRPr lang="en-GB" sz="3200" b="1">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97D6404-FB58-3A43-987F-7BE3C5539EB7}"/>
              </a:ext>
            </a:extLst>
          </p:cNvPr>
          <p:cNvGrpSpPr/>
          <p:nvPr/>
        </p:nvGrpSpPr>
        <p:grpSpPr>
          <a:xfrm>
            <a:off x="5555848" y="740779"/>
            <a:ext cx="6423949" cy="5227698"/>
            <a:chOff x="5243332" y="273277"/>
            <a:chExt cx="6802925" cy="5857246"/>
          </a:xfrm>
        </p:grpSpPr>
        <p:pic>
          <p:nvPicPr>
            <p:cNvPr id="4" name="Picture 3">
              <a:extLst>
                <a:ext uri="{FF2B5EF4-FFF2-40B4-BE49-F238E27FC236}">
                  <a16:creationId xmlns:a16="http://schemas.microsoft.com/office/drawing/2014/main" id="{C524BC4A-59FD-D9F0-7F8E-33B0F3A394A7}"/>
                </a:ext>
              </a:extLst>
            </p:cNvPr>
            <p:cNvPicPr>
              <a:picLocks noChangeAspect="1"/>
            </p:cNvPicPr>
            <p:nvPr/>
          </p:nvPicPr>
          <p:blipFill>
            <a:blip r:embed="rId2"/>
            <a:stretch>
              <a:fillRect/>
            </a:stretch>
          </p:blipFill>
          <p:spPr>
            <a:xfrm>
              <a:off x="6447099" y="273277"/>
              <a:ext cx="5599158" cy="5857246"/>
            </a:xfrm>
            <a:prstGeom prst="rect">
              <a:avLst/>
            </a:prstGeom>
          </p:spPr>
        </p:pic>
        <p:sp>
          <p:nvSpPr>
            <p:cNvPr id="9" name="TextBox 8">
              <a:extLst>
                <a:ext uri="{FF2B5EF4-FFF2-40B4-BE49-F238E27FC236}">
                  <a16:creationId xmlns:a16="http://schemas.microsoft.com/office/drawing/2014/main" id="{616B9884-469F-204F-ABF0-BB66F59B03C1}"/>
                </a:ext>
              </a:extLst>
            </p:cNvPr>
            <p:cNvSpPr txBox="1"/>
            <p:nvPr/>
          </p:nvSpPr>
          <p:spPr>
            <a:xfrm>
              <a:off x="7560969" y="363280"/>
              <a:ext cx="552883" cy="5615155"/>
            </a:xfrm>
            <a:prstGeom prst="rect">
              <a:avLst/>
            </a:prstGeom>
            <a:noFill/>
            <a:ln>
              <a:noFill/>
            </a:ln>
          </p:spPr>
          <p:txBody>
            <a:bodyPr wrap="square" rtlCol="0">
              <a:spAutoFit/>
            </a:bodyPr>
            <a:lstStyle/>
            <a:p>
              <a:pPr>
                <a:spcBef>
                  <a:spcPts val="1300"/>
                </a:spcBef>
              </a:pPr>
              <a:r>
                <a:rPr lang="en-GB" sz="1200" b="1">
                  <a:latin typeface="Arial" panose="020B0604020202020204" pitchFamily="34" charset="0"/>
                  <a:cs typeface="Arial" panose="020B0604020202020204" pitchFamily="34" charset="0"/>
                </a:rPr>
                <a:t>95%</a:t>
              </a:r>
            </a:p>
            <a:p>
              <a:pPr>
                <a:spcBef>
                  <a:spcPts val="1300"/>
                </a:spcBef>
              </a:pPr>
              <a:r>
                <a:rPr lang="en-GB" sz="1200" b="1">
                  <a:latin typeface="Arial" panose="020B0604020202020204" pitchFamily="34" charset="0"/>
                  <a:cs typeface="Arial" panose="020B0604020202020204" pitchFamily="34" charset="0"/>
                </a:rPr>
                <a:t>93%</a:t>
              </a:r>
            </a:p>
            <a:p>
              <a:pPr>
                <a:spcBef>
                  <a:spcPts val="1300"/>
                </a:spcBef>
              </a:pPr>
              <a:r>
                <a:rPr lang="en-GB" sz="1200" b="1">
                  <a:latin typeface="Arial" panose="020B0604020202020204" pitchFamily="34" charset="0"/>
                  <a:cs typeface="Arial" panose="020B0604020202020204" pitchFamily="34" charset="0"/>
                </a:rPr>
                <a:t>76%</a:t>
              </a:r>
            </a:p>
            <a:p>
              <a:pPr>
                <a:spcBef>
                  <a:spcPts val="1300"/>
                </a:spcBef>
              </a:pPr>
              <a:r>
                <a:rPr lang="en-GB" sz="1200" b="1">
                  <a:latin typeface="Arial" panose="020B0604020202020204" pitchFamily="34" charset="0"/>
                  <a:cs typeface="Arial" panose="020B0604020202020204" pitchFamily="34" charset="0"/>
                </a:rPr>
                <a:t>74%</a:t>
              </a:r>
            </a:p>
            <a:p>
              <a:pPr>
                <a:spcBef>
                  <a:spcPts val="1300"/>
                </a:spcBef>
              </a:pPr>
              <a:r>
                <a:rPr lang="en-GB" sz="1200" b="1">
                  <a:latin typeface="Arial" panose="020B0604020202020204" pitchFamily="34" charset="0"/>
                  <a:cs typeface="Arial" panose="020B0604020202020204" pitchFamily="34" charset="0"/>
                </a:rPr>
                <a:t>44%</a:t>
              </a:r>
            </a:p>
            <a:p>
              <a:pPr>
                <a:spcBef>
                  <a:spcPts val="1300"/>
                </a:spcBef>
              </a:pPr>
              <a:r>
                <a:rPr lang="en-GB" sz="1200" b="1">
                  <a:latin typeface="Arial" panose="020B0604020202020204" pitchFamily="34" charset="0"/>
                  <a:cs typeface="Arial" panose="020B0604020202020204" pitchFamily="34" charset="0"/>
                </a:rPr>
                <a:t>30% </a:t>
              </a:r>
            </a:p>
            <a:p>
              <a:pPr>
                <a:spcBef>
                  <a:spcPts val="1300"/>
                </a:spcBef>
              </a:pPr>
              <a:r>
                <a:rPr lang="en-GB" sz="1200" b="1">
                  <a:latin typeface="Arial" panose="020B0604020202020204" pitchFamily="34" charset="0"/>
                  <a:cs typeface="Arial" panose="020B0604020202020204" pitchFamily="34" charset="0"/>
                </a:rPr>
                <a:t>27%</a:t>
              </a:r>
            </a:p>
            <a:p>
              <a:pPr>
                <a:spcBef>
                  <a:spcPts val="1300"/>
                </a:spcBef>
              </a:pPr>
              <a:r>
                <a:rPr lang="en-GB" sz="1200" b="1">
                  <a:latin typeface="Arial" panose="020B0604020202020204" pitchFamily="34" charset="0"/>
                  <a:cs typeface="Arial" panose="020B0604020202020204" pitchFamily="34" charset="0"/>
                </a:rPr>
                <a:t>20%</a:t>
              </a:r>
            </a:p>
            <a:p>
              <a:pPr>
                <a:spcBef>
                  <a:spcPts val="1300"/>
                </a:spcBef>
              </a:pPr>
              <a:r>
                <a:rPr lang="en-GB" sz="1200" b="1">
                  <a:latin typeface="Arial" panose="020B0604020202020204" pitchFamily="34" charset="0"/>
                  <a:cs typeface="Arial" panose="020B0604020202020204" pitchFamily="34" charset="0"/>
                </a:rPr>
                <a:t>15% </a:t>
              </a:r>
            </a:p>
            <a:p>
              <a:pPr>
                <a:spcBef>
                  <a:spcPts val="1300"/>
                </a:spcBef>
              </a:pPr>
              <a:r>
                <a:rPr lang="en-GB" sz="1200" b="1">
                  <a:latin typeface="Arial" panose="020B0604020202020204" pitchFamily="34" charset="0"/>
                  <a:cs typeface="Arial" panose="020B0604020202020204" pitchFamily="34" charset="0"/>
                </a:rPr>
                <a:t>12%</a:t>
              </a:r>
            </a:p>
            <a:p>
              <a:pPr>
                <a:spcBef>
                  <a:spcPts val="1300"/>
                </a:spcBef>
              </a:pPr>
              <a:r>
                <a:rPr lang="en-GB" sz="1200" b="1">
                  <a:latin typeface="Arial" panose="020B0604020202020204" pitchFamily="34" charset="0"/>
                  <a:cs typeface="Arial" panose="020B0604020202020204" pitchFamily="34" charset="0"/>
                </a:rPr>
                <a:t>9%</a:t>
              </a:r>
            </a:p>
            <a:p>
              <a:pPr>
                <a:spcBef>
                  <a:spcPts val="1300"/>
                </a:spcBef>
              </a:pPr>
              <a:r>
                <a:rPr lang="en-GB" sz="1200" b="1">
                  <a:latin typeface="Arial" panose="020B0604020202020204" pitchFamily="34" charset="0"/>
                  <a:cs typeface="Arial" panose="020B0604020202020204" pitchFamily="34" charset="0"/>
                </a:rPr>
                <a:t>9%</a:t>
              </a:r>
            </a:p>
            <a:p>
              <a:pPr>
                <a:spcBef>
                  <a:spcPts val="1300"/>
                </a:spcBef>
              </a:pPr>
              <a:r>
                <a:rPr lang="en-GB" sz="1200" b="1">
                  <a:latin typeface="Arial" panose="020B0604020202020204" pitchFamily="34" charset="0"/>
                  <a:cs typeface="Arial" panose="020B0604020202020204" pitchFamily="34" charset="0"/>
                </a:rPr>
                <a:t>6%  </a:t>
              </a:r>
            </a:p>
            <a:p>
              <a:pPr>
                <a:spcBef>
                  <a:spcPts val="1300"/>
                </a:spcBef>
              </a:pPr>
              <a:r>
                <a:rPr lang="en-GB" sz="1200" b="1">
                  <a:latin typeface="Arial" panose="020B0604020202020204" pitchFamily="34" charset="0"/>
                  <a:cs typeface="Arial" panose="020B0604020202020204" pitchFamily="34" charset="0"/>
                </a:rPr>
                <a:t>4%</a:t>
              </a:r>
            </a:p>
          </p:txBody>
        </p:sp>
        <p:sp>
          <p:nvSpPr>
            <p:cNvPr id="10" name="TextBox 9">
              <a:extLst>
                <a:ext uri="{FF2B5EF4-FFF2-40B4-BE49-F238E27FC236}">
                  <a16:creationId xmlns:a16="http://schemas.microsoft.com/office/drawing/2014/main" id="{CF95233F-A858-1ACA-3DB3-0AFF1245676A}"/>
                </a:ext>
              </a:extLst>
            </p:cNvPr>
            <p:cNvSpPr txBox="1"/>
            <p:nvPr/>
          </p:nvSpPr>
          <p:spPr>
            <a:xfrm>
              <a:off x="5243332" y="332625"/>
              <a:ext cx="2078376" cy="5428367"/>
            </a:xfrm>
            <a:prstGeom prst="rect">
              <a:avLst/>
            </a:prstGeom>
            <a:solidFill>
              <a:schemeClr val="bg1"/>
            </a:solidFill>
            <a:ln>
              <a:noFill/>
            </a:ln>
          </p:spPr>
          <p:txBody>
            <a:bodyPr wrap="square" rtlCol="0">
              <a:spAutoFit/>
            </a:bodyPr>
            <a:lstStyle/>
            <a:p>
              <a:pPr indent="-342900" algn="r">
                <a:spcBef>
                  <a:spcPts val="1300"/>
                </a:spcBef>
                <a:buAutoNum type="arabicPeriod"/>
              </a:pPr>
              <a:r>
                <a:rPr lang="en-GB" sz="1200">
                  <a:latin typeface="Arial" panose="020B0604020202020204" pitchFamily="34" charset="0"/>
                  <a:cs typeface="Arial" panose="020B0604020202020204" pitchFamily="34" charset="0"/>
                </a:rPr>
                <a:t>Vaping </a:t>
              </a:r>
            </a:p>
            <a:p>
              <a:pPr indent="-342900" algn="r">
                <a:spcBef>
                  <a:spcPts val="1300"/>
                </a:spcBef>
                <a:buAutoNum type="arabicPeriod"/>
              </a:pPr>
              <a:r>
                <a:rPr lang="en-GB" sz="1200">
                  <a:latin typeface="Arial" panose="020B0604020202020204" pitchFamily="34" charset="0"/>
                  <a:cs typeface="Arial" panose="020B0604020202020204" pitchFamily="34" charset="0"/>
                </a:rPr>
                <a:t>Alcohol </a:t>
              </a:r>
            </a:p>
            <a:p>
              <a:pPr indent="-342900" algn="r">
                <a:spcBef>
                  <a:spcPts val="1300"/>
                </a:spcBef>
                <a:buAutoNum type="arabicPeriod"/>
              </a:pPr>
              <a:r>
                <a:rPr lang="en-GB" sz="1200">
                  <a:latin typeface="Arial" panose="020B0604020202020204" pitchFamily="34" charset="0"/>
                  <a:cs typeface="Arial" panose="020B0604020202020204" pitchFamily="34" charset="0"/>
                </a:rPr>
                <a:t>Cigarettes </a:t>
              </a:r>
            </a:p>
            <a:p>
              <a:pPr algn="r">
                <a:spcBef>
                  <a:spcPts val="1300"/>
                </a:spcBef>
              </a:pPr>
              <a:r>
                <a:rPr lang="en-GB" sz="1200">
                  <a:latin typeface="Arial" panose="020B0604020202020204" pitchFamily="34" charset="0"/>
                  <a:cs typeface="Arial" panose="020B0604020202020204" pitchFamily="34" charset="0"/>
                </a:rPr>
                <a:t>4. Cannabis (weed) </a:t>
              </a:r>
            </a:p>
            <a:p>
              <a:pPr algn="r">
                <a:spcBef>
                  <a:spcPts val="1300"/>
                </a:spcBef>
              </a:pPr>
              <a:r>
                <a:rPr lang="en-GB" sz="1200">
                  <a:latin typeface="Arial" panose="020B0604020202020204" pitchFamily="34" charset="0"/>
                  <a:cs typeface="Arial" panose="020B0604020202020204" pitchFamily="34" charset="0"/>
                </a:rPr>
                <a:t>5. Cannabis (edibles) </a:t>
              </a:r>
            </a:p>
            <a:p>
              <a:pPr algn="r">
                <a:spcBef>
                  <a:spcPts val="1300"/>
                </a:spcBef>
              </a:pPr>
              <a:r>
                <a:rPr lang="en-GB" sz="1200">
                  <a:latin typeface="Arial" panose="020B0604020202020204" pitchFamily="34" charset="0"/>
                  <a:cs typeface="Arial" panose="020B0604020202020204" pitchFamily="34" charset="0"/>
                </a:rPr>
                <a:t>6. Nitrous oxide</a:t>
              </a:r>
            </a:p>
            <a:p>
              <a:pPr algn="r">
                <a:spcBef>
                  <a:spcPts val="1300"/>
                </a:spcBef>
              </a:pPr>
              <a:r>
                <a:rPr lang="en-GB" sz="1200">
                  <a:latin typeface="Arial" panose="020B0604020202020204" pitchFamily="34" charset="0"/>
                  <a:cs typeface="Arial" panose="020B0604020202020204" pitchFamily="34" charset="0"/>
                </a:rPr>
                <a:t>7. Ketamine </a:t>
              </a:r>
            </a:p>
            <a:p>
              <a:pPr algn="r">
                <a:spcBef>
                  <a:spcPts val="1300"/>
                </a:spcBef>
              </a:pPr>
              <a:r>
                <a:rPr lang="en-GB" sz="1200">
                  <a:latin typeface="Arial" panose="020B0604020202020204" pitchFamily="34" charset="0"/>
                  <a:cs typeface="Arial" panose="020B0604020202020204" pitchFamily="34" charset="0"/>
                </a:rPr>
                <a:t>8. Cocaine </a:t>
              </a:r>
            </a:p>
            <a:p>
              <a:pPr algn="r">
                <a:spcBef>
                  <a:spcPts val="1300"/>
                </a:spcBef>
              </a:pPr>
              <a:r>
                <a:rPr lang="en-GB" sz="1200">
                  <a:latin typeface="Arial" panose="020B0604020202020204" pitchFamily="34" charset="0"/>
                  <a:cs typeface="Arial" panose="020B0604020202020204" pitchFamily="34" charset="0"/>
                </a:rPr>
                <a:t>9. MDMA/ecstasy</a:t>
              </a:r>
            </a:p>
            <a:p>
              <a:pPr algn="r">
                <a:spcBef>
                  <a:spcPts val="1300"/>
                </a:spcBef>
              </a:pPr>
              <a:r>
                <a:rPr lang="en-GB" sz="1200">
                  <a:latin typeface="Arial" panose="020B0604020202020204" pitchFamily="34" charset="0"/>
                  <a:cs typeface="Arial" panose="020B0604020202020204" pitchFamily="34" charset="0"/>
                </a:rPr>
                <a:t>10. Magic mushrooms </a:t>
              </a:r>
            </a:p>
            <a:p>
              <a:pPr algn="r">
                <a:spcBef>
                  <a:spcPts val="1300"/>
                </a:spcBef>
              </a:pPr>
              <a:r>
                <a:rPr lang="en-GB" sz="1200">
                  <a:latin typeface="Arial" panose="020B0604020202020204" pitchFamily="34" charset="0"/>
                  <a:cs typeface="Arial" panose="020B0604020202020204" pitchFamily="34" charset="0"/>
                </a:rPr>
                <a:t>11. LSD</a:t>
              </a:r>
            </a:p>
            <a:p>
              <a:pPr algn="r">
                <a:spcBef>
                  <a:spcPts val="1300"/>
                </a:spcBef>
              </a:pPr>
              <a:r>
                <a:rPr lang="en-GB" sz="1200">
                  <a:latin typeface="Arial" panose="020B0604020202020204" pitchFamily="34" charset="0"/>
                  <a:cs typeface="Arial" panose="020B0604020202020204" pitchFamily="34" charset="0"/>
                </a:rPr>
                <a:t>12. Steroids</a:t>
              </a:r>
            </a:p>
            <a:p>
              <a:pPr algn="r">
                <a:spcBef>
                  <a:spcPts val="1300"/>
                </a:spcBef>
              </a:pPr>
              <a:r>
                <a:rPr lang="en-GB" sz="1200">
                  <a:latin typeface="Arial" panose="020B0604020202020204" pitchFamily="34" charset="0"/>
                  <a:cs typeface="Arial" panose="020B0604020202020204" pitchFamily="34" charset="0"/>
                </a:rPr>
                <a:t>13. Xanax</a:t>
              </a:r>
            </a:p>
            <a:p>
              <a:pPr algn="r">
                <a:spcBef>
                  <a:spcPts val="1300"/>
                </a:spcBef>
              </a:pPr>
              <a:r>
                <a:rPr lang="en-GB" sz="1200">
                  <a:latin typeface="Arial" panose="020B0604020202020204" pitchFamily="34" charset="0"/>
                  <a:cs typeface="Arial" panose="020B0604020202020204" pitchFamily="34" charset="0"/>
                </a:rPr>
                <a:t>14. Other</a:t>
              </a:r>
              <a:endParaRPr lang="en-GB" sz="1200" i="1">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45C1C56F-0878-9348-99B5-FA17CF428955}"/>
              </a:ext>
            </a:extLst>
          </p:cNvPr>
          <p:cNvSpPr txBox="1"/>
          <p:nvPr/>
        </p:nvSpPr>
        <p:spPr>
          <a:xfrm>
            <a:off x="5969644" y="6083024"/>
            <a:ext cx="5935457" cy="406355"/>
          </a:xfrm>
          <a:prstGeom prst="rect">
            <a:avLst/>
          </a:prstGeom>
          <a:noFill/>
        </p:spPr>
        <p:txBody>
          <a:bodyPr wrap="square" lIns="91440" tIns="45720" rIns="91440" bIns="45720" anchor="t">
            <a:spAutoFit/>
          </a:bodyPr>
          <a:lstStyle/>
          <a:p>
            <a:r>
              <a:rPr lang="en-GB" sz="1000">
                <a:latin typeface="Arial"/>
                <a:cs typeface="Arial"/>
              </a:rPr>
              <a:t>Based on responses of </a:t>
            </a:r>
            <a:r>
              <a:rPr lang="en-GB" sz="1000">
                <a:latin typeface="Calibri" panose="020F0502020204030204"/>
              </a:rPr>
              <a:t>6,356 15 to 18- year-olds, academic year </a:t>
            </a:r>
            <a:r>
              <a:rPr lang="en-GB" sz="1000"/>
              <a:t>2022-2023</a:t>
            </a:r>
            <a:endParaRPr lang="en-GB" sz="1000">
              <a:latin typeface="Calibri" panose="020F0502020204030204"/>
              <a:ea typeface="Calibri"/>
              <a:cs typeface="Calibri"/>
            </a:endParaRPr>
          </a:p>
          <a:p>
            <a:r>
              <a:rPr lang="en-GB" sz="1000">
                <a:latin typeface="Arial"/>
                <a:cs typeface="Arial"/>
              </a:rPr>
              <a:t>Source: DSM Foundation 2023</a:t>
            </a:r>
          </a:p>
        </p:txBody>
      </p:sp>
      <p:sp>
        <p:nvSpPr>
          <p:cNvPr id="12" name="TextBox 11">
            <a:extLst>
              <a:ext uri="{FF2B5EF4-FFF2-40B4-BE49-F238E27FC236}">
                <a16:creationId xmlns:a16="http://schemas.microsoft.com/office/drawing/2014/main" id="{D6CEC7C1-05EF-2747-B540-49C31DAC67C4}"/>
              </a:ext>
            </a:extLst>
          </p:cNvPr>
          <p:cNvSpPr txBox="1"/>
          <p:nvPr/>
        </p:nvSpPr>
        <p:spPr>
          <a:xfrm>
            <a:off x="5495082" y="312516"/>
            <a:ext cx="7517756" cy="369332"/>
          </a:xfrm>
          <a:prstGeom prst="rect">
            <a:avLst/>
          </a:prstGeom>
          <a:noFill/>
        </p:spPr>
        <p:txBody>
          <a:bodyPr wrap="square">
            <a:spAutoFit/>
          </a:bodyPr>
          <a:lstStyle/>
          <a:p>
            <a:pPr lvl="0">
              <a:defRPr/>
            </a:pPr>
            <a:r>
              <a:rPr lang="en-GB" sz="1800" b="1">
                <a:latin typeface="Calibri" panose="020F0502020204030204"/>
              </a:rPr>
              <a:t>Substances teenagers believe are most used by their year group.  </a:t>
            </a:r>
          </a:p>
        </p:txBody>
      </p:sp>
      <p:pic>
        <p:nvPicPr>
          <p:cNvPr id="6" name="Picture 5" descr="A purple and orange sign&#10;&#10;Description automatically generated">
            <a:extLst>
              <a:ext uri="{FF2B5EF4-FFF2-40B4-BE49-F238E27FC236}">
                <a16:creationId xmlns:a16="http://schemas.microsoft.com/office/drawing/2014/main" id="{AF406D15-D8B9-3E34-E958-89AD533056AE}"/>
              </a:ext>
            </a:extLst>
          </p:cNvPr>
          <p:cNvPicPr>
            <a:picLocks noChangeAspect="1"/>
          </p:cNvPicPr>
          <p:nvPr/>
        </p:nvPicPr>
        <p:blipFill>
          <a:blip r:embed="rId3"/>
          <a:stretch>
            <a:fillRect/>
          </a:stretch>
        </p:blipFill>
        <p:spPr>
          <a:xfrm>
            <a:off x="11097310" y="6216829"/>
            <a:ext cx="844942" cy="548573"/>
          </a:xfrm>
          <a:prstGeom prst="rect">
            <a:avLst/>
          </a:prstGeom>
        </p:spPr>
      </p:pic>
      <p:pic>
        <p:nvPicPr>
          <p:cNvPr id="19" name="Picture 18" descr="A close up of a logo&#10;&#10;Description automatically generated">
            <a:extLst>
              <a:ext uri="{FF2B5EF4-FFF2-40B4-BE49-F238E27FC236}">
                <a16:creationId xmlns:a16="http://schemas.microsoft.com/office/drawing/2014/main" id="{158ADCA7-01B7-1232-0012-BC2851611C59}"/>
              </a:ext>
            </a:extLst>
          </p:cNvPr>
          <p:cNvPicPr>
            <a:picLocks noChangeAspect="1"/>
          </p:cNvPicPr>
          <p:nvPr/>
        </p:nvPicPr>
        <p:blipFill>
          <a:blip r:embed="rId4"/>
          <a:stretch>
            <a:fillRect/>
          </a:stretch>
        </p:blipFill>
        <p:spPr>
          <a:xfrm>
            <a:off x="239486" y="6261888"/>
            <a:ext cx="1656444" cy="505397"/>
          </a:xfrm>
          <a:prstGeom prst="rect">
            <a:avLst/>
          </a:prstGeom>
          <a:ln>
            <a:noFill/>
          </a:ln>
        </p:spPr>
      </p:pic>
    </p:spTree>
    <p:extLst>
      <p:ext uri="{BB962C8B-B14F-4D97-AF65-F5344CB8AC3E}">
        <p14:creationId xmlns:p14="http://schemas.microsoft.com/office/powerpoint/2010/main" val="94854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E9BEAC2-5D2F-A340-A3A7-DEAAAB9B1ACA}"/>
              </a:ext>
            </a:extLst>
          </p:cNvPr>
          <p:cNvSpPr/>
          <p:nvPr/>
        </p:nvSpPr>
        <p:spPr>
          <a:xfrm>
            <a:off x="0" y="-2"/>
            <a:ext cx="12192000" cy="1077240"/>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11" name="Rectangle 10">
            <a:extLst>
              <a:ext uri="{FF2B5EF4-FFF2-40B4-BE49-F238E27FC236}">
                <a16:creationId xmlns:a16="http://schemas.microsoft.com/office/drawing/2014/main" id="{0ED4B64C-09CC-4E11-A8C0-51EBCD6A3779}"/>
              </a:ext>
            </a:extLst>
          </p:cNvPr>
          <p:cNvSpPr/>
          <p:nvPr/>
        </p:nvSpPr>
        <p:spPr>
          <a:xfrm>
            <a:off x="239512" y="1184488"/>
            <a:ext cx="7091642" cy="369332"/>
          </a:xfrm>
          <a:prstGeom prst="rect">
            <a:avLst/>
          </a:prstGeom>
        </p:spPr>
        <p:txBody>
          <a:bodyPr wrap="square" lIns="91440" tIns="45720" rIns="91440" bIns="45720" anchor="t">
            <a:spAutoFit/>
          </a:bodyPr>
          <a:lstStyle/>
          <a:p>
            <a:pPr algn="ctr" defTabSz="742950">
              <a:spcBef>
                <a:spcPts val="975"/>
              </a:spcBef>
              <a:defRPr/>
            </a:pPr>
            <a:r>
              <a:rPr lang="en-GB" b="1">
                <a:latin typeface="Arial"/>
                <a:cs typeface="Arial"/>
              </a:rPr>
              <a:t>How many 11 to 15 year-olds have been offered illegal drugs?</a:t>
            </a:r>
            <a:endParaRPr lang="en-GB">
              <a:latin typeface="+mj-lt"/>
              <a:cs typeface="Calibri Light"/>
            </a:endParaRPr>
          </a:p>
        </p:txBody>
      </p:sp>
      <p:sp>
        <p:nvSpPr>
          <p:cNvPr id="24" name="TextBox 23">
            <a:extLst>
              <a:ext uri="{FF2B5EF4-FFF2-40B4-BE49-F238E27FC236}">
                <a16:creationId xmlns:a16="http://schemas.microsoft.com/office/drawing/2014/main" id="{87B0EE79-2789-DE4D-9E5E-7192BB403E1A}"/>
              </a:ext>
            </a:extLst>
          </p:cNvPr>
          <p:cNvSpPr txBox="1"/>
          <p:nvPr/>
        </p:nvSpPr>
        <p:spPr>
          <a:xfrm>
            <a:off x="0" y="227563"/>
            <a:ext cx="12192000" cy="584775"/>
          </a:xfrm>
          <a:prstGeom prst="rect">
            <a:avLst/>
          </a:prstGeom>
          <a:noFill/>
        </p:spPr>
        <p:txBody>
          <a:bodyPr wrap="square" lIns="91440" tIns="45720" rIns="91440" bIns="45720" anchor="t">
            <a:spAutoFit/>
          </a:bodyPr>
          <a:lstStyle/>
          <a:p>
            <a:pPr algn="ctr" defTabSz="742950">
              <a:defRPr/>
            </a:pPr>
            <a:r>
              <a:rPr lang="en-GB" sz="3200" b="1">
                <a:solidFill>
                  <a:prstClr val="white"/>
                </a:solidFill>
                <a:latin typeface="Arial"/>
                <a:cs typeface="Arial"/>
              </a:rPr>
              <a:t>Is that true? How many young people use substances? </a:t>
            </a:r>
            <a:endParaRPr lang="en-GB" sz="3200" b="1">
              <a:solidFill>
                <a:prstClr val="white"/>
              </a:solidFill>
              <a:latin typeface="Arial" panose="020B0604020202020204" pitchFamily="34" charset="0"/>
              <a:cs typeface="Arial" panose="020B0604020202020204" pitchFamily="34" charset="0"/>
            </a:endParaRPr>
          </a:p>
        </p:txBody>
      </p:sp>
      <p:pic>
        <p:nvPicPr>
          <p:cNvPr id="5" name="Picture 4" descr="A purple and orange sign&#10;&#10;Description automatically generated">
            <a:extLst>
              <a:ext uri="{FF2B5EF4-FFF2-40B4-BE49-F238E27FC236}">
                <a16:creationId xmlns:a16="http://schemas.microsoft.com/office/drawing/2014/main" id="{BD9D1CC6-A060-9A6C-0BBA-11A393EA36D0}"/>
              </a:ext>
            </a:extLst>
          </p:cNvPr>
          <p:cNvPicPr>
            <a:picLocks noChangeAspect="1"/>
          </p:cNvPicPr>
          <p:nvPr/>
        </p:nvPicPr>
        <p:blipFill>
          <a:blip r:embed="rId3"/>
          <a:stretch>
            <a:fillRect/>
          </a:stretch>
        </p:blipFill>
        <p:spPr>
          <a:xfrm>
            <a:off x="11097310" y="6216829"/>
            <a:ext cx="844942" cy="548573"/>
          </a:xfrm>
          <a:prstGeom prst="rect">
            <a:avLst/>
          </a:prstGeom>
        </p:spPr>
      </p:pic>
      <p:pic>
        <p:nvPicPr>
          <p:cNvPr id="7" name="Picture 6" descr="A close up of a logo&#10;&#10;Description automatically generated">
            <a:extLst>
              <a:ext uri="{FF2B5EF4-FFF2-40B4-BE49-F238E27FC236}">
                <a16:creationId xmlns:a16="http://schemas.microsoft.com/office/drawing/2014/main" id="{4DAC808E-AFDC-1D98-E10B-C4BB400DBFBB}"/>
              </a:ext>
            </a:extLst>
          </p:cNvPr>
          <p:cNvPicPr>
            <a:picLocks noChangeAspect="1"/>
          </p:cNvPicPr>
          <p:nvPr/>
        </p:nvPicPr>
        <p:blipFill>
          <a:blip r:embed="rId4"/>
          <a:stretch>
            <a:fillRect/>
          </a:stretch>
        </p:blipFill>
        <p:spPr>
          <a:xfrm>
            <a:off x="239486" y="6261888"/>
            <a:ext cx="1656444" cy="505397"/>
          </a:xfrm>
          <a:prstGeom prst="rect">
            <a:avLst/>
          </a:prstGeom>
          <a:ln>
            <a:noFill/>
          </a:ln>
        </p:spPr>
      </p:pic>
      <p:pic>
        <p:nvPicPr>
          <p:cNvPr id="2" name="Picture 1" descr="A person and person outline&#10;&#10;Description automatically generated">
            <a:extLst>
              <a:ext uri="{FF2B5EF4-FFF2-40B4-BE49-F238E27FC236}">
                <a16:creationId xmlns:a16="http://schemas.microsoft.com/office/drawing/2014/main" id="{B1353385-4815-11E3-5878-A7D6BD26E1A8}"/>
              </a:ext>
            </a:extLst>
          </p:cNvPr>
          <p:cNvPicPr>
            <a:picLocks noChangeAspect="1"/>
          </p:cNvPicPr>
          <p:nvPr/>
        </p:nvPicPr>
        <p:blipFill>
          <a:blip r:embed="rId5"/>
          <a:stretch>
            <a:fillRect/>
          </a:stretch>
        </p:blipFill>
        <p:spPr>
          <a:xfrm>
            <a:off x="403525" y="1685528"/>
            <a:ext cx="1226902" cy="1346814"/>
          </a:xfrm>
          <a:prstGeom prst="rect">
            <a:avLst/>
          </a:prstGeom>
        </p:spPr>
      </p:pic>
      <p:pic>
        <p:nvPicPr>
          <p:cNvPr id="3" name="Picture 2" descr="A person and person outline&#10;&#10;Description automatically generated">
            <a:extLst>
              <a:ext uri="{FF2B5EF4-FFF2-40B4-BE49-F238E27FC236}">
                <a16:creationId xmlns:a16="http://schemas.microsoft.com/office/drawing/2014/main" id="{E9219BA5-E79E-2DDD-6445-FEB06FCA0C46}"/>
              </a:ext>
            </a:extLst>
          </p:cNvPr>
          <p:cNvPicPr>
            <a:picLocks noChangeAspect="1"/>
          </p:cNvPicPr>
          <p:nvPr/>
        </p:nvPicPr>
        <p:blipFill>
          <a:blip r:embed="rId5"/>
          <a:stretch>
            <a:fillRect/>
          </a:stretch>
        </p:blipFill>
        <p:spPr>
          <a:xfrm flipH="1">
            <a:off x="1791889" y="1709490"/>
            <a:ext cx="1174660" cy="1369516"/>
          </a:xfrm>
          <a:prstGeom prst="rect">
            <a:avLst/>
          </a:prstGeom>
          <a:ln>
            <a:noFill/>
          </a:ln>
        </p:spPr>
      </p:pic>
      <p:pic>
        <p:nvPicPr>
          <p:cNvPr id="6" name="Picture 5" descr="A person and person outline&#10;&#10;Description automatically generated">
            <a:extLst>
              <a:ext uri="{FF2B5EF4-FFF2-40B4-BE49-F238E27FC236}">
                <a16:creationId xmlns:a16="http://schemas.microsoft.com/office/drawing/2014/main" id="{2D675E54-AC5A-FB49-FB10-C2BF3FAC52D8}"/>
              </a:ext>
            </a:extLst>
          </p:cNvPr>
          <p:cNvPicPr>
            <a:picLocks noChangeAspect="1"/>
          </p:cNvPicPr>
          <p:nvPr/>
        </p:nvPicPr>
        <p:blipFill>
          <a:blip r:embed="rId5"/>
          <a:stretch>
            <a:fillRect/>
          </a:stretch>
        </p:blipFill>
        <p:spPr>
          <a:xfrm flipH="1">
            <a:off x="3047254" y="1740766"/>
            <a:ext cx="1202082" cy="1337304"/>
          </a:xfrm>
          <a:prstGeom prst="rect">
            <a:avLst/>
          </a:prstGeom>
          <a:ln>
            <a:noFill/>
          </a:ln>
        </p:spPr>
      </p:pic>
      <p:pic>
        <p:nvPicPr>
          <p:cNvPr id="8" name="Picture 7" descr="A person and person outline&#10;&#10;Description automatically generated">
            <a:extLst>
              <a:ext uri="{FF2B5EF4-FFF2-40B4-BE49-F238E27FC236}">
                <a16:creationId xmlns:a16="http://schemas.microsoft.com/office/drawing/2014/main" id="{2CFA983B-DFD4-D97E-2243-EFE55DB1BFA3}"/>
              </a:ext>
            </a:extLst>
          </p:cNvPr>
          <p:cNvPicPr>
            <a:picLocks noChangeAspect="1"/>
          </p:cNvPicPr>
          <p:nvPr/>
        </p:nvPicPr>
        <p:blipFill>
          <a:blip r:embed="rId5"/>
          <a:stretch>
            <a:fillRect/>
          </a:stretch>
        </p:blipFill>
        <p:spPr>
          <a:xfrm>
            <a:off x="4377134" y="1740764"/>
            <a:ext cx="1223048" cy="1337304"/>
          </a:xfrm>
          <a:prstGeom prst="rect">
            <a:avLst/>
          </a:prstGeom>
          <a:ln>
            <a:noFill/>
          </a:ln>
        </p:spPr>
      </p:pic>
      <p:pic>
        <p:nvPicPr>
          <p:cNvPr id="9" name="Picture 8" descr="A person and person outline&#10;&#10;Description automatically generated">
            <a:extLst>
              <a:ext uri="{FF2B5EF4-FFF2-40B4-BE49-F238E27FC236}">
                <a16:creationId xmlns:a16="http://schemas.microsoft.com/office/drawing/2014/main" id="{B16FFF7E-697C-5751-7BD8-CBF15239A6E5}"/>
              </a:ext>
            </a:extLst>
          </p:cNvPr>
          <p:cNvPicPr>
            <a:picLocks noChangeAspect="1"/>
          </p:cNvPicPr>
          <p:nvPr/>
        </p:nvPicPr>
        <p:blipFill>
          <a:blip r:embed="rId5"/>
          <a:stretch>
            <a:fillRect/>
          </a:stretch>
        </p:blipFill>
        <p:spPr>
          <a:xfrm>
            <a:off x="5680855" y="1752548"/>
            <a:ext cx="1223048" cy="1337304"/>
          </a:xfrm>
          <a:prstGeom prst="rect">
            <a:avLst/>
          </a:prstGeom>
          <a:ln>
            <a:noFill/>
          </a:ln>
        </p:spPr>
      </p:pic>
      <p:pic>
        <p:nvPicPr>
          <p:cNvPr id="10" name="Picture 9" descr="A person and person symbols&#10;&#10;Description automatically generated">
            <a:extLst>
              <a:ext uri="{FF2B5EF4-FFF2-40B4-BE49-F238E27FC236}">
                <a16:creationId xmlns:a16="http://schemas.microsoft.com/office/drawing/2014/main" id="{1E4223DA-16B6-38BF-62B0-8FD130D16D05}"/>
              </a:ext>
            </a:extLst>
          </p:cNvPr>
          <p:cNvPicPr>
            <a:picLocks noChangeAspect="1"/>
          </p:cNvPicPr>
          <p:nvPr/>
        </p:nvPicPr>
        <p:blipFill rotWithShape="1">
          <a:blip r:embed="rId6"/>
          <a:srcRect l="52941" t="-78" r="-2157" b="177"/>
          <a:stretch/>
        </p:blipFill>
        <p:spPr>
          <a:xfrm>
            <a:off x="1749192" y="1699520"/>
            <a:ext cx="628874" cy="1394737"/>
          </a:xfrm>
          <a:prstGeom prst="rect">
            <a:avLst/>
          </a:prstGeom>
          <a:ln>
            <a:noFill/>
          </a:ln>
        </p:spPr>
      </p:pic>
      <p:pic>
        <p:nvPicPr>
          <p:cNvPr id="12" name="Picture 11" descr="A person and person symbols&#10;&#10;Description automatically generated">
            <a:extLst>
              <a:ext uri="{FF2B5EF4-FFF2-40B4-BE49-F238E27FC236}">
                <a16:creationId xmlns:a16="http://schemas.microsoft.com/office/drawing/2014/main" id="{103FEA21-5AC9-E8DD-A086-2CE837A64018}"/>
              </a:ext>
            </a:extLst>
          </p:cNvPr>
          <p:cNvPicPr>
            <a:picLocks noChangeAspect="1"/>
          </p:cNvPicPr>
          <p:nvPr/>
        </p:nvPicPr>
        <p:blipFill>
          <a:blip r:embed="rId6"/>
          <a:stretch>
            <a:fillRect/>
          </a:stretch>
        </p:blipFill>
        <p:spPr>
          <a:xfrm>
            <a:off x="382156" y="1685529"/>
            <a:ext cx="1272232" cy="1409115"/>
          </a:xfrm>
          <a:prstGeom prst="rect">
            <a:avLst/>
          </a:prstGeom>
          <a:ln>
            <a:noFill/>
          </a:ln>
        </p:spPr>
      </p:pic>
      <p:sp>
        <p:nvSpPr>
          <p:cNvPr id="13" name="TextBox 12">
            <a:extLst>
              <a:ext uri="{FF2B5EF4-FFF2-40B4-BE49-F238E27FC236}">
                <a16:creationId xmlns:a16="http://schemas.microsoft.com/office/drawing/2014/main" id="{37BABC59-BB41-7294-A615-A6FE65815F8D}"/>
              </a:ext>
            </a:extLst>
          </p:cNvPr>
          <p:cNvSpPr txBox="1"/>
          <p:nvPr/>
        </p:nvSpPr>
        <p:spPr>
          <a:xfrm>
            <a:off x="7474008" y="1969303"/>
            <a:ext cx="39689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99275E"/>
                </a:solidFill>
                <a:latin typeface="Arial"/>
                <a:cs typeface="Arial"/>
              </a:rPr>
              <a:t>3 in 10  </a:t>
            </a:r>
            <a:r>
              <a:rPr lang="en-GB">
                <a:solidFill>
                  <a:srgbClr val="000000"/>
                </a:solidFill>
                <a:latin typeface="Arial"/>
                <a:cs typeface="Arial"/>
              </a:rPr>
              <a:t>11</a:t>
            </a:r>
            <a:r>
              <a:rPr lang="en-GB">
                <a:latin typeface="Arial"/>
                <a:cs typeface="Arial"/>
              </a:rPr>
              <a:t> to 15-year-olds have been offered illegal drugs</a:t>
            </a:r>
            <a:endParaRPr lang="en-US">
              <a:cs typeface="Calibri"/>
            </a:endParaRPr>
          </a:p>
        </p:txBody>
      </p:sp>
      <p:sp>
        <p:nvSpPr>
          <p:cNvPr id="14" name="Rectangle 13">
            <a:extLst>
              <a:ext uri="{FF2B5EF4-FFF2-40B4-BE49-F238E27FC236}">
                <a16:creationId xmlns:a16="http://schemas.microsoft.com/office/drawing/2014/main" id="{1FC5B378-02AE-60C8-52B1-7CBD30CDED41}"/>
              </a:ext>
            </a:extLst>
          </p:cNvPr>
          <p:cNvSpPr/>
          <p:nvPr/>
        </p:nvSpPr>
        <p:spPr>
          <a:xfrm>
            <a:off x="361274" y="3533333"/>
            <a:ext cx="6938457" cy="369332"/>
          </a:xfrm>
          <a:prstGeom prst="rect">
            <a:avLst/>
          </a:prstGeom>
        </p:spPr>
        <p:txBody>
          <a:bodyPr wrap="square" lIns="91440" tIns="45720" rIns="91440" bIns="45720" anchor="t">
            <a:spAutoFit/>
          </a:bodyPr>
          <a:lstStyle/>
          <a:p>
            <a:pPr defTabSz="742950">
              <a:spcBef>
                <a:spcPts val="975"/>
              </a:spcBef>
              <a:defRPr/>
            </a:pPr>
            <a:r>
              <a:rPr lang="en-GB" b="1">
                <a:latin typeface="Arial"/>
                <a:cs typeface="Arial"/>
              </a:rPr>
              <a:t>How many 11 to 15 year-olds have tried illegal drugs?</a:t>
            </a:r>
            <a:endParaRPr lang="en-GB">
              <a:latin typeface="+mj-lt"/>
              <a:cs typeface="Calibri Light"/>
            </a:endParaRPr>
          </a:p>
        </p:txBody>
      </p:sp>
      <p:pic>
        <p:nvPicPr>
          <p:cNvPr id="15" name="Picture 14" descr="A person and person outline&#10;&#10;Description automatically generated">
            <a:extLst>
              <a:ext uri="{FF2B5EF4-FFF2-40B4-BE49-F238E27FC236}">
                <a16:creationId xmlns:a16="http://schemas.microsoft.com/office/drawing/2014/main" id="{1BD7A40A-6554-F0BD-ECF1-365F25609692}"/>
              </a:ext>
            </a:extLst>
          </p:cNvPr>
          <p:cNvPicPr>
            <a:picLocks noChangeAspect="1"/>
          </p:cNvPicPr>
          <p:nvPr/>
        </p:nvPicPr>
        <p:blipFill>
          <a:blip r:embed="rId5"/>
          <a:stretch>
            <a:fillRect/>
          </a:stretch>
        </p:blipFill>
        <p:spPr>
          <a:xfrm flipH="1">
            <a:off x="1760466" y="4058335"/>
            <a:ext cx="1174660" cy="1369516"/>
          </a:xfrm>
          <a:prstGeom prst="rect">
            <a:avLst/>
          </a:prstGeom>
          <a:ln>
            <a:noFill/>
          </a:ln>
        </p:spPr>
      </p:pic>
      <p:pic>
        <p:nvPicPr>
          <p:cNvPr id="16" name="Picture 15" descr="A person and person outline&#10;&#10;Description automatically generated">
            <a:extLst>
              <a:ext uri="{FF2B5EF4-FFF2-40B4-BE49-F238E27FC236}">
                <a16:creationId xmlns:a16="http://schemas.microsoft.com/office/drawing/2014/main" id="{45300894-B2BC-61AD-F9D7-CA49FCD92FD9}"/>
              </a:ext>
            </a:extLst>
          </p:cNvPr>
          <p:cNvPicPr>
            <a:picLocks noChangeAspect="1"/>
          </p:cNvPicPr>
          <p:nvPr/>
        </p:nvPicPr>
        <p:blipFill>
          <a:blip r:embed="rId5"/>
          <a:stretch>
            <a:fillRect/>
          </a:stretch>
        </p:blipFill>
        <p:spPr>
          <a:xfrm flipH="1">
            <a:off x="3015831" y="4089611"/>
            <a:ext cx="1202082" cy="1337304"/>
          </a:xfrm>
          <a:prstGeom prst="rect">
            <a:avLst/>
          </a:prstGeom>
          <a:ln>
            <a:noFill/>
          </a:ln>
        </p:spPr>
      </p:pic>
      <p:pic>
        <p:nvPicPr>
          <p:cNvPr id="17" name="Picture 16" descr="A person and person outline&#10;&#10;Description automatically generated">
            <a:extLst>
              <a:ext uri="{FF2B5EF4-FFF2-40B4-BE49-F238E27FC236}">
                <a16:creationId xmlns:a16="http://schemas.microsoft.com/office/drawing/2014/main" id="{5C3B659C-C967-A479-5094-57AFE7599B17}"/>
              </a:ext>
            </a:extLst>
          </p:cNvPr>
          <p:cNvPicPr>
            <a:picLocks noChangeAspect="1"/>
          </p:cNvPicPr>
          <p:nvPr/>
        </p:nvPicPr>
        <p:blipFill>
          <a:blip r:embed="rId5"/>
          <a:stretch>
            <a:fillRect/>
          </a:stretch>
        </p:blipFill>
        <p:spPr>
          <a:xfrm>
            <a:off x="4345711" y="4089609"/>
            <a:ext cx="1223048" cy="1337304"/>
          </a:xfrm>
          <a:prstGeom prst="rect">
            <a:avLst/>
          </a:prstGeom>
          <a:ln>
            <a:noFill/>
          </a:ln>
        </p:spPr>
      </p:pic>
      <p:pic>
        <p:nvPicPr>
          <p:cNvPr id="23" name="Picture 22" descr="A person and person outline&#10;&#10;Description automatically generated">
            <a:extLst>
              <a:ext uri="{FF2B5EF4-FFF2-40B4-BE49-F238E27FC236}">
                <a16:creationId xmlns:a16="http://schemas.microsoft.com/office/drawing/2014/main" id="{06A3B63A-5A60-C0E0-AA8F-84EAF0D4F8FF}"/>
              </a:ext>
            </a:extLst>
          </p:cNvPr>
          <p:cNvPicPr>
            <a:picLocks noChangeAspect="1"/>
          </p:cNvPicPr>
          <p:nvPr/>
        </p:nvPicPr>
        <p:blipFill>
          <a:blip r:embed="rId5"/>
          <a:stretch>
            <a:fillRect/>
          </a:stretch>
        </p:blipFill>
        <p:spPr>
          <a:xfrm>
            <a:off x="5649432" y="4101393"/>
            <a:ext cx="1223048" cy="1337304"/>
          </a:xfrm>
          <a:prstGeom prst="rect">
            <a:avLst/>
          </a:prstGeom>
          <a:ln>
            <a:noFill/>
          </a:ln>
        </p:spPr>
      </p:pic>
      <p:sp>
        <p:nvSpPr>
          <p:cNvPr id="35" name="TextBox 34">
            <a:extLst>
              <a:ext uri="{FF2B5EF4-FFF2-40B4-BE49-F238E27FC236}">
                <a16:creationId xmlns:a16="http://schemas.microsoft.com/office/drawing/2014/main" id="{4D069CD2-0396-7DAF-1D26-7DFD68642818}"/>
              </a:ext>
            </a:extLst>
          </p:cNvPr>
          <p:cNvSpPr txBox="1"/>
          <p:nvPr/>
        </p:nvSpPr>
        <p:spPr>
          <a:xfrm>
            <a:off x="7469587" y="4329146"/>
            <a:ext cx="39686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99275E"/>
                </a:solidFill>
                <a:latin typeface="Arial"/>
                <a:cs typeface="Arial"/>
              </a:rPr>
              <a:t>Less than 2 in 10  </a:t>
            </a:r>
            <a:r>
              <a:rPr lang="en-GB">
                <a:solidFill>
                  <a:srgbClr val="000000"/>
                </a:solidFill>
                <a:latin typeface="Arial"/>
                <a:cs typeface="Arial"/>
              </a:rPr>
              <a:t>11</a:t>
            </a:r>
            <a:r>
              <a:rPr lang="en-GB">
                <a:latin typeface="Arial"/>
                <a:cs typeface="Arial"/>
              </a:rPr>
              <a:t> to 15-year-olds have tried illegal drugs – just 13% in the last NHS Digital survey</a:t>
            </a:r>
            <a:endParaRPr lang="en-US">
              <a:cs typeface="Calibri"/>
            </a:endParaRPr>
          </a:p>
        </p:txBody>
      </p:sp>
      <p:pic>
        <p:nvPicPr>
          <p:cNvPr id="37" name="Picture 36" descr="A person and person outline&#10;&#10;Description automatically generated">
            <a:extLst>
              <a:ext uri="{FF2B5EF4-FFF2-40B4-BE49-F238E27FC236}">
                <a16:creationId xmlns:a16="http://schemas.microsoft.com/office/drawing/2014/main" id="{2B5DC67B-E71C-C7BE-F78B-587F692E27A1}"/>
              </a:ext>
            </a:extLst>
          </p:cNvPr>
          <p:cNvPicPr>
            <a:picLocks noChangeAspect="1"/>
          </p:cNvPicPr>
          <p:nvPr/>
        </p:nvPicPr>
        <p:blipFill>
          <a:blip r:embed="rId5"/>
          <a:stretch>
            <a:fillRect/>
          </a:stretch>
        </p:blipFill>
        <p:spPr>
          <a:xfrm>
            <a:off x="463158" y="4060487"/>
            <a:ext cx="1223048" cy="1337304"/>
          </a:xfrm>
          <a:prstGeom prst="rect">
            <a:avLst/>
          </a:prstGeom>
        </p:spPr>
      </p:pic>
      <p:pic>
        <p:nvPicPr>
          <p:cNvPr id="29" name="Picture 28" descr="A person and person symbols&#10;&#10;Description automatically generated">
            <a:extLst>
              <a:ext uri="{FF2B5EF4-FFF2-40B4-BE49-F238E27FC236}">
                <a16:creationId xmlns:a16="http://schemas.microsoft.com/office/drawing/2014/main" id="{75D37546-EDF7-41C9-AB89-72C71F8C2F73}"/>
              </a:ext>
            </a:extLst>
          </p:cNvPr>
          <p:cNvPicPr>
            <a:picLocks noChangeAspect="1"/>
          </p:cNvPicPr>
          <p:nvPr/>
        </p:nvPicPr>
        <p:blipFill>
          <a:blip r:embed="rId6"/>
          <a:stretch>
            <a:fillRect/>
          </a:stretch>
        </p:blipFill>
        <p:spPr>
          <a:xfrm>
            <a:off x="439387" y="4064786"/>
            <a:ext cx="1272232" cy="1409115"/>
          </a:xfrm>
          <a:prstGeom prst="rect">
            <a:avLst/>
          </a:prstGeom>
          <a:ln>
            <a:noFill/>
          </a:ln>
        </p:spPr>
      </p:pic>
    </p:spTree>
    <p:extLst>
      <p:ext uri="{BB962C8B-B14F-4D97-AF65-F5344CB8AC3E}">
        <p14:creationId xmlns:p14="http://schemas.microsoft.com/office/powerpoint/2010/main" val="38374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erson and person outline&#10;&#10;Description automatically generated">
            <a:extLst>
              <a:ext uri="{FF2B5EF4-FFF2-40B4-BE49-F238E27FC236}">
                <a16:creationId xmlns:a16="http://schemas.microsoft.com/office/drawing/2014/main" id="{222D86EC-E4DD-626F-7FCC-A5004557A3EA}"/>
              </a:ext>
            </a:extLst>
          </p:cNvPr>
          <p:cNvPicPr>
            <a:picLocks noChangeAspect="1"/>
          </p:cNvPicPr>
          <p:nvPr/>
        </p:nvPicPr>
        <p:blipFill>
          <a:blip r:embed="rId3"/>
          <a:stretch>
            <a:fillRect/>
          </a:stretch>
        </p:blipFill>
        <p:spPr>
          <a:xfrm>
            <a:off x="382700" y="1697082"/>
            <a:ext cx="1286143" cy="1410106"/>
          </a:xfrm>
          <a:prstGeom prst="rect">
            <a:avLst/>
          </a:prstGeom>
          <a:ln>
            <a:noFill/>
          </a:ln>
        </p:spPr>
      </p:pic>
      <p:sp>
        <p:nvSpPr>
          <p:cNvPr id="25" name="Rectangle 24">
            <a:extLst>
              <a:ext uri="{FF2B5EF4-FFF2-40B4-BE49-F238E27FC236}">
                <a16:creationId xmlns:a16="http://schemas.microsoft.com/office/drawing/2014/main" id="{0E9BEAC2-5D2F-A340-A3A7-DEAAAB9B1ACA}"/>
              </a:ext>
            </a:extLst>
          </p:cNvPr>
          <p:cNvSpPr/>
          <p:nvPr/>
        </p:nvSpPr>
        <p:spPr>
          <a:xfrm>
            <a:off x="0" y="-2"/>
            <a:ext cx="12192000" cy="1077240"/>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11" name="Rectangle 10">
            <a:extLst>
              <a:ext uri="{FF2B5EF4-FFF2-40B4-BE49-F238E27FC236}">
                <a16:creationId xmlns:a16="http://schemas.microsoft.com/office/drawing/2014/main" id="{0ED4B64C-09CC-4E11-A8C0-51EBCD6A3779}"/>
              </a:ext>
            </a:extLst>
          </p:cNvPr>
          <p:cNvSpPr/>
          <p:nvPr/>
        </p:nvSpPr>
        <p:spPr>
          <a:xfrm>
            <a:off x="3223996" y="3777731"/>
            <a:ext cx="5481917" cy="642484"/>
          </a:xfrm>
          <a:prstGeom prst="rect">
            <a:avLst/>
          </a:prstGeom>
        </p:spPr>
        <p:txBody>
          <a:bodyPr wrap="square" lIns="91440" tIns="45720" rIns="91440" bIns="45720" anchor="t">
            <a:spAutoFit/>
          </a:bodyPr>
          <a:lstStyle/>
          <a:p>
            <a:pPr algn="r" defTabSz="742950">
              <a:spcBef>
                <a:spcPts val="975"/>
              </a:spcBef>
              <a:defRPr/>
            </a:pPr>
            <a:r>
              <a:rPr lang="en-GB" sz="1950">
                <a:solidFill>
                  <a:srgbClr val="E73354"/>
                </a:solidFill>
                <a:latin typeface="Gotham Black"/>
              </a:rPr>
              <a:t> </a:t>
            </a:r>
            <a:br>
              <a:rPr lang="en-GB" sz="1600">
                <a:latin typeface="Gotham Black"/>
              </a:rPr>
            </a:br>
            <a:endParaRPr lang="en-GB" sz="1625">
              <a:solidFill>
                <a:srgbClr val="E73354"/>
              </a:solidFill>
              <a:latin typeface="+mj-lt"/>
            </a:endParaRPr>
          </a:p>
        </p:txBody>
      </p:sp>
      <p:sp>
        <p:nvSpPr>
          <p:cNvPr id="24" name="TextBox 23">
            <a:extLst>
              <a:ext uri="{FF2B5EF4-FFF2-40B4-BE49-F238E27FC236}">
                <a16:creationId xmlns:a16="http://schemas.microsoft.com/office/drawing/2014/main" id="{87B0EE79-2789-DE4D-9E5E-7192BB403E1A}"/>
              </a:ext>
            </a:extLst>
          </p:cNvPr>
          <p:cNvSpPr txBox="1"/>
          <p:nvPr/>
        </p:nvSpPr>
        <p:spPr>
          <a:xfrm>
            <a:off x="0" y="227563"/>
            <a:ext cx="12192000" cy="584775"/>
          </a:xfrm>
          <a:prstGeom prst="rect">
            <a:avLst/>
          </a:prstGeom>
          <a:noFill/>
        </p:spPr>
        <p:txBody>
          <a:bodyPr wrap="square">
            <a:spAutoFit/>
          </a:bodyPr>
          <a:lstStyle/>
          <a:p>
            <a:pPr algn="ctr" defTabSz="742950">
              <a:defRPr/>
            </a:pPr>
            <a:r>
              <a:rPr lang="en-GB" sz="3200" b="1">
                <a:solidFill>
                  <a:prstClr val="white"/>
                </a:solidFill>
                <a:latin typeface="Arial" panose="020B0604020202020204" pitchFamily="34" charset="0"/>
                <a:cs typeface="Arial" panose="020B0604020202020204" pitchFamily="34" charset="0"/>
              </a:rPr>
              <a:t>So, what’s normal? </a:t>
            </a:r>
          </a:p>
        </p:txBody>
      </p:sp>
      <p:pic>
        <p:nvPicPr>
          <p:cNvPr id="5" name="Picture 4" descr="A purple and orange sign&#10;&#10;Description automatically generated">
            <a:extLst>
              <a:ext uri="{FF2B5EF4-FFF2-40B4-BE49-F238E27FC236}">
                <a16:creationId xmlns:a16="http://schemas.microsoft.com/office/drawing/2014/main" id="{BD9D1CC6-A060-9A6C-0BBA-11A393EA36D0}"/>
              </a:ext>
            </a:extLst>
          </p:cNvPr>
          <p:cNvPicPr>
            <a:picLocks noChangeAspect="1"/>
          </p:cNvPicPr>
          <p:nvPr/>
        </p:nvPicPr>
        <p:blipFill>
          <a:blip r:embed="rId4"/>
          <a:stretch>
            <a:fillRect/>
          </a:stretch>
        </p:blipFill>
        <p:spPr>
          <a:xfrm>
            <a:off x="11097310" y="6216829"/>
            <a:ext cx="844942" cy="548573"/>
          </a:xfrm>
          <a:prstGeom prst="rect">
            <a:avLst/>
          </a:prstGeom>
        </p:spPr>
      </p:pic>
      <p:pic>
        <p:nvPicPr>
          <p:cNvPr id="7" name="Picture 6" descr="A close up of a logo&#10;&#10;Description automatically generated">
            <a:extLst>
              <a:ext uri="{FF2B5EF4-FFF2-40B4-BE49-F238E27FC236}">
                <a16:creationId xmlns:a16="http://schemas.microsoft.com/office/drawing/2014/main" id="{4DAC808E-AFDC-1D98-E10B-C4BB400DBFBB}"/>
              </a:ext>
            </a:extLst>
          </p:cNvPr>
          <p:cNvPicPr>
            <a:picLocks noChangeAspect="1"/>
          </p:cNvPicPr>
          <p:nvPr/>
        </p:nvPicPr>
        <p:blipFill>
          <a:blip r:embed="rId5"/>
          <a:stretch>
            <a:fillRect/>
          </a:stretch>
        </p:blipFill>
        <p:spPr>
          <a:xfrm>
            <a:off x="239486" y="6261888"/>
            <a:ext cx="1656444" cy="505397"/>
          </a:xfrm>
          <a:prstGeom prst="rect">
            <a:avLst/>
          </a:prstGeom>
          <a:ln>
            <a:noFill/>
          </a:ln>
        </p:spPr>
      </p:pic>
      <p:sp>
        <p:nvSpPr>
          <p:cNvPr id="3" name="Rectangle 2">
            <a:extLst>
              <a:ext uri="{FF2B5EF4-FFF2-40B4-BE49-F238E27FC236}">
                <a16:creationId xmlns:a16="http://schemas.microsoft.com/office/drawing/2014/main" id="{079D22F4-1A34-4EF2-B0D7-CDA4B987E893}"/>
              </a:ext>
            </a:extLst>
          </p:cNvPr>
          <p:cNvSpPr/>
          <p:nvPr/>
        </p:nvSpPr>
        <p:spPr>
          <a:xfrm>
            <a:off x="239512" y="1184488"/>
            <a:ext cx="7091642" cy="369332"/>
          </a:xfrm>
          <a:prstGeom prst="rect">
            <a:avLst/>
          </a:prstGeom>
        </p:spPr>
        <p:txBody>
          <a:bodyPr wrap="square" lIns="91440" tIns="45720" rIns="91440" bIns="45720" anchor="t">
            <a:spAutoFit/>
          </a:bodyPr>
          <a:lstStyle/>
          <a:p>
            <a:pPr defTabSz="742950">
              <a:spcBef>
                <a:spcPts val="975"/>
              </a:spcBef>
              <a:defRPr/>
            </a:pPr>
            <a:r>
              <a:rPr lang="en-GB" b="1">
                <a:latin typeface="Arial"/>
                <a:cs typeface="Arial"/>
              </a:rPr>
              <a:t>How many adults use cannabis regularly?</a:t>
            </a:r>
            <a:endParaRPr lang="en-GB">
              <a:latin typeface="+mj-lt"/>
              <a:cs typeface="Calibri Light"/>
            </a:endParaRPr>
          </a:p>
        </p:txBody>
      </p:sp>
      <p:pic>
        <p:nvPicPr>
          <p:cNvPr id="8" name="Picture 7" descr="A person and person outline&#10;&#10;Description automatically generated">
            <a:extLst>
              <a:ext uri="{FF2B5EF4-FFF2-40B4-BE49-F238E27FC236}">
                <a16:creationId xmlns:a16="http://schemas.microsoft.com/office/drawing/2014/main" id="{BAB54780-8FFE-0BA3-C2D8-FBE4DD3D56CB}"/>
              </a:ext>
            </a:extLst>
          </p:cNvPr>
          <p:cNvPicPr>
            <a:picLocks noChangeAspect="1"/>
          </p:cNvPicPr>
          <p:nvPr/>
        </p:nvPicPr>
        <p:blipFill>
          <a:blip r:embed="rId3"/>
          <a:stretch>
            <a:fillRect/>
          </a:stretch>
        </p:blipFill>
        <p:spPr>
          <a:xfrm flipH="1">
            <a:off x="1791889" y="1709490"/>
            <a:ext cx="1174660" cy="1369516"/>
          </a:xfrm>
          <a:prstGeom prst="rect">
            <a:avLst/>
          </a:prstGeom>
          <a:ln>
            <a:noFill/>
          </a:ln>
        </p:spPr>
      </p:pic>
      <p:pic>
        <p:nvPicPr>
          <p:cNvPr id="10" name="Picture 9" descr="A person and person outline&#10;&#10;Description automatically generated">
            <a:extLst>
              <a:ext uri="{FF2B5EF4-FFF2-40B4-BE49-F238E27FC236}">
                <a16:creationId xmlns:a16="http://schemas.microsoft.com/office/drawing/2014/main" id="{12783684-7446-2728-CDF4-4FEE78FC4A2D}"/>
              </a:ext>
            </a:extLst>
          </p:cNvPr>
          <p:cNvPicPr>
            <a:picLocks noChangeAspect="1"/>
          </p:cNvPicPr>
          <p:nvPr/>
        </p:nvPicPr>
        <p:blipFill>
          <a:blip r:embed="rId3"/>
          <a:stretch>
            <a:fillRect/>
          </a:stretch>
        </p:blipFill>
        <p:spPr>
          <a:xfrm flipH="1">
            <a:off x="3047254" y="1755327"/>
            <a:ext cx="1202082" cy="1337304"/>
          </a:xfrm>
          <a:prstGeom prst="rect">
            <a:avLst/>
          </a:prstGeom>
          <a:ln>
            <a:noFill/>
          </a:ln>
        </p:spPr>
      </p:pic>
      <p:pic>
        <p:nvPicPr>
          <p:cNvPr id="13" name="Picture 12" descr="A person and person outline&#10;&#10;Description automatically generated">
            <a:extLst>
              <a:ext uri="{FF2B5EF4-FFF2-40B4-BE49-F238E27FC236}">
                <a16:creationId xmlns:a16="http://schemas.microsoft.com/office/drawing/2014/main" id="{622A8F29-B8AD-0D3C-1AD9-F43EE44FC1BA}"/>
              </a:ext>
            </a:extLst>
          </p:cNvPr>
          <p:cNvPicPr>
            <a:picLocks noChangeAspect="1"/>
          </p:cNvPicPr>
          <p:nvPr/>
        </p:nvPicPr>
        <p:blipFill>
          <a:blip r:embed="rId3"/>
          <a:stretch>
            <a:fillRect/>
          </a:stretch>
        </p:blipFill>
        <p:spPr>
          <a:xfrm>
            <a:off x="4377134" y="1740764"/>
            <a:ext cx="1223048" cy="1337304"/>
          </a:xfrm>
          <a:prstGeom prst="rect">
            <a:avLst/>
          </a:prstGeom>
          <a:ln>
            <a:noFill/>
          </a:ln>
        </p:spPr>
      </p:pic>
      <p:pic>
        <p:nvPicPr>
          <p:cNvPr id="15" name="Picture 14" descr="A person and person outline&#10;&#10;Description automatically generated">
            <a:extLst>
              <a:ext uri="{FF2B5EF4-FFF2-40B4-BE49-F238E27FC236}">
                <a16:creationId xmlns:a16="http://schemas.microsoft.com/office/drawing/2014/main" id="{47D1B5DA-33A1-EC86-0A93-5BDEF79B3E7E}"/>
              </a:ext>
            </a:extLst>
          </p:cNvPr>
          <p:cNvPicPr>
            <a:picLocks noChangeAspect="1"/>
          </p:cNvPicPr>
          <p:nvPr/>
        </p:nvPicPr>
        <p:blipFill>
          <a:blip r:embed="rId3"/>
          <a:stretch>
            <a:fillRect/>
          </a:stretch>
        </p:blipFill>
        <p:spPr>
          <a:xfrm>
            <a:off x="5680855" y="1752548"/>
            <a:ext cx="1223048" cy="1337304"/>
          </a:xfrm>
          <a:prstGeom prst="rect">
            <a:avLst/>
          </a:prstGeom>
          <a:ln>
            <a:noFill/>
          </a:ln>
        </p:spPr>
      </p:pic>
      <p:pic>
        <p:nvPicPr>
          <p:cNvPr id="26" name="Picture 25" descr="A person and person symbols&#10;&#10;Description automatically generated">
            <a:extLst>
              <a:ext uri="{FF2B5EF4-FFF2-40B4-BE49-F238E27FC236}">
                <a16:creationId xmlns:a16="http://schemas.microsoft.com/office/drawing/2014/main" id="{55E68977-4D00-D77A-2F61-108BCA495C8F}"/>
              </a:ext>
            </a:extLst>
          </p:cNvPr>
          <p:cNvPicPr>
            <a:picLocks noChangeAspect="1"/>
          </p:cNvPicPr>
          <p:nvPr/>
        </p:nvPicPr>
        <p:blipFill rotWithShape="1">
          <a:blip r:embed="rId6"/>
          <a:srcRect r="52672" b="-119"/>
          <a:stretch/>
        </p:blipFill>
        <p:spPr>
          <a:xfrm>
            <a:off x="382156" y="1685529"/>
            <a:ext cx="602126" cy="1410790"/>
          </a:xfrm>
          <a:prstGeom prst="rect">
            <a:avLst/>
          </a:prstGeom>
        </p:spPr>
      </p:pic>
      <p:sp>
        <p:nvSpPr>
          <p:cNvPr id="28" name="TextBox 27">
            <a:extLst>
              <a:ext uri="{FF2B5EF4-FFF2-40B4-BE49-F238E27FC236}">
                <a16:creationId xmlns:a16="http://schemas.microsoft.com/office/drawing/2014/main" id="{838A00B4-7DE7-F27E-4AC6-D513D191704B}"/>
              </a:ext>
            </a:extLst>
          </p:cNvPr>
          <p:cNvSpPr txBox="1"/>
          <p:nvPr/>
        </p:nvSpPr>
        <p:spPr>
          <a:xfrm>
            <a:off x="8065975" y="1780377"/>
            <a:ext cx="3232154" cy="1328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975"/>
              </a:spcBef>
            </a:pPr>
            <a:r>
              <a:rPr lang="en-GB" b="1">
                <a:solidFill>
                  <a:srgbClr val="99275E"/>
                </a:solidFill>
                <a:latin typeface="Arial"/>
                <a:cs typeface="Arial"/>
              </a:rPr>
              <a:t>1 in 10 adults use cannabis regularly</a:t>
            </a:r>
            <a:endParaRPr lang="en-US">
              <a:solidFill>
                <a:srgbClr val="000000"/>
              </a:solidFill>
              <a:latin typeface="Arial"/>
              <a:cs typeface="Arial"/>
            </a:endParaRPr>
          </a:p>
          <a:p>
            <a:pPr>
              <a:spcBef>
                <a:spcPts val="975"/>
              </a:spcBef>
            </a:pPr>
            <a:r>
              <a:rPr lang="en-GB">
                <a:solidFill>
                  <a:srgbClr val="000000"/>
                </a:solidFill>
                <a:latin typeface="Arial"/>
                <a:cs typeface="Arial"/>
              </a:rPr>
              <a:t>1 </a:t>
            </a:r>
            <a:r>
              <a:rPr lang="en-GB">
                <a:latin typeface="Arial"/>
                <a:cs typeface="Arial"/>
              </a:rPr>
              <a:t>in 3 having tried out of curiosity or use it occasionally</a:t>
            </a:r>
            <a:endParaRPr lang="en-US">
              <a:latin typeface="Arial"/>
              <a:cs typeface="Arial"/>
            </a:endParaRPr>
          </a:p>
        </p:txBody>
      </p:sp>
      <p:sp>
        <p:nvSpPr>
          <p:cNvPr id="2" name="Rectangle 1">
            <a:extLst>
              <a:ext uri="{FF2B5EF4-FFF2-40B4-BE49-F238E27FC236}">
                <a16:creationId xmlns:a16="http://schemas.microsoft.com/office/drawing/2014/main" id="{63019FC7-7CA1-5EF2-2083-0FB0DFBFA867}"/>
              </a:ext>
            </a:extLst>
          </p:cNvPr>
          <p:cNvSpPr/>
          <p:nvPr/>
        </p:nvSpPr>
        <p:spPr>
          <a:xfrm>
            <a:off x="277142" y="3526932"/>
            <a:ext cx="9358227" cy="3693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42950">
              <a:spcBef>
                <a:spcPts val="975"/>
              </a:spcBef>
              <a:defRPr/>
            </a:pPr>
            <a:r>
              <a:rPr lang="en-GB" b="1">
                <a:latin typeface="Arial"/>
                <a:cs typeface="Arial"/>
              </a:rPr>
              <a:t>What proportion of young people  11 to 15 year-olds don't use vapes?</a:t>
            </a:r>
          </a:p>
        </p:txBody>
      </p:sp>
      <p:sp>
        <p:nvSpPr>
          <p:cNvPr id="12" name="TextBox 5">
            <a:extLst>
              <a:ext uri="{FF2B5EF4-FFF2-40B4-BE49-F238E27FC236}">
                <a16:creationId xmlns:a16="http://schemas.microsoft.com/office/drawing/2014/main" id="{C35F2F1D-A633-705E-EBE9-485EB12D66F8}"/>
              </a:ext>
            </a:extLst>
          </p:cNvPr>
          <p:cNvSpPr txBox="1"/>
          <p:nvPr/>
        </p:nvSpPr>
        <p:spPr>
          <a:xfrm>
            <a:off x="7915068" y="4114965"/>
            <a:ext cx="3907742"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solidFill>
                  <a:srgbClr val="99275E"/>
                </a:solidFill>
                <a:latin typeface="Arial"/>
                <a:cs typeface="Arial"/>
              </a:rPr>
              <a:t>8 in 10  </a:t>
            </a:r>
            <a:r>
              <a:rPr lang="en-GB">
                <a:solidFill>
                  <a:srgbClr val="000000"/>
                </a:solidFill>
                <a:latin typeface="Arial"/>
                <a:cs typeface="Arial"/>
              </a:rPr>
              <a:t>11</a:t>
            </a:r>
            <a:r>
              <a:rPr lang="en-GB">
                <a:latin typeface="Arial"/>
                <a:cs typeface="Arial"/>
              </a:rPr>
              <a:t> to 15-year-olds don't use vapes . Less than 10% of 16 – 19 year olds vape  more than weekly </a:t>
            </a:r>
          </a:p>
        </p:txBody>
      </p:sp>
      <p:pic>
        <p:nvPicPr>
          <p:cNvPr id="22" name="Picture 21" descr="A person and person outline&#10;&#10;Description automatically generated">
            <a:extLst>
              <a:ext uri="{FF2B5EF4-FFF2-40B4-BE49-F238E27FC236}">
                <a16:creationId xmlns:a16="http://schemas.microsoft.com/office/drawing/2014/main" id="{E522547B-3F9D-DC70-DB8C-AF92865D4B75}"/>
              </a:ext>
            </a:extLst>
          </p:cNvPr>
          <p:cNvPicPr>
            <a:picLocks noChangeAspect="1"/>
          </p:cNvPicPr>
          <p:nvPr/>
        </p:nvPicPr>
        <p:blipFill>
          <a:blip r:embed="rId3"/>
          <a:stretch>
            <a:fillRect/>
          </a:stretch>
        </p:blipFill>
        <p:spPr>
          <a:xfrm>
            <a:off x="401515" y="4114786"/>
            <a:ext cx="1286143" cy="1410106"/>
          </a:xfrm>
          <a:prstGeom prst="rect">
            <a:avLst/>
          </a:prstGeom>
        </p:spPr>
      </p:pic>
      <p:pic>
        <p:nvPicPr>
          <p:cNvPr id="23" name="Picture 22" descr="A person and person outline&#10;&#10;Description automatically generated">
            <a:extLst>
              <a:ext uri="{FF2B5EF4-FFF2-40B4-BE49-F238E27FC236}">
                <a16:creationId xmlns:a16="http://schemas.microsoft.com/office/drawing/2014/main" id="{2F9ADAD7-EFB6-B252-3726-C5DA0965D8C7}"/>
              </a:ext>
            </a:extLst>
          </p:cNvPr>
          <p:cNvPicPr>
            <a:picLocks noChangeAspect="1"/>
          </p:cNvPicPr>
          <p:nvPr/>
        </p:nvPicPr>
        <p:blipFill>
          <a:blip r:embed="rId3"/>
          <a:stretch>
            <a:fillRect/>
          </a:stretch>
        </p:blipFill>
        <p:spPr>
          <a:xfrm flipH="1">
            <a:off x="1810704" y="4127194"/>
            <a:ext cx="1174660" cy="1369516"/>
          </a:xfrm>
          <a:prstGeom prst="rect">
            <a:avLst/>
          </a:prstGeom>
        </p:spPr>
      </p:pic>
      <p:pic>
        <p:nvPicPr>
          <p:cNvPr id="27" name="Picture 26" descr="A person and person outline&#10;&#10;Description automatically generated">
            <a:extLst>
              <a:ext uri="{FF2B5EF4-FFF2-40B4-BE49-F238E27FC236}">
                <a16:creationId xmlns:a16="http://schemas.microsoft.com/office/drawing/2014/main" id="{BF377FF5-2DE2-CA50-6C72-4C14272F6926}"/>
              </a:ext>
            </a:extLst>
          </p:cNvPr>
          <p:cNvPicPr>
            <a:picLocks noChangeAspect="1"/>
          </p:cNvPicPr>
          <p:nvPr/>
        </p:nvPicPr>
        <p:blipFill>
          <a:blip r:embed="rId3"/>
          <a:stretch>
            <a:fillRect/>
          </a:stretch>
        </p:blipFill>
        <p:spPr>
          <a:xfrm flipH="1">
            <a:off x="3066069" y="4173031"/>
            <a:ext cx="1202082" cy="1337304"/>
          </a:xfrm>
          <a:prstGeom prst="rect">
            <a:avLst/>
          </a:prstGeom>
        </p:spPr>
      </p:pic>
      <p:pic>
        <p:nvPicPr>
          <p:cNvPr id="30" name="Picture 29" descr="A person and person outline&#10;&#10;Description automatically generated">
            <a:extLst>
              <a:ext uri="{FF2B5EF4-FFF2-40B4-BE49-F238E27FC236}">
                <a16:creationId xmlns:a16="http://schemas.microsoft.com/office/drawing/2014/main" id="{7DAB8E68-761D-A0B4-1A11-15D61E42D3CF}"/>
              </a:ext>
            </a:extLst>
          </p:cNvPr>
          <p:cNvPicPr>
            <a:picLocks noChangeAspect="1"/>
          </p:cNvPicPr>
          <p:nvPr/>
        </p:nvPicPr>
        <p:blipFill>
          <a:blip r:embed="rId3"/>
          <a:stretch>
            <a:fillRect/>
          </a:stretch>
        </p:blipFill>
        <p:spPr>
          <a:xfrm>
            <a:off x="4395949" y="4158468"/>
            <a:ext cx="1223048" cy="1337304"/>
          </a:xfrm>
          <a:prstGeom prst="rect">
            <a:avLst/>
          </a:prstGeom>
        </p:spPr>
      </p:pic>
      <p:pic>
        <p:nvPicPr>
          <p:cNvPr id="31" name="Picture 30" descr="A person and person outline&#10;&#10;Description automatically generated">
            <a:extLst>
              <a:ext uri="{FF2B5EF4-FFF2-40B4-BE49-F238E27FC236}">
                <a16:creationId xmlns:a16="http://schemas.microsoft.com/office/drawing/2014/main" id="{278053DA-F5E6-0310-DC46-CF2F097161E9}"/>
              </a:ext>
            </a:extLst>
          </p:cNvPr>
          <p:cNvPicPr>
            <a:picLocks noChangeAspect="1"/>
          </p:cNvPicPr>
          <p:nvPr/>
        </p:nvPicPr>
        <p:blipFill>
          <a:blip r:embed="rId3"/>
          <a:stretch>
            <a:fillRect/>
          </a:stretch>
        </p:blipFill>
        <p:spPr>
          <a:xfrm>
            <a:off x="5699670" y="4170252"/>
            <a:ext cx="1223048" cy="1337304"/>
          </a:xfrm>
          <a:prstGeom prst="rect">
            <a:avLst/>
          </a:prstGeom>
          <a:ln>
            <a:noFill/>
          </a:ln>
        </p:spPr>
      </p:pic>
      <p:pic>
        <p:nvPicPr>
          <p:cNvPr id="6" name="Picture 5" descr="A person and person symbols&#10;&#10;Description automatically generated">
            <a:extLst>
              <a:ext uri="{FF2B5EF4-FFF2-40B4-BE49-F238E27FC236}">
                <a16:creationId xmlns:a16="http://schemas.microsoft.com/office/drawing/2014/main" id="{03431245-1F52-CF12-4380-0DD18EE1BD07}"/>
              </a:ext>
            </a:extLst>
          </p:cNvPr>
          <p:cNvPicPr>
            <a:picLocks noChangeAspect="1"/>
          </p:cNvPicPr>
          <p:nvPr/>
        </p:nvPicPr>
        <p:blipFill rotWithShape="1">
          <a:blip r:embed="rId6"/>
          <a:srcRect l="52941" t="-78" r="-2157" b="177"/>
          <a:stretch/>
        </p:blipFill>
        <p:spPr>
          <a:xfrm>
            <a:off x="1758300" y="4106917"/>
            <a:ext cx="628874" cy="1394737"/>
          </a:xfrm>
          <a:prstGeom prst="rect">
            <a:avLst/>
          </a:prstGeom>
          <a:ln>
            <a:noFill/>
          </a:ln>
        </p:spPr>
      </p:pic>
      <p:pic>
        <p:nvPicPr>
          <p:cNvPr id="9" name="Picture 8" descr="A person and person symbols&#10;&#10;Description automatically generated">
            <a:extLst>
              <a:ext uri="{FF2B5EF4-FFF2-40B4-BE49-F238E27FC236}">
                <a16:creationId xmlns:a16="http://schemas.microsoft.com/office/drawing/2014/main" id="{905FD11F-E4ED-369C-FF13-55AEF949003B}"/>
              </a:ext>
            </a:extLst>
          </p:cNvPr>
          <p:cNvPicPr>
            <a:picLocks noChangeAspect="1"/>
          </p:cNvPicPr>
          <p:nvPr/>
        </p:nvPicPr>
        <p:blipFill>
          <a:blip r:embed="rId6"/>
          <a:stretch>
            <a:fillRect/>
          </a:stretch>
        </p:blipFill>
        <p:spPr>
          <a:xfrm>
            <a:off x="391264" y="4092926"/>
            <a:ext cx="1272232" cy="1409115"/>
          </a:xfrm>
          <a:prstGeom prst="rect">
            <a:avLst/>
          </a:prstGeom>
          <a:ln>
            <a:noFill/>
          </a:ln>
        </p:spPr>
      </p:pic>
      <p:pic>
        <p:nvPicPr>
          <p:cNvPr id="14" name="Picture 13" descr="A person and person symbols&#10;&#10;Description automatically generated">
            <a:extLst>
              <a:ext uri="{FF2B5EF4-FFF2-40B4-BE49-F238E27FC236}">
                <a16:creationId xmlns:a16="http://schemas.microsoft.com/office/drawing/2014/main" id="{6309B274-C514-8C3C-BEAF-2602A0435A5B}"/>
              </a:ext>
            </a:extLst>
          </p:cNvPr>
          <p:cNvPicPr>
            <a:picLocks noChangeAspect="1"/>
          </p:cNvPicPr>
          <p:nvPr/>
        </p:nvPicPr>
        <p:blipFill>
          <a:blip r:embed="rId6"/>
          <a:stretch>
            <a:fillRect/>
          </a:stretch>
        </p:blipFill>
        <p:spPr>
          <a:xfrm>
            <a:off x="2465651" y="4109428"/>
            <a:ext cx="1272232" cy="1409115"/>
          </a:xfrm>
          <a:prstGeom prst="rect">
            <a:avLst/>
          </a:prstGeom>
          <a:ln>
            <a:noFill/>
          </a:ln>
        </p:spPr>
      </p:pic>
      <p:pic>
        <p:nvPicPr>
          <p:cNvPr id="17" name="Picture 16" descr="A person and person symbols&#10;&#10;Description automatically generated">
            <a:extLst>
              <a:ext uri="{FF2B5EF4-FFF2-40B4-BE49-F238E27FC236}">
                <a16:creationId xmlns:a16="http://schemas.microsoft.com/office/drawing/2014/main" id="{AF9341F4-498D-770D-2097-B1E4A715F6AF}"/>
              </a:ext>
            </a:extLst>
          </p:cNvPr>
          <p:cNvPicPr>
            <a:picLocks noChangeAspect="1"/>
          </p:cNvPicPr>
          <p:nvPr/>
        </p:nvPicPr>
        <p:blipFill rotWithShape="1">
          <a:blip r:embed="rId6"/>
          <a:srcRect r="51908"/>
          <a:stretch/>
        </p:blipFill>
        <p:spPr>
          <a:xfrm>
            <a:off x="3744064" y="4125930"/>
            <a:ext cx="611839" cy="1409115"/>
          </a:xfrm>
          <a:prstGeom prst="rect">
            <a:avLst/>
          </a:prstGeom>
          <a:ln>
            <a:noFill/>
          </a:ln>
        </p:spPr>
      </p:pic>
      <p:pic>
        <p:nvPicPr>
          <p:cNvPr id="33" name="Picture 32" descr="A person and person symbols&#10;&#10;Description automatically generated">
            <a:extLst>
              <a:ext uri="{FF2B5EF4-FFF2-40B4-BE49-F238E27FC236}">
                <a16:creationId xmlns:a16="http://schemas.microsoft.com/office/drawing/2014/main" id="{DBBE117E-97CF-E499-E44E-02997CED8460}"/>
              </a:ext>
            </a:extLst>
          </p:cNvPr>
          <p:cNvPicPr>
            <a:picLocks noChangeAspect="1"/>
          </p:cNvPicPr>
          <p:nvPr/>
        </p:nvPicPr>
        <p:blipFill>
          <a:blip r:embed="rId6"/>
          <a:stretch>
            <a:fillRect/>
          </a:stretch>
        </p:blipFill>
        <p:spPr>
          <a:xfrm>
            <a:off x="4362173" y="4132437"/>
            <a:ext cx="1272232" cy="1409115"/>
          </a:xfrm>
          <a:prstGeom prst="rect">
            <a:avLst/>
          </a:prstGeom>
          <a:ln>
            <a:noFill/>
          </a:ln>
        </p:spPr>
      </p:pic>
      <p:sp>
        <p:nvSpPr>
          <p:cNvPr id="4" name="TextBox 3">
            <a:extLst>
              <a:ext uri="{FF2B5EF4-FFF2-40B4-BE49-F238E27FC236}">
                <a16:creationId xmlns:a16="http://schemas.microsoft.com/office/drawing/2014/main" id="{DD028CF2-78F8-A5B6-2B65-4731BDFD98B5}"/>
              </a:ext>
            </a:extLst>
          </p:cNvPr>
          <p:cNvSpPr txBox="1"/>
          <p:nvPr/>
        </p:nvSpPr>
        <p:spPr>
          <a:xfrm>
            <a:off x="8064030" y="5382919"/>
            <a:ext cx="38956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Sources: ASH and   </a:t>
            </a:r>
            <a:r>
              <a:rPr lang="en-US" sz="1200">
                <a:latin typeface="Arial"/>
                <a:cs typeface="Arial"/>
                <a:hlinkClick r:id="rId7" tooltip="https://davidhammond.ca/projects/tobacco-vaping/itc-youth-tobacco-ecig/"/>
              </a:rPr>
              <a:t>davidhammond.ca/projects/tobacco-vaping/itc-youth-tobacco-ecig/</a:t>
            </a:r>
            <a:r>
              <a:rPr lang="en-US" sz="1200">
                <a:latin typeface="Arial"/>
                <a:cs typeface="Arial"/>
              </a:rPr>
              <a:t> </a:t>
            </a:r>
          </a:p>
        </p:txBody>
      </p:sp>
    </p:spTree>
    <p:extLst>
      <p:ext uri="{BB962C8B-B14F-4D97-AF65-F5344CB8AC3E}">
        <p14:creationId xmlns:p14="http://schemas.microsoft.com/office/powerpoint/2010/main" val="18965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E9BEAC2-5D2F-A340-A3A7-DEAAAB9B1ACA}"/>
              </a:ext>
            </a:extLst>
          </p:cNvPr>
          <p:cNvSpPr/>
          <p:nvPr/>
        </p:nvSpPr>
        <p:spPr>
          <a:xfrm>
            <a:off x="0" y="-2"/>
            <a:ext cx="12192000" cy="1077240"/>
          </a:xfrm>
          <a:prstGeom prst="rect">
            <a:avLst/>
          </a:prstGeom>
          <a:solidFill>
            <a:srgbClr val="9B28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B285E"/>
              </a:solidFill>
              <a:latin typeface="Arial" panose="020B0604020202020204" pitchFamily="34" charset="0"/>
            </a:endParaRPr>
          </a:p>
        </p:txBody>
      </p:sp>
      <p:sp>
        <p:nvSpPr>
          <p:cNvPr id="24" name="TextBox 23">
            <a:extLst>
              <a:ext uri="{FF2B5EF4-FFF2-40B4-BE49-F238E27FC236}">
                <a16:creationId xmlns:a16="http://schemas.microsoft.com/office/drawing/2014/main" id="{87B0EE79-2789-DE4D-9E5E-7192BB403E1A}"/>
              </a:ext>
            </a:extLst>
          </p:cNvPr>
          <p:cNvSpPr txBox="1"/>
          <p:nvPr/>
        </p:nvSpPr>
        <p:spPr>
          <a:xfrm>
            <a:off x="0" y="227563"/>
            <a:ext cx="12192000" cy="584775"/>
          </a:xfrm>
          <a:prstGeom prst="rect">
            <a:avLst/>
          </a:prstGeom>
          <a:noFill/>
        </p:spPr>
        <p:txBody>
          <a:bodyPr wrap="square">
            <a:spAutoFit/>
          </a:bodyPr>
          <a:lstStyle/>
          <a:p>
            <a:pPr algn="ctr" defTabSz="742950">
              <a:defRPr/>
            </a:pPr>
            <a:r>
              <a:rPr lang="en-GB" sz="3200" b="1">
                <a:solidFill>
                  <a:prstClr val="white"/>
                </a:solidFill>
                <a:latin typeface="Arial" panose="020B0604020202020204" pitchFamily="34" charset="0"/>
                <a:cs typeface="Arial" panose="020B0604020202020204" pitchFamily="34" charset="0"/>
              </a:rPr>
              <a:t>So, what’s normal? </a:t>
            </a:r>
          </a:p>
        </p:txBody>
      </p:sp>
      <p:pic>
        <p:nvPicPr>
          <p:cNvPr id="5" name="Picture 4" descr="A purple and orange sign&#10;&#10;Description automatically generated">
            <a:extLst>
              <a:ext uri="{FF2B5EF4-FFF2-40B4-BE49-F238E27FC236}">
                <a16:creationId xmlns:a16="http://schemas.microsoft.com/office/drawing/2014/main" id="{BD9D1CC6-A060-9A6C-0BBA-11A393EA36D0}"/>
              </a:ext>
            </a:extLst>
          </p:cNvPr>
          <p:cNvPicPr>
            <a:picLocks noChangeAspect="1"/>
          </p:cNvPicPr>
          <p:nvPr/>
        </p:nvPicPr>
        <p:blipFill>
          <a:blip r:embed="rId3"/>
          <a:stretch>
            <a:fillRect/>
          </a:stretch>
        </p:blipFill>
        <p:spPr>
          <a:xfrm>
            <a:off x="11097310" y="6216829"/>
            <a:ext cx="844942" cy="548573"/>
          </a:xfrm>
          <a:prstGeom prst="rect">
            <a:avLst/>
          </a:prstGeom>
        </p:spPr>
      </p:pic>
      <p:pic>
        <p:nvPicPr>
          <p:cNvPr id="7" name="Picture 6" descr="A close up of a logo&#10;&#10;Description automatically generated">
            <a:extLst>
              <a:ext uri="{FF2B5EF4-FFF2-40B4-BE49-F238E27FC236}">
                <a16:creationId xmlns:a16="http://schemas.microsoft.com/office/drawing/2014/main" id="{4DAC808E-AFDC-1D98-E10B-C4BB400DBFBB}"/>
              </a:ext>
            </a:extLst>
          </p:cNvPr>
          <p:cNvPicPr>
            <a:picLocks noChangeAspect="1"/>
          </p:cNvPicPr>
          <p:nvPr/>
        </p:nvPicPr>
        <p:blipFill>
          <a:blip r:embed="rId4"/>
          <a:stretch>
            <a:fillRect/>
          </a:stretch>
        </p:blipFill>
        <p:spPr>
          <a:xfrm>
            <a:off x="239486" y="6261888"/>
            <a:ext cx="1656444" cy="505397"/>
          </a:xfrm>
          <a:prstGeom prst="rect">
            <a:avLst/>
          </a:prstGeom>
          <a:ln>
            <a:noFill/>
          </a:ln>
        </p:spPr>
      </p:pic>
      <p:sp>
        <p:nvSpPr>
          <p:cNvPr id="14" name="Rectangle 13">
            <a:extLst>
              <a:ext uri="{FF2B5EF4-FFF2-40B4-BE49-F238E27FC236}">
                <a16:creationId xmlns:a16="http://schemas.microsoft.com/office/drawing/2014/main" id="{1FC5B378-02AE-60C8-52B1-7CBD30CDED41}"/>
              </a:ext>
            </a:extLst>
          </p:cNvPr>
          <p:cNvSpPr/>
          <p:nvPr/>
        </p:nvSpPr>
        <p:spPr>
          <a:xfrm>
            <a:off x="351567" y="1358964"/>
            <a:ext cx="11437654" cy="369332"/>
          </a:xfrm>
          <a:prstGeom prst="rect">
            <a:avLst/>
          </a:prstGeom>
        </p:spPr>
        <p:txBody>
          <a:bodyPr wrap="square" lIns="91440" tIns="45720" rIns="91440" bIns="45720" anchor="t">
            <a:spAutoFit/>
          </a:bodyPr>
          <a:lstStyle/>
          <a:p>
            <a:pPr defTabSz="742950">
              <a:spcBef>
                <a:spcPts val="975"/>
              </a:spcBef>
              <a:defRPr/>
            </a:pPr>
            <a:r>
              <a:rPr lang="en-GB" b="1">
                <a:latin typeface="Arial"/>
                <a:cs typeface="Arial"/>
              </a:rPr>
              <a:t>What proportion of young adults aged 16-24 don't drink alcohol? </a:t>
            </a:r>
            <a:endParaRPr lang="en-GB">
              <a:latin typeface="+mj-lt"/>
              <a:cs typeface="Calibri Light"/>
            </a:endParaRPr>
          </a:p>
        </p:txBody>
      </p:sp>
      <p:pic>
        <p:nvPicPr>
          <p:cNvPr id="15" name="Picture 14" descr="A person and person outline&#10;&#10;Description automatically generated">
            <a:extLst>
              <a:ext uri="{FF2B5EF4-FFF2-40B4-BE49-F238E27FC236}">
                <a16:creationId xmlns:a16="http://schemas.microsoft.com/office/drawing/2014/main" id="{1BD7A40A-6554-F0BD-ECF1-365F25609692}"/>
              </a:ext>
            </a:extLst>
          </p:cNvPr>
          <p:cNvPicPr>
            <a:picLocks noChangeAspect="1"/>
          </p:cNvPicPr>
          <p:nvPr/>
        </p:nvPicPr>
        <p:blipFill>
          <a:blip r:embed="rId5"/>
          <a:stretch>
            <a:fillRect/>
          </a:stretch>
        </p:blipFill>
        <p:spPr>
          <a:xfrm flipH="1">
            <a:off x="1741052" y="1883966"/>
            <a:ext cx="1174660" cy="1369516"/>
          </a:xfrm>
          <a:prstGeom prst="rect">
            <a:avLst/>
          </a:prstGeom>
          <a:ln>
            <a:noFill/>
          </a:ln>
        </p:spPr>
      </p:pic>
      <p:pic>
        <p:nvPicPr>
          <p:cNvPr id="16" name="Picture 15" descr="A person and person outline&#10;&#10;Description automatically generated">
            <a:extLst>
              <a:ext uri="{FF2B5EF4-FFF2-40B4-BE49-F238E27FC236}">
                <a16:creationId xmlns:a16="http://schemas.microsoft.com/office/drawing/2014/main" id="{45300894-B2BC-61AD-F9D7-CA49FCD92FD9}"/>
              </a:ext>
            </a:extLst>
          </p:cNvPr>
          <p:cNvPicPr>
            <a:picLocks noChangeAspect="1"/>
          </p:cNvPicPr>
          <p:nvPr/>
        </p:nvPicPr>
        <p:blipFill>
          <a:blip r:embed="rId5"/>
          <a:stretch>
            <a:fillRect/>
          </a:stretch>
        </p:blipFill>
        <p:spPr>
          <a:xfrm flipH="1">
            <a:off x="2996417" y="1915242"/>
            <a:ext cx="1202082" cy="1337304"/>
          </a:xfrm>
          <a:prstGeom prst="rect">
            <a:avLst/>
          </a:prstGeom>
          <a:ln>
            <a:noFill/>
          </a:ln>
        </p:spPr>
      </p:pic>
      <p:pic>
        <p:nvPicPr>
          <p:cNvPr id="17" name="Picture 16" descr="A person and person outline&#10;&#10;Description automatically generated">
            <a:extLst>
              <a:ext uri="{FF2B5EF4-FFF2-40B4-BE49-F238E27FC236}">
                <a16:creationId xmlns:a16="http://schemas.microsoft.com/office/drawing/2014/main" id="{5C3B659C-C967-A479-5094-57AFE7599B17}"/>
              </a:ext>
            </a:extLst>
          </p:cNvPr>
          <p:cNvPicPr>
            <a:picLocks noChangeAspect="1"/>
          </p:cNvPicPr>
          <p:nvPr/>
        </p:nvPicPr>
        <p:blipFill>
          <a:blip r:embed="rId5"/>
          <a:stretch>
            <a:fillRect/>
          </a:stretch>
        </p:blipFill>
        <p:spPr>
          <a:xfrm>
            <a:off x="4326297" y="1915240"/>
            <a:ext cx="1223048" cy="1337304"/>
          </a:xfrm>
          <a:prstGeom prst="rect">
            <a:avLst/>
          </a:prstGeom>
          <a:ln>
            <a:noFill/>
          </a:ln>
        </p:spPr>
      </p:pic>
      <p:pic>
        <p:nvPicPr>
          <p:cNvPr id="23" name="Picture 22" descr="A person and person outline&#10;&#10;Description automatically generated">
            <a:extLst>
              <a:ext uri="{FF2B5EF4-FFF2-40B4-BE49-F238E27FC236}">
                <a16:creationId xmlns:a16="http://schemas.microsoft.com/office/drawing/2014/main" id="{06A3B63A-5A60-C0E0-AA8F-84EAF0D4F8FF}"/>
              </a:ext>
            </a:extLst>
          </p:cNvPr>
          <p:cNvPicPr>
            <a:picLocks noChangeAspect="1"/>
          </p:cNvPicPr>
          <p:nvPr/>
        </p:nvPicPr>
        <p:blipFill>
          <a:blip r:embed="rId5"/>
          <a:stretch>
            <a:fillRect/>
          </a:stretch>
        </p:blipFill>
        <p:spPr>
          <a:xfrm>
            <a:off x="5630018" y="1927024"/>
            <a:ext cx="1223048" cy="1337304"/>
          </a:xfrm>
          <a:prstGeom prst="rect">
            <a:avLst/>
          </a:prstGeom>
          <a:ln>
            <a:noFill/>
          </a:ln>
        </p:spPr>
      </p:pic>
      <p:sp>
        <p:nvSpPr>
          <p:cNvPr id="35" name="TextBox 34">
            <a:extLst>
              <a:ext uri="{FF2B5EF4-FFF2-40B4-BE49-F238E27FC236}">
                <a16:creationId xmlns:a16="http://schemas.microsoft.com/office/drawing/2014/main" id="{4D069CD2-0396-7DAF-1D26-7DFD68642818}"/>
              </a:ext>
            </a:extLst>
          </p:cNvPr>
          <p:cNvSpPr txBox="1"/>
          <p:nvPr/>
        </p:nvSpPr>
        <p:spPr>
          <a:xfrm>
            <a:off x="7836199" y="2496033"/>
            <a:ext cx="3989248"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975"/>
              </a:spcBef>
            </a:pPr>
            <a:r>
              <a:rPr lang="en-GB" b="1">
                <a:solidFill>
                  <a:srgbClr val="99275E"/>
                </a:solidFill>
                <a:latin typeface="Arial"/>
                <a:cs typeface="Arial"/>
              </a:rPr>
              <a:t>3 in 10  </a:t>
            </a:r>
            <a:r>
              <a:rPr lang="en-GB">
                <a:solidFill>
                  <a:srgbClr val="000000"/>
                </a:solidFill>
                <a:latin typeface="Arial"/>
                <a:cs typeface="Arial"/>
              </a:rPr>
              <a:t>16 to 24-year-olds don't drink alcohol </a:t>
            </a:r>
            <a:endParaRPr lang="en-US">
              <a:solidFill>
                <a:srgbClr val="000000"/>
              </a:solidFill>
              <a:latin typeface="Arial"/>
              <a:cs typeface="Arial"/>
            </a:endParaRPr>
          </a:p>
          <a:p>
            <a:pPr>
              <a:spcBef>
                <a:spcPts val="975"/>
              </a:spcBef>
            </a:pPr>
            <a:endParaRPr lang="en-GB">
              <a:solidFill>
                <a:srgbClr val="000000"/>
              </a:solidFill>
              <a:latin typeface="Arial"/>
              <a:cs typeface="Arial"/>
            </a:endParaRPr>
          </a:p>
          <a:p>
            <a:pPr>
              <a:spcBef>
                <a:spcPts val="975"/>
              </a:spcBef>
            </a:pPr>
            <a:endParaRPr lang="en-GB">
              <a:solidFill>
                <a:srgbClr val="000000"/>
              </a:solidFill>
              <a:latin typeface="Arial"/>
              <a:cs typeface="Arial"/>
            </a:endParaRPr>
          </a:p>
          <a:p>
            <a:pPr>
              <a:spcBef>
                <a:spcPts val="975"/>
              </a:spcBef>
            </a:pPr>
            <a:endParaRPr lang="en-GB">
              <a:latin typeface="Arial"/>
              <a:cs typeface="Arial"/>
            </a:endParaRPr>
          </a:p>
          <a:p>
            <a:endParaRPr lang="en-GB" b="1">
              <a:solidFill>
                <a:srgbClr val="99275E"/>
              </a:solidFill>
              <a:latin typeface="Arial"/>
              <a:cs typeface="Arial"/>
            </a:endParaRPr>
          </a:p>
        </p:txBody>
      </p:sp>
      <p:pic>
        <p:nvPicPr>
          <p:cNvPr id="37" name="Picture 36" descr="A person and person outline&#10;&#10;Description automatically generated">
            <a:extLst>
              <a:ext uri="{FF2B5EF4-FFF2-40B4-BE49-F238E27FC236}">
                <a16:creationId xmlns:a16="http://schemas.microsoft.com/office/drawing/2014/main" id="{2B5DC67B-E71C-C7BE-F78B-587F692E27A1}"/>
              </a:ext>
            </a:extLst>
          </p:cNvPr>
          <p:cNvPicPr>
            <a:picLocks noChangeAspect="1"/>
          </p:cNvPicPr>
          <p:nvPr/>
        </p:nvPicPr>
        <p:blipFill>
          <a:blip r:embed="rId5"/>
          <a:stretch>
            <a:fillRect/>
          </a:stretch>
        </p:blipFill>
        <p:spPr>
          <a:xfrm>
            <a:off x="443744" y="1886118"/>
            <a:ext cx="1223048" cy="1337304"/>
          </a:xfrm>
          <a:prstGeom prst="rect">
            <a:avLst/>
          </a:prstGeom>
        </p:spPr>
      </p:pic>
      <p:pic>
        <p:nvPicPr>
          <p:cNvPr id="29" name="Picture 28" descr="A person and person symbols&#10;&#10;Description automatically generated">
            <a:extLst>
              <a:ext uri="{FF2B5EF4-FFF2-40B4-BE49-F238E27FC236}">
                <a16:creationId xmlns:a16="http://schemas.microsoft.com/office/drawing/2014/main" id="{75D37546-EDF7-41C9-AB89-72C71F8C2F73}"/>
              </a:ext>
            </a:extLst>
          </p:cNvPr>
          <p:cNvPicPr>
            <a:picLocks noChangeAspect="1"/>
          </p:cNvPicPr>
          <p:nvPr/>
        </p:nvPicPr>
        <p:blipFill>
          <a:blip r:embed="rId6"/>
          <a:stretch>
            <a:fillRect/>
          </a:stretch>
        </p:blipFill>
        <p:spPr>
          <a:xfrm>
            <a:off x="434784" y="1891567"/>
            <a:ext cx="1272232" cy="1409115"/>
          </a:xfrm>
          <a:prstGeom prst="rect">
            <a:avLst/>
          </a:prstGeom>
          <a:ln>
            <a:noFill/>
          </a:ln>
        </p:spPr>
      </p:pic>
      <p:pic>
        <p:nvPicPr>
          <p:cNvPr id="28" name="Picture 27" descr="A person and person symbols&#10;&#10;Description automatically generated">
            <a:extLst>
              <a:ext uri="{FF2B5EF4-FFF2-40B4-BE49-F238E27FC236}">
                <a16:creationId xmlns:a16="http://schemas.microsoft.com/office/drawing/2014/main" id="{8632B79F-822D-587C-710A-D13A7C182A44}"/>
              </a:ext>
            </a:extLst>
          </p:cNvPr>
          <p:cNvPicPr>
            <a:picLocks noChangeAspect="1"/>
          </p:cNvPicPr>
          <p:nvPr/>
        </p:nvPicPr>
        <p:blipFill rotWithShape="1">
          <a:blip r:embed="rId6"/>
          <a:srcRect l="52941" t="-78" r="-2157" b="177"/>
          <a:stretch/>
        </p:blipFill>
        <p:spPr>
          <a:xfrm>
            <a:off x="1741587" y="1902416"/>
            <a:ext cx="628874" cy="1394737"/>
          </a:xfrm>
          <a:prstGeom prst="rect">
            <a:avLst/>
          </a:prstGeom>
          <a:ln>
            <a:noFill/>
          </a:ln>
        </p:spPr>
      </p:pic>
      <p:sp>
        <p:nvSpPr>
          <p:cNvPr id="4" name="TextBox 3">
            <a:extLst>
              <a:ext uri="{FF2B5EF4-FFF2-40B4-BE49-F238E27FC236}">
                <a16:creationId xmlns:a16="http://schemas.microsoft.com/office/drawing/2014/main" id="{6B17FD9A-4B9B-3392-7941-436798B1C5C1}"/>
              </a:ext>
            </a:extLst>
          </p:cNvPr>
          <p:cNvSpPr txBox="1"/>
          <p:nvPr/>
        </p:nvSpPr>
        <p:spPr>
          <a:xfrm>
            <a:off x="7913152" y="4559380"/>
            <a:ext cx="382067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rPr>
              <a:t>and </a:t>
            </a:r>
            <a:r>
              <a:rPr lang="en-US">
                <a:latin typeface="Arial"/>
              </a:rPr>
              <a:t>​more than </a:t>
            </a:r>
            <a:r>
              <a:rPr lang="en-US" b="1">
                <a:solidFill>
                  <a:srgbClr val="9B285E"/>
                </a:solidFill>
                <a:latin typeface="Arial"/>
              </a:rPr>
              <a:t>8 in 10</a:t>
            </a:r>
            <a:r>
              <a:rPr lang="en-US">
                <a:latin typeface="Arial"/>
              </a:rPr>
              <a:t> </a:t>
            </a:r>
            <a:r>
              <a:rPr lang="en-GB">
                <a:latin typeface="Arial"/>
              </a:rPr>
              <a:t>(84%) of 16 to 24-year-olds don't get drunk, or drink heavily</a:t>
            </a:r>
            <a:endParaRPr lang="en-GB">
              <a:latin typeface="Arial"/>
              <a:cs typeface="Arial"/>
            </a:endParaRPr>
          </a:p>
        </p:txBody>
      </p:sp>
      <p:pic>
        <p:nvPicPr>
          <p:cNvPr id="20" name="Picture 19" descr="A person and person outline&#10;&#10;Description automatically generated">
            <a:extLst>
              <a:ext uri="{FF2B5EF4-FFF2-40B4-BE49-F238E27FC236}">
                <a16:creationId xmlns:a16="http://schemas.microsoft.com/office/drawing/2014/main" id="{1D6E56B7-3AFE-F946-0C3A-D683D890F311}"/>
              </a:ext>
            </a:extLst>
          </p:cNvPr>
          <p:cNvPicPr>
            <a:picLocks noChangeAspect="1"/>
          </p:cNvPicPr>
          <p:nvPr/>
        </p:nvPicPr>
        <p:blipFill>
          <a:blip r:embed="rId5"/>
          <a:stretch>
            <a:fillRect/>
          </a:stretch>
        </p:blipFill>
        <p:spPr>
          <a:xfrm>
            <a:off x="5602600" y="4335271"/>
            <a:ext cx="1223048" cy="1337304"/>
          </a:xfrm>
          <a:prstGeom prst="rect">
            <a:avLst/>
          </a:prstGeom>
          <a:ln>
            <a:noFill/>
          </a:ln>
        </p:spPr>
      </p:pic>
      <p:sp>
        <p:nvSpPr>
          <p:cNvPr id="48" name="TextBox 47">
            <a:extLst>
              <a:ext uri="{FF2B5EF4-FFF2-40B4-BE49-F238E27FC236}">
                <a16:creationId xmlns:a16="http://schemas.microsoft.com/office/drawing/2014/main" id="{50B9E537-C4F6-7F82-533A-036BA1401529}"/>
              </a:ext>
            </a:extLst>
          </p:cNvPr>
          <p:cNvSpPr txBox="1"/>
          <p:nvPr/>
        </p:nvSpPr>
        <p:spPr>
          <a:xfrm>
            <a:off x="361101" y="3637214"/>
            <a:ext cx="10537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rial"/>
                <a:cs typeface="Arial"/>
              </a:rPr>
              <a:t>What proportion of young adults aged 16-24 avoid drinking heavily or getting drunk ? </a:t>
            </a:r>
          </a:p>
        </p:txBody>
      </p:sp>
      <p:pic>
        <p:nvPicPr>
          <p:cNvPr id="50" name="Picture 49" descr="A person and person outline&#10;&#10;Description automatically generated">
            <a:extLst>
              <a:ext uri="{FF2B5EF4-FFF2-40B4-BE49-F238E27FC236}">
                <a16:creationId xmlns:a16="http://schemas.microsoft.com/office/drawing/2014/main" id="{BA46C222-E49D-3315-B160-73D32AB1EABB}"/>
              </a:ext>
            </a:extLst>
          </p:cNvPr>
          <p:cNvPicPr>
            <a:picLocks noChangeAspect="1"/>
          </p:cNvPicPr>
          <p:nvPr/>
        </p:nvPicPr>
        <p:blipFill>
          <a:blip r:embed="rId5"/>
          <a:stretch>
            <a:fillRect/>
          </a:stretch>
        </p:blipFill>
        <p:spPr>
          <a:xfrm flipH="1">
            <a:off x="1741051" y="4291302"/>
            <a:ext cx="1174660" cy="1369516"/>
          </a:xfrm>
          <a:prstGeom prst="rect">
            <a:avLst/>
          </a:prstGeom>
        </p:spPr>
      </p:pic>
      <p:pic>
        <p:nvPicPr>
          <p:cNvPr id="51" name="Picture 50" descr="A person and person outline&#10;&#10;Description automatically generated">
            <a:extLst>
              <a:ext uri="{FF2B5EF4-FFF2-40B4-BE49-F238E27FC236}">
                <a16:creationId xmlns:a16="http://schemas.microsoft.com/office/drawing/2014/main" id="{3F519244-F4F2-E14F-4E28-BFEF215DEBD5}"/>
              </a:ext>
            </a:extLst>
          </p:cNvPr>
          <p:cNvPicPr>
            <a:picLocks noChangeAspect="1"/>
          </p:cNvPicPr>
          <p:nvPr/>
        </p:nvPicPr>
        <p:blipFill>
          <a:blip r:embed="rId5"/>
          <a:stretch>
            <a:fillRect/>
          </a:stretch>
        </p:blipFill>
        <p:spPr>
          <a:xfrm flipH="1">
            <a:off x="3049805" y="4303165"/>
            <a:ext cx="1202082" cy="1337304"/>
          </a:xfrm>
          <a:prstGeom prst="rect">
            <a:avLst/>
          </a:prstGeom>
        </p:spPr>
      </p:pic>
      <p:pic>
        <p:nvPicPr>
          <p:cNvPr id="52" name="Picture 51" descr="A person and person outline&#10;&#10;Description automatically generated">
            <a:extLst>
              <a:ext uri="{FF2B5EF4-FFF2-40B4-BE49-F238E27FC236}">
                <a16:creationId xmlns:a16="http://schemas.microsoft.com/office/drawing/2014/main" id="{CF64FED2-814D-7435-FC9B-52109A38CD60}"/>
              </a:ext>
            </a:extLst>
          </p:cNvPr>
          <p:cNvPicPr>
            <a:picLocks noChangeAspect="1"/>
          </p:cNvPicPr>
          <p:nvPr/>
        </p:nvPicPr>
        <p:blipFill>
          <a:blip r:embed="rId5"/>
          <a:stretch>
            <a:fillRect/>
          </a:stretch>
        </p:blipFill>
        <p:spPr>
          <a:xfrm>
            <a:off x="4326296" y="4312870"/>
            <a:ext cx="1223048" cy="1337304"/>
          </a:xfrm>
          <a:prstGeom prst="rect">
            <a:avLst/>
          </a:prstGeom>
        </p:spPr>
      </p:pic>
      <p:pic>
        <p:nvPicPr>
          <p:cNvPr id="53" name="Picture 52" descr="A person and person outline&#10;&#10;Description automatically generated">
            <a:extLst>
              <a:ext uri="{FF2B5EF4-FFF2-40B4-BE49-F238E27FC236}">
                <a16:creationId xmlns:a16="http://schemas.microsoft.com/office/drawing/2014/main" id="{50C1840D-2031-A5FD-2BB5-42A29A9F34DA}"/>
              </a:ext>
            </a:extLst>
          </p:cNvPr>
          <p:cNvPicPr>
            <a:picLocks noChangeAspect="1"/>
          </p:cNvPicPr>
          <p:nvPr/>
        </p:nvPicPr>
        <p:blipFill>
          <a:blip r:embed="rId5"/>
          <a:stretch>
            <a:fillRect/>
          </a:stretch>
        </p:blipFill>
        <p:spPr>
          <a:xfrm>
            <a:off x="436769" y="4305239"/>
            <a:ext cx="1223048" cy="1337304"/>
          </a:xfrm>
          <a:prstGeom prst="rect">
            <a:avLst/>
          </a:prstGeom>
        </p:spPr>
      </p:pic>
      <p:pic>
        <p:nvPicPr>
          <p:cNvPr id="27" name="Picture 26" descr="A person and person symbols&#10;&#10;Description automatically generated">
            <a:extLst>
              <a:ext uri="{FF2B5EF4-FFF2-40B4-BE49-F238E27FC236}">
                <a16:creationId xmlns:a16="http://schemas.microsoft.com/office/drawing/2014/main" id="{89FF6E35-7692-31EB-C377-CD843F531B32}"/>
              </a:ext>
            </a:extLst>
          </p:cNvPr>
          <p:cNvPicPr>
            <a:picLocks noChangeAspect="1"/>
          </p:cNvPicPr>
          <p:nvPr/>
        </p:nvPicPr>
        <p:blipFill rotWithShape="1">
          <a:blip r:embed="rId6"/>
          <a:srcRect l="52941" t="-78" r="-2157" b="177"/>
          <a:stretch/>
        </p:blipFill>
        <p:spPr>
          <a:xfrm>
            <a:off x="1700058" y="4301057"/>
            <a:ext cx="628874" cy="1394737"/>
          </a:xfrm>
          <a:prstGeom prst="rect">
            <a:avLst/>
          </a:prstGeom>
          <a:ln>
            <a:noFill/>
          </a:ln>
        </p:spPr>
      </p:pic>
      <p:pic>
        <p:nvPicPr>
          <p:cNvPr id="31" name="Picture 30" descr="A person and person symbols&#10;&#10;Description automatically generated">
            <a:extLst>
              <a:ext uri="{FF2B5EF4-FFF2-40B4-BE49-F238E27FC236}">
                <a16:creationId xmlns:a16="http://schemas.microsoft.com/office/drawing/2014/main" id="{DC549EE4-BA0A-263D-1B5C-0F3478FF381C}"/>
              </a:ext>
            </a:extLst>
          </p:cNvPr>
          <p:cNvPicPr>
            <a:picLocks noChangeAspect="1"/>
          </p:cNvPicPr>
          <p:nvPr/>
        </p:nvPicPr>
        <p:blipFill>
          <a:blip r:embed="rId6"/>
          <a:stretch>
            <a:fillRect/>
          </a:stretch>
        </p:blipFill>
        <p:spPr>
          <a:xfrm>
            <a:off x="400971" y="4287066"/>
            <a:ext cx="1272232" cy="1409115"/>
          </a:xfrm>
          <a:prstGeom prst="rect">
            <a:avLst/>
          </a:prstGeom>
          <a:ln>
            <a:noFill/>
          </a:ln>
        </p:spPr>
      </p:pic>
      <p:pic>
        <p:nvPicPr>
          <p:cNvPr id="33" name="Picture 32" descr="A person and person symbols&#10;&#10;Description automatically generated">
            <a:extLst>
              <a:ext uri="{FF2B5EF4-FFF2-40B4-BE49-F238E27FC236}">
                <a16:creationId xmlns:a16="http://schemas.microsoft.com/office/drawing/2014/main" id="{2444FE7C-A4DC-4842-6B76-E88A7A1692C1}"/>
              </a:ext>
            </a:extLst>
          </p:cNvPr>
          <p:cNvPicPr>
            <a:picLocks noChangeAspect="1"/>
          </p:cNvPicPr>
          <p:nvPr/>
        </p:nvPicPr>
        <p:blipFill>
          <a:blip r:embed="rId6"/>
          <a:stretch>
            <a:fillRect/>
          </a:stretch>
        </p:blipFill>
        <p:spPr>
          <a:xfrm>
            <a:off x="2378288" y="4289007"/>
            <a:ext cx="1272232" cy="1409115"/>
          </a:xfrm>
          <a:prstGeom prst="rect">
            <a:avLst/>
          </a:prstGeom>
          <a:ln>
            <a:noFill/>
          </a:ln>
        </p:spPr>
      </p:pic>
      <p:pic>
        <p:nvPicPr>
          <p:cNvPr id="36" name="Picture 35" descr="A person and person symbols&#10;&#10;Description automatically generated">
            <a:extLst>
              <a:ext uri="{FF2B5EF4-FFF2-40B4-BE49-F238E27FC236}">
                <a16:creationId xmlns:a16="http://schemas.microsoft.com/office/drawing/2014/main" id="{37CFF589-78A4-5878-0AE8-00EC7A2A95A9}"/>
              </a:ext>
            </a:extLst>
          </p:cNvPr>
          <p:cNvPicPr>
            <a:picLocks noChangeAspect="1"/>
          </p:cNvPicPr>
          <p:nvPr/>
        </p:nvPicPr>
        <p:blipFill rotWithShape="1">
          <a:blip r:embed="rId6"/>
          <a:srcRect r="51908"/>
          <a:stretch/>
        </p:blipFill>
        <p:spPr>
          <a:xfrm>
            <a:off x="3705236" y="4310364"/>
            <a:ext cx="611839" cy="1409115"/>
          </a:xfrm>
          <a:prstGeom prst="rect">
            <a:avLst/>
          </a:prstGeom>
          <a:ln>
            <a:noFill/>
          </a:ln>
        </p:spPr>
      </p:pic>
      <p:pic>
        <p:nvPicPr>
          <p:cNvPr id="39" name="Picture 38" descr="A person and person symbols&#10;&#10;Description automatically generated">
            <a:extLst>
              <a:ext uri="{FF2B5EF4-FFF2-40B4-BE49-F238E27FC236}">
                <a16:creationId xmlns:a16="http://schemas.microsoft.com/office/drawing/2014/main" id="{8CFB691D-016D-6E67-A402-2909FD7D2417}"/>
              </a:ext>
            </a:extLst>
          </p:cNvPr>
          <p:cNvPicPr>
            <a:picLocks noChangeAspect="1"/>
          </p:cNvPicPr>
          <p:nvPr/>
        </p:nvPicPr>
        <p:blipFill>
          <a:blip r:embed="rId6"/>
          <a:stretch>
            <a:fillRect/>
          </a:stretch>
        </p:blipFill>
        <p:spPr>
          <a:xfrm>
            <a:off x="4303931" y="4316870"/>
            <a:ext cx="1272232" cy="1409115"/>
          </a:xfrm>
          <a:prstGeom prst="rect">
            <a:avLst/>
          </a:prstGeom>
          <a:ln>
            <a:noFill/>
          </a:ln>
        </p:spPr>
      </p:pic>
    </p:spTree>
    <p:extLst>
      <p:ext uri="{BB962C8B-B14F-4D97-AF65-F5344CB8AC3E}">
        <p14:creationId xmlns:p14="http://schemas.microsoft.com/office/powerpoint/2010/main" val="171383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ppt_x"/>
                                          </p:val>
                                        </p:tav>
                                        <p:tav tm="100000">
                                          <p:val>
                                            <p:strVal val="#ppt_x"/>
                                          </p:val>
                                        </p:tav>
                                      </p:tavLst>
                                    </p:anim>
                                    <p:anim calcmode="lin" valueType="num">
                                      <p:cBhvr additive="base">
                                        <p:cTn id="46" dur="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0"/>
      <p:bldP spid="48" grpId="0"/>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AD0F98DF6AB745B33B65DE703A452B" ma:contentTypeVersion="17" ma:contentTypeDescription="Create a new document." ma:contentTypeScope="" ma:versionID="c02d463478f208d26aa21f6fb6cf9ba0">
  <xsd:schema xmlns:xsd="http://www.w3.org/2001/XMLSchema" xmlns:xs="http://www.w3.org/2001/XMLSchema" xmlns:p="http://schemas.microsoft.com/office/2006/metadata/properties" xmlns:ns3="75d71d25-f5ec-46df-be0a-76b567153589" xmlns:ns4="93deb18c-64b8-4cd7-b548-3016e615b961" targetNamespace="http://schemas.microsoft.com/office/2006/metadata/properties" ma:root="true" ma:fieldsID="d6c2154494cef1148e3619cf8c390558" ns3:_="" ns4:_="">
    <xsd:import namespace="75d71d25-f5ec-46df-be0a-76b567153589"/>
    <xsd:import namespace="93deb18c-64b8-4cd7-b548-3016e615b961"/>
    <xsd:element name="properties">
      <xsd:complexType>
        <xsd:sequence>
          <xsd:element name="documentManagement">
            <xsd:complexType>
              <xsd:all>
                <xsd:element ref="ns3:SharedWithDetails" minOccurs="0"/>
                <xsd:element ref="ns3:SharingHintHash" minOccurs="0"/>
                <xsd:element ref="ns3:SharedWithUser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ObjectDetectorVersions" minOccurs="0"/>
                <xsd:element ref="ns4:MediaServiceLocation" minOccurs="0"/>
                <xsd:element ref="ns4:_activity" minOccurs="0"/>
                <xsd:element ref="ns4:MediaServiceSystem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d71d25-f5ec-46df-be0a-76b567153589"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ingHintHash" ma:index="9" nillable="true" ma:displayName="Sharing Hint Hash" ma:hidden="true" ma:internalName="SharingHintHash" ma:readOnly="true">
      <xsd:simpleType>
        <xsd:restriction base="dms:Text"/>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deb18c-64b8-4cd7-b548-3016e615b9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93deb18c-64b8-4cd7-b548-3016e615b961" xsi:nil="true"/>
  </documentManagement>
</p:properties>
</file>

<file path=customXml/itemProps1.xml><?xml version="1.0" encoding="utf-8"?>
<ds:datastoreItem xmlns:ds="http://schemas.openxmlformats.org/officeDocument/2006/customXml" ds:itemID="{5C7A0B42-E42A-4EF1-8995-08C98576630B}">
  <ds:schemaRefs>
    <ds:schemaRef ds:uri="http://schemas.microsoft.com/sharepoint/v3/contenttype/forms"/>
  </ds:schemaRefs>
</ds:datastoreItem>
</file>

<file path=customXml/itemProps2.xml><?xml version="1.0" encoding="utf-8"?>
<ds:datastoreItem xmlns:ds="http://schemas.openxmlformats.org/officeDocument/2006/customXml" ds:itemID="{818AE5C9-E6D2-48B9-BBA2-6571B9EBBCA6}">
  <ds:schemaRefs>
    <ds:schemaRef ds:uri="75d71d25-f5ec-46df-be0a-76b567153589"/>
    <ds:schemaRef ds:uri="93deb18c-64b8-4cd7-b548-3016e615b9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A5AE72-7FCF-4936-AC6B-2C1D7D6D8825}">
  <ds:schemaRefs>
    <ds:schemaRef ds:uri="75d71d25-f5ec-46df-be0a-76b567153589"/>
    <ds:schemaRef ds:uri="93deb18c-64b8-4cd7-b548-3016e615b9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TotalTime>
  <Words>4740</Words>
  <Application>Microsoft Macintosh PowerPoint</Application>
  <PresentationFormat>Widescreen</PresentationFormat>
  <Paragraphs>527</Paragraphs>
  <Slides>26</Slides>
  <Notes>21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Aller</vt:lpstr>
      <vt:lpstr>Arial</vt:lpstr>
      <vt:lpstr>Arial,Sans-Serif</vt:lpstr>
      <vt:lpstr>Calibri</vt:lpstr>
      <vt:lpstr>Calibri Light</vt:lpstr>
      <vt:lpstr>Gotham Black</vt:lpstr>
      <vt:lpstr>Helvetica Neue</vt:lpstr>
      <vt:lpstr>Times</vt:lpstr>
      <vt:lpstr>Times New Roman</vt:lpstr>
      <vt:lpstr>Times,Times New Roman,Serif</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often told things are getting worse!   </vt:lpstr>
      <vt:lpstr>PowerPoint Presentation</vt:lpstr>
      <vt:lpstr> Your amazing brain – and how it changes  </vt:lpstr>
      <vt:lpstr>What do these brain changes mean?</vt:lpstr>
      <vt:lpstr>PowerPoint Presentation</vt:lpstr>
      <vt:lpstr>Categories of illegal drugs </vt:lpstr>
      <vt:lpstr>  </vt:lpstr>
      <vt:lpstr>Categories of illegal drugs according to their effects and risks</vt:lpstr>
      <vt:lpstr>Categories of illegal drugs according to their effects and risks</vt:lpstr>
      <vt:lpstr>Categories of illegal drugs according to their effects and risks</vt:lpstr>
      <vt:lpstr>PowerPoint Presentation</vt:lpstr>
      <vt:lpstr>PowerPoint Presentation</vt:lpstr>
      <vt:lpstr>       </vt:lpstr>
      <vt:lpstr>After watching the true-life account of dealing, can you explain ……</vt:lpstr>
      <vt:lpstr>WHAT CAN YOU REMEMBER?</vt:lpstr>
      <vt:lpstr>PowerPoint Presentation</vt:lpstr>
      <vt:lpstr>Additional enrichement and content that can be used as standalone activities or in tutor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Conibear</dc:creator>
  <cp:lastModifiedBy>Alison Rees</cp:lastModifiedBy>
  <cp:revision>258</cp:revision>
  <dcterms:created xsi:type="dcterms:W3CDTF">2023-09-14T09:15:52Z</dcterms:created>
  <dcterms:modified xsi:type="dcterms:W3CDTF">2026-03-25T11:04:34Z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0x010100BCAD0F98DF6AB745B33B65DE703A452B</vt:lpwstr>
  </property>
</Properties>
</file>