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120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B57EF0D-9D0A-CCED-B7E4-B0EA7619B109}" name="Geoff Pinch" initials="GP" userId="7a31a98e4eb9d1c9" providerId="Windows Live"/>
  <p188:author id="{9C469652-D286-ED90-5940-A4900D318B82}" name="Helena Conibear" initials="HC" userId="S::helena@alcoholeducationtrust.org::14702610-6db2-485a-bfee-48fdd19d9556" providerId="AD"/>
  <p188:author id="{43D5E991-F6D5-0ECE-6CB6-F9ABF44FF63E}" name="Helena Conibear" initials="HC" userId="S::helena@talkabouttrust.org::14702610-6db2-485a-bfee-48fdd19d9556" providerId="AD"/>
  <p188:author id="{7C6ABD95-E4CD-47E1-5598-A5FE86D34327}" name="Alison Rees" initials="AR" userId="S::alison@alcoholeducationtrust.org::643807b7-95c8-4d06-bfbd-2c8a4c2b8f9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233"/>
    <p:restoredTop sz="94694"/>
  </p:normalViewPr>
  <p:slideViewPr>
    <p:cSldViewPr snapToGrid="0" snapToObjects="1" showGuides="1">
      <p:cViewPr varScale="1">
        <p:scale>
          <a:sx n="96" d="100"/>
          <a:sy n="96" d="100"/>
        </p:scale>
        <p:origin x="160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57F3D-94F5-6B43-ABA5-9ACACC66BEDD}" type="datetimeFigureOut">
              <a:rPr lang="en-US" smtClean="0"/>
              <a:t>3/25/26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96BA9-E0C2-D542-A62E-BF98C9EDE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67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GB" dirty="0"/>
              <a:t>These scenarios can be used using conscience alley (put a link to the demo video online) or with the supportive friend/adult question version below. This can also be a whole class activity, working on each scenario in groups and then presenting to class.</a:t>
            </a:r>
            <a:endParaRPr lang="en-US" dirty="0"/>
          </a:p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B0392-92A8-490B-82C1-48E4FEC610E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980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>
              <a:latin typeface="Arial"/>
              <a:cs typeface="Arial"/>
            </a:endParaRPr>
          </a:p>
          <a:p>
            <a:endParaRPr lang="en-US">
              <a:latin typeface="Arial"/>
              <a:cs typeface="Arial"/>
            </a:endParaRPr>
          </a:p>
          <a:p>
            <a:endParaRPr lang="en-US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3BEDBC-428D-494E-98E4-E0003596C6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266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5ABB1-25AD-F342-96BC-014DF9C4A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D81EC7-7680-5C4D-926E-ADEA29745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D7F29-B1C0-3841-A659-366710EB9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C4768-7DBB-254D-B249-6D43841C0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A15A6-E965-D547-ACC1-C327CA2E1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6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1429F-0422-8246-A6CC-5AA57BDDC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045AEB-32F8-3843-A579-A13FAA52A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FDE70-A32C-5445-95F5-7C4410179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EEA40-6752-9945-A592-64FA2773E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0AAF1-DBE0-C844-BAA6-132EFFBB5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28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D863C4-648A-6B49-A85B-96950DE995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E18D5-6C4D-D243-B9A2-92C94FC2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CD534-9E23-E040-8701-9C8429534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5B942-3E93-9843-A7A4-5CE3709E4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ADEB7-D203-9347-979B-64E7A519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7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FFD3C-E5A5-394F-8658-124E39A52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EEEC2-D4C3-4343-9BF6-A796B1C63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81E71-A4BD-7444-A987-AB6A3C75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BC719-D49E-3244-8564-6E4567AC9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E5971-18D6-B644-927E-28ED1D831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3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1755F-D5D6-7D4F-B7B8-23DB29CE9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0A117-E50F-954F-8D22-3E100FDCB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449E8-D97C-CD48-845C-CF23C103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5B148-5DF1-334D-966D-7CCFF360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64EB7-2B05-6A43-9115-2192BB878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0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35F29-BB7A-5C4C-BCBC-9865666A7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968C-4E5E-5A4A-9616-E1EA39294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660B13-CD93-214D-A6BE-CE92BCCA8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E3BB8-6A99-ED4B-8EBA-45A7F3F1F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A2875-D5C7-614B-9B56-E473AD263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540D1-FD3E-8B4C-8308-333DAA734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4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C008D-C212-C947-8D33-709AD751A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6D3CE-5EA2-0843-AEC1-157619287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91DA5-8C34-4643-9985-FB10504A9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E72B22-01DE-9C4A-BB3E-599C031716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623793-1A7C-5F4C-90E6-926B400D0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BB06E9-4CA6-F143-BB03-EAC616517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2FA41D-67C1-0542-B381-116711764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479F7E-8C17-6743-925A-313FA89DC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41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38D3E-752B-CF46-8C21-2FFEBB97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23D65E-6103-4B49-A1F2-CA80D28E5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6D7205-6BF0-D84A-B147-1869182BF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B608D-E792-0345-9B18-BB3A58A73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7C648D-9BEE-3149-B2BA-5E91CCBFE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9B9A66-AEE8-464C-8C79-AC5E5A7C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8789B5-95F5-7540-B0EF-BB618C7D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9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045FC-250B-8441-85C7-0194077C7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BA42B-CBFA-CA46-AEE5-440D14141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694D22-9A54-2347-B3F8-72149277E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846EE7-B238-784F-9928-498E72C4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89BAA2-6F6B-0A47-A733-A00FEA019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0A2A7-3273-1E43-AAD9-B1ADC426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91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1AD44-2967-F14C-832C-E1642EF6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C6DE1-5DEC-8B43-8666-6654BC28DC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E563E-E360-CF4F-8363-99FDB936F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403BE-8ADD-9B49-BAA7-97783933C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17A43-BEA0-3841-A75A-E3CDDEAB4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4D82C-6A85-C64C-AB1A-96C39BC13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0DE1B7-9B27-2C48-990A-55AA472E0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06855-2BCA-F74C-A652-20C206134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34278-0E04-EA47-B628-058CC8648C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F151C-89BB-1E41-9153-55392F2C1CC2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E7D2B-7D2F-7B4B-B624-209F45C469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59508-6B34-4245-9054-A928D02DA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413E0-200F-694C-90FA-033DC9292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15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B2EF44D-0027-4975-B85C-EC5AB3B9E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2483" y="3788228"/>
            <a:ext cx="6500897" cy="1469571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GB" dirty="0">
              <a:solidFill>
                <a:srgbClr val="FF0000"/>
              </a:solidFill>
              <a:cs typeface="Calibri"/>
            </a:endParaRPr>
          </a:p>
          <a:p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5CA96062-DFED-33E9-665D-50F81B20256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790" y="5767468"/>
            <a:ext cx="2781300" cy="857250"/>
          </a:xfrm>
          <a:prstGeom prst="rect">
            <a:avLst/>
          </a:prstGeom>
          <a:ln>
            <a:noFill/>
          </a:ln>
        </p:spPr>
      </p:pic>
      <p:pic>
        <p:nvPicPr>
          <p:cNvPr id="5" name="Picture 4" descr="A purple and orange sign&#10;&#10;Description automatically generated">
            <a:extLst>
              <a:ext uri="{FF2B5EF4-FFF2-40B4-BE49-F238E27FC236}">
                <a16:creationId xmlns:a16="http://schemas.microsoft.com/office/drawing/2014/main" id="{C17A1581-4D48-2A2D-1BE1-61D7B7D019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9614" y="5813479"/>
            <a:ext cx="1238250" cy="809625"/>
          </a:xfrm>
          <a:prstGeom prst="rect">
            <a:avLst/>
          </a:prstGeom>
        </p:spPr>
      </p:pic>
      <p:pic>
        <p:nvPicPr>
          <p:cNvPr id="7" name="Picture 6" descr="A orange circle with black background&#10;&#10;Description automatically generated">
            <a:extLst>
              <a:ext uri="{FF2B5EF4-FFF2-40B4-BE49-F238E27FC236}">
                <a16:creationId xmlns:a16="http://schemas.microsoft.com/office/drawing/2014/main" id="{6AE9C797-ACE4-C3D8-282F-A3840C5444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078012" y="-1044677"/>
            <a:ext cx="6900862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D4AB69-D4AA-82B1-FBF1-976933AE1B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38740" y="734654"/>
            <a:ext cx="3570544" cy="4032660"/>
          </a:xfrm>
          <a:prstGeom prst="rect">
            <a:avLst/>
          </a:prstGeom>
          <a:ln>
            <a:noFill/>
          </a:ln>
        </p:spPr>
      </p:pic>
      <p:pic>
        <p:nvPicPr>
          <p:cNvPr id="9" name="Picture 8" descr="A pink circle with black background&#10;&#10;Description automatically generated">
            <a:extLst>
              <a:ext uri="{FF2B5EF4-FFF2-40B4-BE49-F238E27FC236}">
                <a16:creationId xmlns:a16="http://schemas.microsoft.com/office/drawing/2014/main" id="{C4D00660-0EFB-2948-C802-BDAD8EEB0E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87456" y="-79887"/>
            <a:ext cx="1790700" cy="1905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A1DE533-73EB-12A4-0A64-87DC44E57EA3}"/>
              </a:ext>
            </a:extLst>
          </p:cNvPr>
          <p:cNvSpPr txBox="1"/>
          <p:nvPr/>
        </p:nvSpPr>
        <p:spPr>
          <a:xfrm>
            <a:off x="5310861" y="1337290"/>
            <a:ext cx="6333775" cy="56169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600" b="1" dirty="0">
                <a:solidFill>
                  <a:srgbClr val="EB8B2D"/>
                </a:solidFill>
                <a:latin typeface="Aller" panose="02000503030000020004" pitchFamily="2" charset="77"/>
              </a:rPr>
              <a:t>talk about</a:t>
            </a:r>
            <a:r>
              <a:rPr lang="en-GB" sz="3600" b="1" dirty="0">
                <a:solidFill>
                  <a:srgbClr val="8D2456"/>
                </a:solidFill>
                <a:latin typeface="Aller" panose="02000503030000020004" pitchFamily="2" charset="77"/>
              </a:rPr>
              <a:t> </a:t>
            </a:r>
            <a:r>
              <a:rPr lang="en-GB" sz="3600" dirty="0">
                <a:solidFill>
                  <a:srgbClr val="8D2456"/>
                </a:solidFill>
                <a:latin typeface="Aller" panose="02000503030000020004" pitchFamily="2" charset="77"/>
              </a:rPr>
              <a:t>| what has the biggest influence on you?</a:t>
            </a:r>
            <a:endParaRPr lang="en-GB" sz="3600" dirty="0">
              <a:latin typeface="Aller" panose="02000503030000020004" pitchFamily="2" charset="77"/>
            </a:endParaRPr>
          </a:p>
          <a:p>
            <a:pPr>
              <a:spcBef>
                <a:spcPts val="600"/>
              </a:spcBef>
            </a:pPr>
            <a:endParaRPr lang="en-GB" sz="3600" b="1" dirty="0">
              <a:solidFill>
                <a:srgbClr val="D5127B"/>
              </a:solidFill>
              <a:latin typeface="Aller" panose="02000503030000020004" pitchFamily="2" charset="77"/>
              <a:cs typeface="Arial"/>
            </a:endParaRPr>
          </a:p>
          <a:p>
            <a:pPr>
              <a:spcBef>
                <a:spcPts val="600"/>
              </a:spcBef>
            </a:pPr>
            <a:endParaRPr lang="en-GB" sz="3600" b="1" dirty="0">
              <a:solidFill>
                <a:srgbClr val="D5127B"/>
              </a:solidFill>
              <a:latin typeface="Aller" panose="02000503030000020004" pitchFamily="2" charset="77"/>
              <a:cs typeface="Arial"/>
            </a:endParaRPr>
          </a:p>
          <a:p>
            <a:pPr>
              <a:spcBef>
                <a:spcPts val="600"/>
              </a:spcBef>
            </a:pPr>
            <a:r>
              <a:rPr lang="en-GB" sz="3600" b="1" dirty="0">
                <a:solidFill>
                  <a:srgbClr val="D5127B"/>
                </a:solidFill>
                <a:latin typeface="Aller" panose="02000503030000020004" pitchFamily="2" charset="77"/>
                <a:cs typeface="Arial"/>
              </a:rPr>
              <a:t>bitesize activity</a:t>
            </a:r>
            <a:endParaRPr lang="en-GB" sz="3600" dirty="0">
              <a:latin typeface="Aller" panose="02000503030000020004" pitchFamily="2" charset="77"/>
              <a:cs typeface="Calibri" panose="020F0502020204030204"/>
            </a:endParaRPr>
          </a:p>
          <a:p>
            <a:pPr algn="ctr"/>
            <a:endParaRPr lang="en-GB" sz="4100" dirty="0">
              <a:solidFill>
                <a:srgbClr val="C00000"/>
              </a:solidFill>
              <a:latin typeface="Arial"/>
              <a:cs typeface="Arial"/>
            </a:endParaRPr>
          </a:p>
          <a:p>
            <a:pPr algn="ctr"/>
            <a:r>
              <a:rPr lang="en-GB" sz="4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endParaRPr lang="en-GB" dirty="0"/>
          </a:p>
          <a:p>
            <a:pPr algn="ctr"/>
            <a:endParaRPr lang="en-GB" sz="4100" dirty="0">
              <a:solidFill>
                <a:srgbClr val="8D2456"/>
              </a:solidFill>
              <a:latin typeface="Arial"/>
              <a:cs typeface="Arial"/>
            </a:endParaRPr>
          </a:p>
          <a:p>
            <a:pPr algn="ctr"/>
            <a:endParaRPr lang="en-GB" sz="4100" dirty="0">
              <a:solidFill>
                <a:srgbClr val="8D245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2149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7D9C796-03D5-E446-BE96-A5834B9406DF}"/>
              </a:ext>
            </a:extLst>
          </p:cNvPr>
          <p:cNvSpPr/>
          <p:nvPr/>
        </p:nvSpPr>
        <p:spPr>
          <a:xfrm>
            <a:off x="0" y="-2"/>
            <a:ext cx="12192000" cy="1034323"/>
          </a:xfrm>
          <a:prstGeom prst="rect">
            <a:avLst/>
          </a:prstGeom>
          <a:solidFill>
            <a:srgbClr val="9B285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B285E"/>
              </a:solidFill>
              <a:latin typeface="Arial" panose="020B0604020202020204" pitchFamily="34" charset="0"/>
            </a:endParaRPr>
          </a:p>
        </p:txBody>
      </p:sp>
      <p:sp>
        <p:nvSpPr>
          <p:cNvPr id="9" name="Title 6">
            <a:extLst>
              <a:ext uri="{FF2B5EF4-FFF2-40B4-BE49-F238E27FC236}">
                <a16:creationId xmlns:a16="http://schemas.microsoft.com/office/drawing/2014/main" id="{3065B32E-8FE7-C640-8A97-21133F5BF071}"/>
              </a:ext>
            </a:extLst>
          </p:cNvPr>
          <p:cNvSpPr txBox="1">
            <a:spLocks/>
          </p:cNvSpPr>
          <p:nvPr/>
        </p:nvSpPr>
        <p:spPr>
          <a:xfrm>
            <a:off x="0" y="300988"/>
            <a:ext cx="12052663" cy="5554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chemeClr val="bg1"/>
                </a:solidFill>
                <a:latin typeface="Arial"/>
                <a:cs typeface="Arial"/>
              </a:rPr>
              <a:t>What has the biggest influence?</a:t>
            </a:r>
            <a:endParaRPr lang="en-GB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purple and orange sign&#10;&#10;Description automatically generated">
            <a:extLst>
              <a:ext uri="{FF2B5EF4-FFF2-40B4-BE49-F238E27FC236}">
                <a16:creationId xmlns:a16="http://schemas.microsoft.com/office/drawing/2014/main" id="{CEB60BFF-D575-A294-303D-8AB0CB95895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89434" y="5998605"/>
            <a:ext cx="1019175" cy="666750"/>
          </a:xfrm>
          <a:prstGeom prst="rect">
            <a:avLst/>
          </a:prstGeom>
        </p:spPr>
      </p:pic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3ADD932D-2B96-4E42-2D81-B0695DFC8DD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667" y="5929760"/>
            <a:ext cx="1979084" cy="533563"/>
          </a:xfrm>
          <a:prstGeom prst="rect">
            <a:avLst/>
          </a:prstGeom>
        </p:spPr>
      </p:pic>
      <p:pic>
        <p:nvPicPr>
          <p:cNvPr id="6" name="Picture 5" descr="A screen shot of a diagram&#10;&#10;Description automatically generated">
            <a:extLst>
              <a:ext uri="{FF2B5EF4-FFF2-40B4-BE49-F238E27FC236}">
                <a16:creationId xmlns:a16="http://schemas.microsoft.com/office/drawing/2014/main" id="{3F32B314-4E9C-5645-BDA1-2F423C8EAB9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160" t="11689" r="6049" b="13060"/>
          <a:stretch/>
        </p:blipFill>
        <p:spPr>
          <a:xfrm>
            <a:off x="1891430" y="1064712"/>
            <a:ext cx="8517699" cy="49122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C861EE5-993F-6D4F-A9CB-364A66A52D5B}"/>
              </a:ext>
            </a:extLst>
          </p:cNvPr>
          <p:cNvSpPr/>
          <p:nvPr/>
        </p:nvSpPr>
        <p:spPr>
          <a:xfrm>
            <a:off x="9920614" y="5824603"/>
            <a:ext cx="726509" cy="400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96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72</Words>
  <Application>Microsoft Macintosh PowerPoint</Application>
  <PresentationFormat>Widescreen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Aller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Pinch</dc:creator>
  <cp:lastModifiedBy>Alison Rees</cp:lastModifiedBy>
  <cp:revision>4</cp:revision>
  <dcterms:created xsi:type="dcterms:W3CDTF">2024-09-16T13:01:36Z</dcterms:created>
  <dcterms:modified xsi:type="dcterms:W3CDTF">2026-03-25T11:13:07Z</dcterms:modified>
</cp:coreProperties>
</file>