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1260" r:id="rId2"/>
    <p:sldId id="1261" r:id="rId3"/>
    <p:sldId id="537" r:id="rId4"/>
    <p:sldId id="557" r:id="rId5"/>
    <p:sldId id="1239" r:id="rId6"/>
    <p:sldId id="1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469652-D286-ED90-5940-A4900D318B82}" name="Helena Conibear" initials="HC" userId="S::helena@alcoholeducationtrust.org::14702610-6db2-485a-bfee-48fdd19d9556" providerId="AD"/>
  <p188:author id="{43D5E991-F6D5-0ECE-6CB6-F9ABF44FF63E}" name="Helena Conibear" initials="HC" userId="S::helena@talkabouttrust.org::14702610-6db2-485a-bfee-48fdd19d95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456"/>
    <a:srgbClr val="D81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0840B-3708-09C4-2BC5-FB242C59BBCC}" v="3" dt="2024-10-22T14:30:36.921"/>
    <p1510:client id="{8F1A159F-E224-1B68-852F-02ACD0B01F7B}" v="150" dt="2024-10-23T13:08:36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9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Conibear" userId="S::helena@talkabouttrust.org::14702610-6db2-485a-bfee-48fdd19d9556" providerId="AD" clId="Web-{5E80840B-3708-09C4-2BC5-FB242C59BBCC}"/>
    <pc:docChg chg="mod">
      <pc:chgData name="Helena Conibear" userId="S::helena@talkabouttrust.org::14702610-6db2-485a-bfee-48fdd19d9556" providerId="AD" clId="Web-{5E80840B-3708-09C4-2BC5-FB242C59BBCC}" dt="2024-10-22T14:29:47.545" v="0"/>
      <pc:docMkLst>
        <pc:docMk/>
      </pc:docMkLst>
    </pc:docChg>
  </pc:docChgLst>
  <pc:docChgLst>
    <pc:chgData name="Alison Rees" userId="S::alison@talkabouttrust.org::643807b7-95c8-4d06-bfbd-2c8a4c2b8f9b" providerId="AD" clId="Web-{8F1A159F-E224-1B68-852F-02ACD0B01F7B}"/>
    <pc:docChg chg="addSld modSld sldOrd">
      <pc:chgData name="Alison Rees" userId="S::alison@talkabouttrust.org::643807b7-95c8-4d06-bfbd-2c8a4c2b8f9b" providerId="AD" clId="Web-{8F1A159F-E224-1B68-852F-02ACD0B01F7B}" dt="2024-10-23T13:08:36.913" v="131"/>
      <pc:docMkLst>
        <pc:docMk/>
      </pc:docMkLst>
      <pc:sldChg chg="addSp delSp modSp">
        <pc:chgData name="Alison Rees" userId="S::alison@talkabouttrust.org::643807b7-95c8-4d06-bfbd-2c8a4c2b8f9b" providerId="AD" clId="Web-{8F1A159F-E224-1B68-852F-02ACD0B01F7B}" dt="2024-10-23T12:59:24.789" v="71"/>
        <pc:sldMkLst>
          <pc:docMk/>
          <pc:sldMk cId="3063053043" sldId="537"/>
        </pc:sldMkLst>
        <pc:spChg chg="add mod ord">
          <ac:chgData name="Alison Rees" userId="S::alison@talkabouttrust.org::643807b7-95c8-4d06-bfbd-2c8a4c2b8f9b" providerId="AD" clId="Web-{8F1A159F-E224-1B68-852F-02ACD0B01F7B}" dt="2024-10-23T12:49:57.273" v="22"/>
          <ac:spMkLst>
            <pc:docMk/>
            <pc:sldMk cId="3063053043" sldId="537"/>
            <ac:spMk id="5" creationId="{FF094ACD-1EF1-3D9B-4C89-2D6CF714F686}"/>
          </ac:spMkLst>
        </pc:spChg>
        <pc:picChg chg="del">
          <ac:chgData name="Alison Rees" userId="S::alison@talkabouttrust.org::643807b7-95c8-4d06-bfbd-2c8a4c2b8f9b" providerId="AD" clId="Web-{8F1A159F-E224-1B68-852F-02ACD0B01F7B}" dt="2024-10-23T12:59:24.257" v="70"/>
          <ac:picMkLst>
            <pc:docMk/>
            <pc:sldMk cId="3063053043" sldId="537"/>
            <ac:picMk id="8" creationId="{30D76DA0-7A09-F571-98F8-B538418B648C}"/>
          </ac:picMkLst>
        </pc:picChg>
        <pc:picChg chg="add">
          <ac:chgData name="Alison Rees" userId="S::alison@talkabouttrust.org::643807b7-95c8-4d06-bfbd-2c8a4c2b8f9b" providerId="AD" clId="Web-{8F1A159F-E224-1B68-852F-02ACD0B01F7B}" dt="2024-10-23T12:59:24.789" v="71"/>
          <ac:picMkLst>
            <pc:docMk/>
            <pc:sldMk cId="3063053043" sldId="537"/>
            <ac:picMk id="11" creationId="{0285F7E2-41A5-0492-D18B-D8A9B50DCB08}"/>
          </ac:picMkLst>
        </pc:picChg>
      </pc:sldChg>
      <pc:sldChg chg="addSp delSp modSp">
        <pc:chgData name="Alison Rees" userId="S::alison@talkabouttrust.org::643807b7-95c8-4d06-bfbd-2c8a4c2b8f9b" providerId="AD" clId="Web-{8F1A159F-E224-1B68-852F-02ACD0B01F7B}" dt="2024-10-23T12:59:17.273" v="69" actId="14100"/>
        <pc:sldMkLst>
          <pc:docMk/>
          <pc:sldMk cId="3902823335" sldId="557"/>
        </pc:sldMkLst>
        <pc:spChg chg="mod">
          <ac:chgData name="Alison Rees" userId="S::alison@talkabouttrust.org::643807b7-95c8-4d06-bfbd-2c8a4c2b8f9b" providerId="AD" clId="Web-{8F1A159F-E224-1B68-852F-02ACD0B01F7B}" dt="2024-10-23T12:58:23.896" v="63" actId="14100"/>
          <ac:spMkLst>
            <pc:docMk/>
            <pc:sldMk cId="3902823335" sldId="557"/>
            <ac:spMk id="4" creationId="{7F43F94C-B2B1-48DF-ACDF-2BF204EB59F4}"/>
          </ac:spMkLst>
        </pc:spChg>
        <pc:spChg chg="mod">
          <ac:chgData name="Alison Rees" userId="S::alison@talkabouttrust.org::643807b7-95c8-4d06-bfbd-2c8a4c2b8f9b" providerId="AD" clId="Web-{8F1A159F-E224-1B68-852F-02ACD0B01F7B}" dt="2024-10-23T12:50:23.227" v="26"/>
          <ac:spMkLst>
            <pc:docMk/>
            <pc:sldMk cId="3902823335" sldId="557"/>
            <ac:spMk id="6" creationId="{96EAF1DC-714B-906E-026E-D4FCC39C07BA}"/>
          </ac:spMkLst>
        </pc:spChg>
        <pc:spChg chg="mod">
          <ac:chgData name="Alison Rees" userId="S::alison@talkabouttrust.org::643807b7-95c8-4d06-bfbd-2c8a4c2b8f9b" providerId="AD" clId="Web-{8F1A159F-E224-1B68-852F-02ACD0B01F7B}" dt="2024-10-23T12:58:20.537" v="62" actId="1076"/>
          <ac:spMkLst>
            <pc:docMk/>
            <pc:sldMk cId="3902823335" sldId="557"/>
            <ac:spMk id="8" creationId="{B8C5D667-AA77-4556-AF93-4B6639D434F3}"/>
          </ac:spMkLst>
        </pc:spChg>
        <pc:spChg chg="add mod ord">
          <ac:chgData name="Alison Rees" userId="S::alison@talkabouttrust.org::643807b7-95c8-4d06-bfbd-2c8a4c2b8f9b" providerId="AD" clId="Web-{8F1A159F-E224-1B68-852F-02ACD0B01F7B}" dt="2024-10-23T12:49:49.960" v="21"/>
          <ac:spMkLst>
            <pc:docMk/>
            <pc:sldMk cId="3902823335" sldId="557"/>
            <ac:spMk id="10" creationId="{32364972-3D02-AAE5-2540-36BE97FF64CE}"/>
          </ac:spMkLst>
        </pc:spChg>
        <pc:spChg chg="mod">
          <ac:chgData name="Alison Rees" userId="S::alison@talkabouttrust.org::643807b7-95c8-4d06-bfbd-2c8a4c2b8f9b" providerId="AD" clId="Web-{8F1A159F-E224-1B68-852F-02ACD0B01F7B}" dt="2024-10-23T12:58:16.365" v="61" actId="1076"/>
          <ac:spMkLst>
            <pc:docMk/>
            <pc:sldMk cId="3902823335" sldId="557"/>
            <ac:spMk id="24" creationId="{37667417-677F-45CA-AFCC-9E653209E8D8}"/>
          </ac:spMkLst>
        </pc:spChg>
        <pc:picChg chg="mod">
          <ac:chgData name="Alison Rees" userId="S::alison@talkabouttrust.org::643807b7-95c8-4d06-bfbd-2c8a4c2b8f9b" providerId="AD" clId="Web-{8F1A159F-E224-1B68-852F-02ACD0B01F7B}" dt="2024-10-23T12:58:11.537" v="59" actId="1076"/>
          <ac:picMkLst>
            <pc:docMk/>
            <pc:sldMk cId="3902823335" sldId="557"/>
            <ac:picMk id="3" creationId="{B20FE506-A7CC-4BEA-93BA-D214A326BC3C}"/>
          </ac:picMkLst>
        </pc:picChg>
        <pc:picChg chg="del">
          <ac:chgData name="Alison Rees" userId="S::alison@talkabouttrust.org::643807b7-95c8-4d06-bfbd-2c8a4c2b8f9b" providerId="AD" clId="Web-{8F1A159F-E224-1B68-852F-02ACD0B01F7B}" dt="2024-10-23T12:58:33.162" v="64"/>
          <ac:picMkLst>
            <pc:docMk/>
            <pc:sldMk cId="3902823335" sldId="557"/>
            <ac:picMk id="12" creationId="{AEB4CF64-A2F1-614D-6142-1EE5A2315EB5}"/>
          </ac:picMkLst>
        </pc:picChg>
        <pc:picChg chg="add mod">
          <ac:chgData name="Alison Rees" userId="S::alison@talkabouttrust.org::643807b7-95c8-4d06-bfbd-2c8a4c2b8f9b" providerId="AD" clId="Web-{8F1A159F-E224-1B68-852F-02ACD0B01F7B}" dt="2024-10-23T12:59:17.273" v="69" actId="14100"/>
          <ac:picMkLst>
            <pc:docMk/>
            <pc:sldMk cId="3902823335" sldId="557"/>
            <ac:picMk id="13" creationId="{DCDBED57-13FD-0A9E-52DF-3AD28827AFEE}"/>
          </ac:picMkLst>
        </pc:picChg>
        <pc:picChg chg="mod modCrop">
          <ac:chgData name="Alison Rees" userId="S::alison@talkabouttrust.org::643807b7-95c8-4d06-bfbd-2c8a4c2b8f9b" providerId="AD" clId="Web-{8F1A159F-E224-1B68-852F-02ACD0B01F7B}" dt="2024-10-23T12:58:07.630" v="58" actId="1076"/>
          <ac:picMkLst>
            <pc:docMk/>
            <pc:sldMk cId="3902823335" sldId="557"/>
            <ac:picMk id="21" creationId="{CD7BFE03-94A5-58B5-C2FE-B62776B8C0E1}"/>
          </ac:picMkLst>
        </pc:picChg>
        <pc:picChg chg="mod">
          <ac:chgData name="Alison Rees" userId="S::alison@talkabouttrust.org::643807b7-95c8-4d06-bfbd-2c8a4c2b8f9b" providerId="AD" clId="Web-{8F1A159F-E224-1B68-852F-02ACD0B01F7B}" dt="2024-10-23T12:58:12.880" v="60" actId="1076"/>
          <ac:picMkLst>
            <pc:docMk/>
            <pc:sldMk cId="3902823335" sldId="557"/>
            <ac:picMk id="23" creationId="{10CEB1DE-942C-4B7A-8F19-92DC1AC4FD14}"/>
          </ac:picMkLst>
        </pc:picChg>
      </pc:sldChg>
      <pc:sldChg chg="ord">
        <pc:chgData name="Alison Rees" userId="S::alison@talkabouttrust.org::643807b7-95c8-4d06-bfbd-2c8a4c2b8f9b" providerId="AD" clId="Web-{8F1A159F-E224-1B68-852F-02ACD0B01F7B}" dt="2024-10-23T12:55:14.219" v="41"/>
        <pc:sldMkLst>
          <pc:docMk/>
          <pc:sldMk cId="1205162445" sldId="1239"/>
        </pc:sldMkLst>
      </pc:sldChg>
      <pc:sldChg chg="modSp">
        <pc:chgData name="Alison Rees" userId="S::alison@talkabouttrust.org::643807b7-95c8-4d06-bfbd-2c8a4c2b8f9b" providerId="AD" clId="Web-{8F1A159F-E224-1B68-852F-02ACD0B01F7B}" dt="2024-10-23T13:00:13.040" v="74" actId="14100"/>
        <pc:sldMkLst>
          <pc:docMk/>
          <pc:sldMk cId="268071293" sldId="1260"/>
        </pc:sldMkLst>
        <pc:picChg chg="mod">
          <ac:chgData name="Alison Rees" userId="S::alison@talkabouttrust.org::643807b7-95c8-4d06-bfbd-2c8a4c2b8f9b" providerId="AD" clId="Web-{8F1A159F-E224-1B68-852F-02ACD0B01F7B}" dt="2024-10-23T13:00:13.040" v="74" actId="14100"/>
          <ac:picMkLst>
            <pc:docMk/>
            <pc:sldMk cId="268071293" sldId="1260"/>
            <ac:picMk id="12" creationId="{C7183A02-0FAB-2288-3191-302072203E9B}"/>
          </ac:picMkLst>
        </pc:picChg>
        <pc:picChg chg="mod">
          <ac:chgData name="Alison Rees" userId="S::alison@talkabouttrust.org::643807b7-95c8-4d06-bfbd-2c8a4c2b8f9b" providerId="AD" clId="Web-{8F1A159F-E224-1B68-852F-02ACD0B01F7B}" dt="2024-10-23T13:00:09.899" v="73" actId="1076"/>
          <ac:picMkLst>
            <pc:docMk/>
            <pc:sldMk cId="268071293" sldId="1260"/>
            <ac:picMk id="14" creationId="{B40643EA-3936-60AF-AEC2-C0FFF6EF5136}"/>
          </ac:picMkLst>
        </pc:picChg>
      </pc:sldChg>
      <pc:sldChg chg="addSp delSp modSp new ord">
        <pc:chgData name="Alison Rees" userId="S::alison@talkabouttrust.org::643807b7-95c8-4d06-bfbd-2c8a4c2b8f9b" providerId="AD" clId="Web-{8F1A159F-E224-1B68-852F-02ACD0B01F7B}" dt="2024-10-23T13:08:36.913" v="131"/>
        <pc:sldMkLst>
          <pc:docMk/>
          <pc:sldMk cId="2357440005" sldId="1261"/>
        </pc:sldMkLst>
        <pc:spChg chg="del">
          <ac:chgData name="Alison Rees" userId="S::alison@talkabouttrust.org::643807b7-95c8-4d06-bfbd-2c8a4c2b8f9b" providerId="AD" clId="Web-{8F1A159F-E224-1B68-852F-02ACD0B01F7B}" dt="2024-10-23T12:47:44.316" v="12"/>
          <ac:spMkLst>
            <pc:docMk/>
            <pc:sldMk cId="2357440005" sldId="1261"/>
            <ac:spMk id="2" creationId="{D60B6D54-F817-79BB-319B-653625B776BC}"/>
          </ac:spMkLst>
        </pc:spChg>
        <pc:spChg chg="mod">
          <ac:chgData name="Alison Rees" userId="S::alison@talkabouttrust.org::643807b7-95c8-4d06-bfbd-2c8a4c2b8f9b" providerId="AD" clId="Web-{8F1A159F-E224-1B68-852F-02ACD0B01F7B}" dt="2024-10-23T12:52:12.980" v="33" actId="20577"/>
          <ac:spMkLst>
            <pc:docMk/>
            <pc:sldMk cId="2357440005" sldId="1261"/>
            <ac:spMk id="3" creationId="{AC6F185F-6011-19FC-B32F-4D8483E66D08}"/>
          </ac:spMkLst>
        </pc:spChg>
        <pc:spChg chg="add mod ord">
          <ac:chgData name="Alison Rees" userId="S::alison@talkabouttrust.org::643807b7-95c8-4d06-bfbd-2c8a4c2b8f9b" providerId="AD" clId="Web-{8F1A159F-E224-1B68-852F-02ACD0B01F7B}" dt="2024-10-23T12:50:37.712" v="28"/>
          <ac:spMkLst>
            <pc:docMk/>
            <pc:sldMk cId="2357440005" sldId="1261"/>
            <ac:spMk id="5" creationId="{5EA95520-EA62-6FE0-5953-5CD6474330C5}"/>
          </ac:spMkLst>
        </pc:spChg>
        <pc:picChg chg="add del mod">
          <ac:chgData name="Alison Rees" userId="S::alison@talkabouttrust.org::643807b7-95c8-4d06-bfbd-2c8a4c2b8f9b" providerId="AD" clId="Web-{8F1A159F-E224-1B68-852F-02ACD0B01F7B}" dt="2024-10-23T12:52:52.715" v="35"/>
          <ac:picMkLst>
            <pc:docMk/>
            <pc:sldMk cId="2357440005" sldId="1261"/>
            <ac:picMk id="6" creationId="{518423E4-4CCC-8862-48FC-9A5582DEF996}"/>
          </ac:picMkLst>
        </pc:picChg>
        <pc:picChg chg="add mod">
          <ac:chgData name="Alison Rees" userId="S::alison@talkabouttrust.org::643807b7-95c8-4d06-bfbd-2c8a4c2b8f9b" providerId="AD" clId="Web-{8F1A159F-E224-1B68-852F-02ACD0B01F7B}" dt="2024-10-23T12:54:12.827" v="37" actId="1076"/>
          <ac:picMkLst>
            <pc:docMk/>
            <pc:sldMk cId="2357440005" sldId="1261"/>
            <ac:picMk id="7" creationId="{5A34A81D-CA9B-83C6-3265-1A2AAE72D686}"/>
          </ac:picMkLst>
        </pc:picChg>
        <pc:picChg chg="add del mod">
          <ac:chgData name="Alison Rees" userId="S::alison@talkabouttrust.org::643807b7-95c8-4d06-bfbd-2c8a4c2b8f9b" providerId="AD" clId="Web-{8F1A159F-E224-1B68-852F-02ACD0B01F7B}" dt="2024-10-23T12:54:47.828" v="39"/>
          <ac:picMkLst>
            <pc:docMk/>
            <pc:sldMk cId="2357440005" sldId="1261"/>
            <ac:picMk id="8" creationId="{D1AF1AD6-9146-A6D4-D8A0-31BA4DD770EE}"/>
          </ac:picMkLst>
        </pc:picChg>
        <pc:picChg chg="add del">
          <ac:chgData name="Alison Rees" userId="S::alison@talkabouttrust.org::643807b7-95c8-4d06-bfbd-2c8a4c2b8f9b" providerId="AD" clId="Web-{8F1A159F-E224-1B68-852F-02ACD0B01F7B}" dt="2024-10-23T13:01:27.714" v="76"/>
          <ac:picMkLst>
            <pc:docMk/>
            <pc:sldMk cId="2357440005" sldId="1261"/>
            <ac:picMk id="10" creationId="{A41B781E-E3E7-EA43-B13A-CBE833C68F2A}"/>
          </ac:picMkLst>
        </pc:picChg>
        <pc:picChg chg="add">
          <ac:chgData name="Alison Rees" userId="S::alison@talkabouttrust.org::643807b7-95c8-4d06-bfbd-2c8a4c2b8f9b" providerId="AD" clId="Web-{8F1A159F-E224-1B68-852F-02ACD0B01F7B}" dt="2024-10-23T13:01:28.964" v="77"/>
          <ac:picMkLst>
            <pc:docMk/>
            <pc:sldMk cId="2357440005" sldId="1261"/>
            <ac:picMk id="12" creationId="{4CA554A6-767C-3841-8041-C4F5511A46C6}"/>
          </ac:picMkLst>
        </pc:picChg>
        <pc:picChg chg="add">
          <ac:chgData name="Alison Rees" userId="S::alison@talkabouttrust.org::643807b7-95c8-4d06-bfbd-2c8a4c2b8f9b" providerId="AD" clId="Web-{8F1A159F-E224-1B68-852F-02ACD0B01F7B}" dt="2024-10-23T13:01:29.011" v="78"/>
          <ac:picMkLst>
            <pc:docMk/>
            <pc:sldMk cId="2357440005" sldId="1261"/>
            <ac:picMk id="14" creationId="{347CAFBF-866A-9CCC-B275-7354066C68E9}"/>
          </ac:picMkLst>
        </pc:picChg>
      </pc:sldChg>
      <pc:sldChg chg="addSp delSp modSp new">
        <pc:chgData name="Alison Rees" userId="S::alison@talkabouttrust.org::643807b7-95c8-4d06-bfbd-2c8a4c2b8f9b" providerId="AD" clId="Web-{8F1A159F-E224-1B68-852F-02ACD0B01F7B}" dt="2024-10-23T13:05:12.423" v="130" actId="20577"/>
        <pc:sldMkLst>
          <pc:docMk/>
          <pc:sldMk cId="4027903154" sldId="1262"/>
        </pc:sldMkLst>
        <pc:spChg chg="del">
          <ac:chgData name="Alison Rees" userId="S::alison@talkabouttrust.org::643807b7-95c8-4d06-bfbd-2c8a4c2b8f9b" providerId="AD" clId="Web-{8F1A159F-E224-1B68-852F-02ACD0B01F7B}" dt="2024-10-23T12:56:06.408" v="42"/>
          <ac:spMkLst>
            <pc:docMk/>
            <pc:sldMk cId="4027903154" sldId="1262"/>
            <ac:spMk id="2" creationId="{83255503-7F32-78EF-EBC1-052172FB57B2}"/>
          </ac:spMkLst>
        </pc:spChg>
        <pc:spChg chg="del">
          <ac:chgData name="Alison Rees" userId="S::alison@talkabouttrust.org::643807b7-95c8-4d06-bfbd-2c8a4c2b8f9b" providerId="AD" clId="Web-{8F1A159F-E224-1B68-852F-02ACD0B01F7B}" dt="2024-10-23T12:56:07.658" v="43"/>
          <ac:spMkLst>
            <pc:docMk/>
            <pc:sldMk cId="4027903154" sldId="1262"/>
            <ac:spMk id="3" creationId="{90DF704E-0442-A0FC-B0BB-339B61671AA7}"/>
          </ac:spMkLst>
        </pc:spChg>
        <pc:spChg chg="add del mod">
          <ac:chgData name="Alison Rees" userId="S::alison@talkabouttrust.org::643807b7-95c8-4d06-bfbd-2c8a4c2b8f9b" providerId="AD" clId="Web-{8F1A159F-E224-1B68-852F-02ACD0B01F7B}" dt="2024-10-23T13:03:14.170" v="97"/>
          <ac:spMkLst>
            <pc:docMk/>
            <pc:sldMk cId="4027903154" sldId="1262"/>
            <ac:spMk id="4" creationId="{2F8347CA-56AE-D84A-917E-90505CC4BB90}"/>
          </ac:spMkLst>
        </pc:spChg>
        <pc:spChg chg="add mod">
          <ac:chgData name="Alison Rees" userId="S::alison@talkabouttrust.org::643807b7-95c8-4d06-bfbd-2c8a4c2b8f9b" providerId="AD" clId="Web-{8F1A159F-E224-1B68-852F-02ACD0B01F7B}" dt="2024-10-23T13:04:06.546" v="117" actId="1076"/>
          <ac:spMkLst>
            <pc:docMk/>
            <pc:sldMk cId="4027903154" sldId="1262"/>
            <ac:spMk id="7" creationId="{5C5BEE21-F2FA-5BAD-133D-F33EFB3805FE}"/>
          </ac:spMkLst>
        </pc:spChg>
        <pc:spChg chg="add del mod">
          <ac:chgData name="Alison Rees" userId="S::alison@talkabouttrust.org::643807b7-95c8-4d06-bfbd-2c8a4c2b8f9b" providerId="AD" clId="Web-{8F1A159F-E224-1B68-852F-02ACD0B01F7B}" dt="2024-10-23T13:03:03.732" v="92"/>
          <ac:spMkLst>
            <pc:docMk/>
            <pc:sldMk cId="4027903154" sldId="1262"/>
            <ac:spMk id="9" creationId="{78781150-439E-1BD7-1A79-6486D563EE68}"/>
          </ac:spMkLst>
        </pc:spChg>
        <pc:spChg chg="add mod">
          <ac:chgData name="Alison Rees" userId="S::alison@talkabouttrust.org::643807b7-95c8-4d06-bfbd-2c8a4c2b8f9b" providerId="AD" clId="Web-{8F1A159F-E224-1B68-852F-02ACD0B01F7B}" dt="2024-10-23T13:04:40.532" v="122" actId="20577"/>
          <ac:spMkLst>
            <pc:docMk/>
            <pc:sldMk cId="4027903154" sldId="1262"/>
            <ac:spMk id="15" creationId="{1711B7BF-0854-7601-DF21-1E0F53E147DC}"/>
          </ac:spMkLst>
        </pc:spChg>
        <pc:spChg chg="add mod">
          <ac:chgData name="Alison Rees" userId="S::alison@talkabouttrust.org::643807b7-95c8-4d06-bfbd-2c8a4c2b8f9b" providerId="AD" clId="Web-{8F1A159F-E224-1B68-852F-02ACD0B01F7B}" dt="2024-10-23T13:05:12.423" v="130" actId="20577"/>
          <ac:spMkLst>
            <pc:docMk/>
            <pc:sldMk cId="4027903154" sldId="1262"/>
            <ac:spMk id="16" creationId="{6D56C782-3B2F-3E8D-1423-B53495136BB8}"/>
          </ac:spMkLst>
        </pc:spChg>
        <pc:spChg chg="add del mod">
          <ac:chgData name="Alison Rees" userId="S::alison@talkabouttrust.org::643807b7-95c8-4d06-bfbd-2c8a4c2b8f9b" providerId="AD" clId="Web-{8F1A159F-E224-1B68-852F-02ACD0B01F7B}" dt="2024-10-23T13:03:32.014" v="109"/>
          <ac:spMkLst>
            <pc:docMk/>
            <pc:sldMk cId="4027903154" sldId="1262"/>
            <ac:spMk id="17" creationId="{353D3BC1-03EF-D0A9-0F66-DB6D0D7338C5}"/>
          </ac:spMkLst>
        </pc:spChg>
        <pc:picChg chg="add del">
          <ac:chgData name="Alison Rees" userId="S::alison@talkabouttrust.org::643807b7-95c8-4d06-bfbd-2c8a4c2b8f9b" providerId="AD" clId="Web-{8F1A159F-E224-1B68-852F-02ACD0B01F7B}" dt="2024-10-23T12:56:26.846" v="47"/>
          <ac:picMkLst>
            <pc:docMk/>
            <pc:sldMk cId="4027903154" sldId="1262"/>
            <ac:picMk id="5" creationId="{81AEE2BD-F300-416D-56C7-C875B9E89C99}"/>
          </ac:picMkLst>
        </pc:picChg>
        <pc:picChg chg="add del">
          <ac:chgData name="Alison Rees" userId="S::alison@talkabouttrust.org::643807b7-95c8-4d06-bfbd-2c8a4c2b8f9b" providerId="AD" clId="Web-{8F1A159F-E224-1B68-852F-02ACD0B01F7B}" dt="2024-10-23T12:56:19.487" v="46"/>
          <ac:picMkLst>
            <pc:docMk/>
            <pc:sldMk cId="4027903154" sldId="1262"/>
            <ac:picMk id="6" creationId="{00095EB1-3770-F52E-7D95-D5158801EFF0}"/>
          </ac:picMkLst>
        </pc:picChg>
        <pc:picChg chg="add">
          <ac:chgData name="Alison Rees" userId="S::alison@talkabouttrust.org::643807b7-95c8-4d06-bfbd-2c8a4c2b8f9b" providerId="AD" clId="Web-{8F1A159F-E224-1B68-852F-02ACD0B01F7B}" dt="2024-10-23T12:56:09.393" v="44"/>
          <ac:picMkLst>
            <pc:docMk/>
            <pc:sldMk cId="4027903154" sldId="1262"/>
            <ac:picMk id="8" creationId="{F1AA5386-3408-4CE3-9CDC-00E9A42790CB}"/>
          </ac:picMkLst>
        </pc:picChg>
        <pc:picChg chg="add mod">
          <ac:chgData name="Alison Rees" userId="S::alison@talkabouttrust.org::643807b7-95c8-4d06-bfbd-2c8a4c2b8f9b" providerId="AD" clId="Web-{8F1A159F-E224-1B68-852F-02ACD0B01F7B}" dt="2024-10-23T13:03:57.749" v="115" actId="14100"/>
          <ac:picMkLst>
            <pc:docMk/>
            <pc:sldMk cId="4027903154" sldId="1262"/>
            <ac:picMk id="10" creationId="{F8DD6225-E3ED-F042-A7E2-2F35DFCCFC5C}"/>
          </ac:picMkLst>
        </pc:picChg>
        <pc:picChg chg="add">
          <ac:chgData name="Alison Rees" userId="S::alison@talkabouttrust.org::643807b7-95c8-4d06-bfbd-2c8a4c2b8f9b" providerId="AD" clId="Web-{8F1A159F-E224-1B68-852F-02ACD0B01F7B}" dt="2024-10-23T12:56:17.518" v="45"/>
          <ac:picMkLst>
            <pc:docMk/>
            <pc:sldMk cId="4027903154" sldId="1262"/>
            <ac:picMk id="12" creationId="{581CA13F-AFE5-8E34-8755-EFC7565B8E0D}"/>
          </ac:picMkLst>
        </pc:picChg>
        <pc:picChg chg="add">
          <ac:chgData name="Alison Rees" userId="S::alison@talkabouttrust.org::643807b7-95c8-4d06-bfbd-2c8a4c2b8f9b" providerId="AD" clId="Web-{8F1A159F-E224-1B68-852F-02ACD0B01F7B}" dt="2024-10-23T12:56:27.299" v="48"/>
          <ac:picMkLst>
            <pc:docMk/>
            <pc:sldMk cId="4027903154" sldId="1262"/>
            <ac:picMk id="14" creationId="{C48992F2-D689-81A4-1BD9-8800BC4041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526A5-3612-4D03-8D74-2682ED1DFD24}" type="datetimeFigureOut">
              <a:t>3/25/26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DDCA1-65EB-4C4C-9CF8-55A60630BA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1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77BF9-CDD1-754D-A4CD-37869311AA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Breathing exercises (demonstrate using a book to breathe while tracing a finger along one side, hold second side, breathe out third side hold)</a:t>
            </a: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r>
              <a:rPr lang="en-US"/>
              <a:t>Film clip link for box breathing exercise.    https://youtu.be/49MgCs6EfB0?list=PLHRK1gBgxSGOqOQXqLtOuaJMG0tNw52_Y</a:t>
            </a:r>
            <a:endParaRPr lang="en-US">
              <a:cs typeface="Calibri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77BF9-CDD1-754D-A4CD-37869311AA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5.png"/><Relationship Id="rId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openxmlformats.org/officeDocument/2006/relationships/image" Target="../media/image3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7026F8-E999-9526-FDDE-4C420596A070}"/>
              </a:ext>
            </a:extLst>
          </p:cNvPr>
          <p:cNvSpPr txBox="1"/>
          <p:nvPr/>
        </p:nvSpPr>
        <p:spPr>
          <a:xfrm>
            <a:off x="5506348" y="3120609"/>
            <a:ext cx="59029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cs typeface="Arial"/>
              </a:rPr>
              <a:t>What activities and strategies can help our mental health and wellbeing and help us cope with stress and anxiety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E50627-8C42-0B3C-B9B7-1639EF084F9B}"/>
              </a:ext>
            </a:extLst>
          </p:cNvPr>
          <p:cNvSpPr/>
          <p:nvPr/>
        </p:nvSpPr>
        <p:spPr>
          <a:xfrm>
            <a:off x="-2039555" y="-686720"/>
            <a:ext cx="7269957" cy="7083097"/>
          </a:xfrm>
          <a:prstGeom prst="ellipse">
            <a:avLst/>
          </a:prstGeom>
          <a:solidFill>
            <a:srgbClr val="F89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yellow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FCB1B610-3093-BF0D-FCD2-BC8684AF8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298" y="1"/>
            <a:ext cx="4051300" cy="4561156"/>
          </a:xfrm>
          <a:prstGeom prst="rect">
            <a:avLst/>
          </a:prstGeom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8A98BD3-19B9-745B-8876-BF376023B32E}"/>
              </a:ext>
            </a:extLst>
          </p:cNvPr>
          <p:cNvSpPr/>
          <p:nvPr/>
        </p:nvSpPr>
        <p:spPr>
          <a:xfrm>
            <a:off x="3676720" y="-3990"/>
            <a:ext cx="1186188" cy="1270535"/>
          </a:xfrm>
          <a:prstGeom prst="ellipse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7183A02-0FAB-2288-3191-30207220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733595"/>
            <a:ext cx="2381486" cy="72889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purple and white sign&#10;&#10;Description automatically generated">
            <a:extLst>
              <a:ext uri="{FF2B5EF4-FFF2-40B4-BE49-F238E27FC236}">
                <a16:creationId xmlns:a16="http://schemas.microsoft.com/office/drawing/2014/main" id="{B40643EA-3936-60AF-AEC2-C0FFF6EF5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256" y="5734605"/>
            <a:ext cx="1207573" cy="728607"/>
          </a:xfrm>
          <a:prstGeom prst="rect">
            <a:avLst/>
          </a:prstGeom>
          <a:ln>
            <a:noFill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EC58B84-0A7C-626E-98DD-054C120BB308}"/>
              </a:ext>
            </a:extLst>
          </p:cNvPr>
          <p:cNvSpPr/>
          <p:nvPr/>
        </p:nvSpPr>
        <p:spPr>
          <a:xfrm>
            <a:off x="-1887155" y="-534320"/>
            <a:ext cx="7269957" cy="7083097"/>
          </a:xfrm>
          <a:prstGeom prst="ellipse">
            <a:avLst/>
          </a:prstGeom>
          <a:solidFill>
            <a:srgbClr val="F89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yellow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33B2C4AA-70F3-B852-5BE0-379565A9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051300" cy="4561156"/>
          </a:xfrm>
          <a:prstGeom prst="rect">
            <a:avLst/>
          </a:prstGeom>
          <a:ln>
            <a:noFill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DB3D142-9E2C-F506-7143-3D429E06207D}"/>
              </a:ext>
            </a:extLst>
          </p:cNvPr>
          <p:cNvSpPr/>
          <p:nvPr/>
        </p:nvSpPr>
        <p:spPr>
          <a:xfrm>
            <a:off x="3780448" y="0"/>
            <a:ext cx="1186188" cy="1270535"/>
          </a:xfrm>
          <a:prstGeom prst="ellipse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539092E9-2D91-4DF8-977F-3CD70F67853D}"/>
              </a:ext>
            </a:extLst>
          </p:cNvPr>
          <p:cNvSpPr>
            <a:spLocks noGrp="1"/>
          </p:cNvSpPr>
          <p:nvPr/>
        </p:nvSpPr>
        <p:spPr>
          <a:xfrm>
            <a:off x="5502110" y="354456"/>
            <a:ext cx="5579378" cy="441029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>
                <a:solidFill>
                  <a:srgbClr val="D5127B"/>
                </a:solidFill>
                <a:latin typeface="Arial"/>
                <a:cs typeface="Arial"/>
              </a:rPr>
              <a:t>bitesize activity</a:t>
            </a:r>
            <a:endParaRPr lang="en-US" sz="4000" dirty="0"/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3A1DE533-73EB-12A4-0A64-87DC44E57EA3}"/>
              </a:ext>
            </a:extLst>
          </p:cNvPr>
          <p:cNvSpPr txBox="1"/>
          <p:nvPr/>
        </p:nvSpPr>
        <p:spPr>
          <a:xfrm>
            <a:off x="5381744" y="1272313"/>
            <a:ext cx="6529261" cy="7232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EB8B2D"/>
                </a:solidFill>
                <a:latin typeface="Aller"/>
              </a:rPr>
              <a:t>talk about</a:t>
            </a:r>
            <a:r>
              <a:rPr lang="en-GB" sz="4000" b="1" dirty="0">
                <a:solidFill>
                  <a:srgbClr val="8D2456"/>
                </a:solidFill>
                <a:latin typeface="Aller"/>
              </a:rPr>
              <a:t> </a:t>
            </a:r>
            <a:r>
              <a:rPr lang="en-GB" sz="4000" dirty="0">
                <a:solidFill>
                  <a:srgbClr val="8D2456"/>
                </a:solidFill>
                <a:latin typeface="Aller"/>
              </a:rPr>
              <a:t>|mental health </a:t>
            </a:r>
            <a:endParaRPr lang="en-US" sz="4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C28258-165C-B7F5-4818-AE4239C461F4}"/>
              </a:ext>
            </a:extLst>
          </p:cNvPr>
          <p:cNvSpPr txBox="1"/>
          <p:nvPr/>
        </p:nvSpPr>
        <p:spPr>
          <a:xfrm>
            <a:off x="7880117" y="1919762"/>
            <a:ext cx="38802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solidFill>
                  <a:srgbClr val="8D2456"/>
                </a:solidFill>
                <a:latin typeface="Aller"/>
              </a:rPr>
              <a:t>and wellbeing</a:t>
            </a:r>
            <a:endParaRPr lang="en-US" sz="4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07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A95520-EA62-6FE0-5953-5CD6474330C5}"/>
              </a:ext>
            </a:extLst>
          </p:cNvPr>
          <p:cNvSpPr/>
          <p:nvPr/>
        </p:nvSpPr>
        <p:spPr>
          <a:xfrm>
            <a:off x="7428" y="1979"/>
            <a:ext cx="6158803" cy="7131561"/>
          </a:xfrm>
          <a:prstGeom prst="rect">
            <a:avLst/>
          </a:prstGeom>
          <a:solidFill>
            <a:srgbClr val="8D24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F185F-6011-19FC-B32F-4D8483E66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48" y="800218"/>
            <a:ext cx="5054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Working on your own or in small groups, think about simple things that could help someone reduce their anxiety or reduce stress. </a:t>
            </a:r>
            <a:endParaRPr lang="en-US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You may prefer to draw pictures to share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7" name="Picture 6" descr="Two women sitting on the beach&#10;&#10;Description automatically generated">
            <a:extLst>
              <a:ext uri="{FF2B5EF4-FFF2-40B4-BE49-F238E27FC236}">
                <a16:creationId xmlns:a16="http://schemas.microsoft.com/office/drawing/2014/main" id="{5A34A81D-CA9B-83C6-3265-1A2AAE72D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556" y="1113269"/>
            <a:ext cx="6096000" cy="4038795"/>
          </a:xfrm>
          <a:prstGeom prst="rect">
            <a:avLst/>
          </a:prstGeom>
        </p:spPr>
      </p:pic>
      <p:pic>
        <p:nvPicPr>
          <p:cNvPr id="12" name="Picture 11" descr="A purple and orange sign&#10;&#10;Description automatically generated">
            <a:extLst>
              <a:ext uri="{FF2B5EF4-FFF2-40B4-BE49-F238E27FC236}">
                <a16:creationId xmlns:a16="http://schemas.microsoft.com/office/drawing/2014/main" id="{4CA554A6-767C-3841-8041-C4F5511A4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310" y="6216829"/>
            <a:ext cx="844942" cy="548573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47CAFBF-866A-9CCC-B275-7354066C6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7" y="6209630"/>
            <a:ext cx="1627483" cy="4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4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094ACD-1EF1-3D9B-4C89-2D6CF714F686}"/>
              </a:ext>
            </a:extLst>
          </p:cNvPr>
          <p:cNvSpPr/>
          <p:nvPr/>
        </p:nvSpPr>
        <p:spPr>
          <a:xfrm>
            <a:off x="7428" y="-7428"/>
            <a:ext cx="4761803" cy="713156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538E02F-0608-4CB1-8ACB-06AABCABD1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2793" y="332047"/>
            <a:ext cx="1912767" cy="165084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217041D-CD5F-46B8-84BE-B8984CA03E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50" b="-534"/>
          <a:stretch/>
        </p:blipFill>
        <p:spPr>
          <a:xfrm>
            <a:off x="4867222" y="2459661"/>
            <a:ext cx="2814576" cy="1659212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152F926-9B86-41FE-B7A0-2EB5881234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12"/>
          <a:stretch/>
        </p:blipFill>
        <p:spPr>
          <a:xfrm>
            <a:off x="9567431" y="348049"/>
            <a:ext cx="1972044" cy="1690339"/>
          </a:xfrm>
          <a:prstGeom prst="rect">
            <a:avLst/>
          </a:prstGeom>
        </p:spPr>
      </p:pic>
      <p:pic>
        <p:nvPicPr>
          <p:cNvPr id="17" name="Picture 17" descr="A picture containing person, food, dish, salad&#10;&#10;Description automatically generated">
            <a:extLst>
              <a:ext uri="{FF2B5EF4-FFF2-40B4-BE49-F238E27FC236}">
                <a16:creationId xmlns:a16="http://schemas.microsoft.com/office/drawing/2014/main" id="{8AC982A4-D302-49A1-BC42-A92D246EFE4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09" y="2456010"/>
            <a:ext cx="2497657" cy="1662690"/>
          </a:xfrm>
          <a:prstGeom prst="rect">
            <a:avLst/>
          </a:prstGeom>
        </p:spPr>
      </p:pic>
      <p:pic>
        <p:nvPicPr>
          <p:cNvPr id="2" name="Picture 5" descr="A picture containing person, grass, sky, outdoor&#10;&#10;Description automatically generated">
            <a:extLst>
              <a:ext uri="{FF2B5EF4-FFF2-40B4-BE49-F238E27FC236}">
                <a16:creationId xmlns:a16="http://schemas.microsoft.com/office/drawing/2014/main" id="{A979D70F-C110-45B4-B65C-09F174F7B7A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32" y="320183"/>
            <a:ext cx="2497657" cy="1662690"/>
          </a:xfrm>
          <a:prstGeom prst="rect">
            <a:avLst/>
          </a:prstGeom>
        </p:spPr>
      </p:pic>
      <p:pic>
        <p:nvPicPr>
          <p:cNvPr id="6" name="Picture 8" descr="A picture containing person, indoor, wall, person&#10;&#10;Description automatically generated">
            <a:extLst>
              <a:ext uri="{FF2B5EF4-FFF2-40B4-BE49-F238E27FC236}">
                <a16:creationId xmlns:a16="http://schemas.microsoft.com/office/drawing/2014/main" id="{75C4DB0D-00D8-4186-827B-3B0F0EAD28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890" y="4537845"/>
            <a:ext cx="2497657" cy="1665122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2E646582-3970-4693-8BBF-BA70B04DA27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600" y="4521459"/>
            <a:ext cx="2778425" cy="16687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AC510B-16E7-4F9E-84BF-25019A31C845}"/>
              </a:ext>
            </a:extLst>
          </p:cNvPr>
          <p:cNvSpPr txBox="1"/>
          <p:nvPr/>
        </p:nvSpPr>
        <p:spPr>
          <a:xfrm>
            <a:off x="4794688" y="4120126"/>
            <a:ext cx="2731335" cy="6542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Write about how you feel</a:t>
            </a:r>
            <a:endParaRPr lang="en-US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9D3697-7826-451F-98C8-4B82D25A0FF2}"/>
              </a:ext>
            </a:extLst>
          </p:cNvPr>
          <p:cNvSpPr txBox="1"/>
          <p:nvPr/>
        </p:nvSpPr>
        <p:spPr>
          <a:xfrm>
            <a:off x="9573783" y="2036807"/>
            <a:ext cx="38188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Learn mindfulness</a:t>
            </a:r>
          </a:p>
          <a:p>
            <a:pPr algn="l"/>
            <a:endParaRPr lang="en-GB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B416A7-B4FC-4AD8-9940-F60D08D69F00}"/>
              </a:ext>
            </a:extLst>
          </p:cNvPr>
          <p:cNvSpPr txBox="1"/>
          <p:nvPr/>
        </p:nvSpPr>
        <p:spPr>
          <a:xfrm>
            <a:off x="7763542" y="4120680"/>
            <a:ext cx="41502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Eat well and avoid too much caffeine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40EA2A-3AD6-4B3D-8F32-25A7E3AC0467}"/>
              </a:ext>
            </a:extLst>
          </p:cNvPr>
          <p:cNvSpPr txBox="1"/>
          <p:nvPr/>
        </p:nvSpPr>
        <p:spPr>
          <a:xfrm>
            <a:off x="4794232" y="2035928"/>
            <a:ext cx="55232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Make time for fun ….......  </a:t>
            </a:r>
          </a:p>
        </p:txBody>
      </p:sp>
      <p:pic>
        <p:nvPicPr>
          <p:cNvPr id="4" name="Picture 3" descr="A purple and orange sign&#10;&#10;Description automatically generated">
            <a:extLst>
              <a:ext uri="{FF2B5EF4-FFF2-40B4-BE49-F238E27FC236}">
                <a16:creationId xmlns:a16="http://schemas.microsoft.com/office/drawing/2014/main" id="{3F4FA52D-51BD-60A7-B2A1-866397978F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7310" y="6216829"/>
            <a:ext cx="844942" cy="5485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7A3AF3-A366-FE0D-9996-674AB651D2A2}"/>
              </a:ext>
            </a:extLst>
          </p:cNvPr>
          <p:cNvSpPr txBox="1"/>
          <p:nvPr/>
        </p:nvSpPr>
        <p:spPr>
          <a:xfrm>
            <a:off x="7556282" y="2035928"/>
            <a:ext cx="18825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and quiet​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38D68D-BC2B-F20E-6A99-51234AD1E414}"/>
              </a:ext>
            </a:extLst>
          </p:cNvPr>
          <p:cNvSpPr txBox="1"/>
          <p:nvPr/>
        </p:nvSpPr>
        <p:spPr>
          <a:xfrm>
            <a:off x="7878021" y="62537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</a:rPr>
              <a:t>and family​​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8F97B-9ADA-FA3C-6D12-C444879104EE}"/>
              </a:ext>
            </a:extLst>
          </p:cNvPr>
          <p:cNvSpPr txBox="1"/>
          <p:nvPr/>
        </p:nvSpPr>
        <p:spPr>
          <a:xfrm>
            <a:off x="4797267" y="62154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Talk to friends..................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E9BCAFE5-A5F7-FC1B-3C5F-B781BC123163}"/>
              </a:ext>
            </a:extLst>
          </p:cNvPr>
          <p:cNvSpPr/>
          <p:nvPr/>
        </p:nvSpPr>
        <p:spPr>
          <a:xfrm rot="15720000" flipH="1">
            <a:off x="793895" y="473983"/>
            <a:ext cx="3142065" cy="3847585"/>
          </a:xfrm>
          <a:prstGeom prst="wedgeEllipseCallout">
            <a:avLst/>
          </a:prstGeom>
          <a:solidFill>
            <a:schemeClr val="bg1"/>
          </a:solidFill>
          <a:ln w="76200">
            <a:solidFill>
              <a:srgbClr val="8D2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7F4D14-5836-9F9D-AA3C-B0EC549279B8}"/>
              </a:ext>
            </a:extLst>
          </p:cNvPr>
          <p:cNvSpPr txBox="1"/>
          <p:nvPr/>
        </p:nvSpPr>
        <p:spPr>
          <a:xfrm>
            <a:off x="761044" y="1339418"/>
            <a:ext cx="321043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Arial"/>
                <a:ea typeface="Calibri"/>
                <a:cs typeface="Calibri"/>
              </a:rPr>
              <a:t>What are good ways for someone to lower their stress or anxiety?</a:t>
            </a:r>
            <a:endParaRPr lang="en-US">
              <a:cs typeface="Calibri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285F7E2-41A5-0492-D18B-D8A9B50DCB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667" y="6209630"/>
            <a:ext cx="1627483" cy="4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9" grpId="0"/>
      <p:bldP spid="25" grpId="0"/>
      <p:bldP spid="2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364972-3D02-AAE5-2540-36BE97FF64CE}"/>
              </a:ext>
            </a:extLst>
          </p:cNvPr>
          <p:cNvSpPr/>
          <p:nvPr/>
        </p:nvSpPr>
        <p:spPr>
          <a:xfrm>
            <a:off x="7428" y="-7428"/>
            <a:ext cx="4761803" cy="713156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43F94C-B2B1-48DF-ACDF-2BF204EB59F4}"/>
              </a:ext>
            </a:extLst>
          </p:cNvPr>
          <p:cNvSpPr txBox="1"/>
          <p:nvPr/>
        </p:nvSpPr>
        <p:spPr>
          <a:xfrm>
            <a:off x="5082067" y="3889878"/>
            <a:ext cx="2135406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Spend time looking after animals</a:t>
            </a:r>
          </a:p>
          <a:p>
            <a:pPr marL="285750" indent="-285750">
              <a:buFont typeface="Arial"/>
              <a:buChar char="•"/>
            </a:pPr>
            <a:endParaRPr lang="en-US" sz="20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latin typeface="Helvetica Neue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77628-69CF-4AF2-8E96-7A7A3BDB115B}"/>
              </a:ext>
            </a:extLst>
          </p:cNvPr>
          <p:cNvSpPr txBox="1"/>
          <p:nvPr/>
        </p:nvSpPr>
        <p:spPr>
          <a:xfrm>
            <a:off x="7436109" y="6022184"/>
            <a:ext cx="32522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​</a:t>
            </a:r>
            <a:r>
              <a:rPr lang="en-US">
                <a:latin typeface="Arial"/>
                <a:cs typeface="Arial"/>
              </a:rPr>
              <a:t>Practice breathing exercises to help reduce anxiety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B20FE506-A7CC-4BEA-93BA-D214A326B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15"/>
          <a:stretch/>
        </p:blipFill>
        <p:spPr>
          <a:xfrm>
            <a:off x="7206627" y="2399123"/>
            <a:ext cx="2456679" cy="1516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C5D667-AA77-4556-AF93-4B6639D434F3}"/>
              </a:ext>
            </a:extLst>
          </p:cNvPr>
          <p:cNvSpPr txBox="1"/>
          <p:nvPr/>
        </p:nvSpPr>
        <p:spPr>
          <a:xfrm>
            <a:off x="7206045" y="3917519"/>
            <a:ext cx="24566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Get a good night's sleep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1100F-8ECA-4A78-B0C4-5C8BAA0B6D4E}"/>
              </a:ext>
            </a:extLst>
          </p:cNvPr>
          <p:cNvSpPr txBox="1"/>
          <p:nvPr/>
        </p:nvSpPr>
        <p:spPr>
          <a:xfrm>
            <a:off x="9342710" y="182145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Get outside in nature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707F0-4576-42F6-A452-4BF8AE3D7CFF}"/>
              </a:ext>
            </a:extLst>
          </p:cNvPr>
          <p:cNvSpPr txBox="1"/>
          <p:nvPr/>
        </p:nvSpPr>
        <p:spPr>
          <a:xfrm>
            <a:off x="5028557" y="182085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Exercise 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D3BD9F7C-5C21-487A-A9B9-33CCBA979E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361" y="320324"/>
            <a:ext cx="2241718" cy="15052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F1E2B1-6316-4CAE-AE65-1717D0C8701A}"/>
              </a:ext>
            </a:extLst>
          </p:cNvPr>
          <p:cNvSpPr txBox="1"/>
          <p:nvPr/>
        </p:nvSpPr>
        <p:spPr>
          <a:xfrm>
            <a:off x="6919041" y="180961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Listen to music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FBF39A-5E3D-4B3C-85BE-1E9D0F095270}"/>
              </a:ext>
            </a:extLst>
          </p:cNvPr>
          <p:cNvSpPr txBox="1"/>
          <p:nvPr/>
        </p:nvSpPr>
        <p:spPr>
          <a:xfrm>
            <a:off x="5067528" y="6000690"/>
            <a:ext cx="22059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Get involved in cooking 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C45974ED-D91B-450B-BB4C-C19C2D227D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0"/>
          <a:stretch/>
        </p:blipFill>
        <p:spPr>
          <a:xfrm>
            <a:off x="5087819" y="2379513"/>
            <a:ext cx="1960564" cy="1510278"/>
          </a:xfrm>
          <a:prstGeom prst="rect">
            <a:avLst/>
          </a:prstGeom>
        </p:spPr>
      </p:pic>
      <p:pic>
        <p:nvPicPr>
          <p:cNvPr id="19" name="Picture 19" descr="A picture containing tree, person, outdoor, park&#10;&#10;Description automatically generated">
            <a:extLst>
              <a:ext uri="{FF2B5EF4-FFF2-40B4-BE49-F238E27FC236}">
                <a16:creationId xmlns:a16="http://schemas.microsoft.com/office/drawing/2014/main" id="{8CE6F8DB-5A35-462A-9A4A-32CECD97F6F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283" y="320355"/>
            <a:ext cx="2261490" cy="1509190"/>
          </a:xfrm>
          <a:prstGeom prst="rect">
            <a:avLst/>
          </a:prstGeom>
        </p:spPr>
      </p:pic>
      <p:pic>
        <p:nvPicPr>
          <p:cNvPr id="20" name="Picture 20" descr="A picture containing person, indoor, person, preparing&#10;&#10;Description automatically generated">
            <a:extLst>
              <a:ext uri="{FF2B5EF4-FFF2-40B4-BE49-F238E27FC236}">
                <a16:creationId xmlns:a16="http://schemas.microsoft.com/office/drawing/2014/main" id="{ED437240-FE81-4B77-BBDA-A7B0F82C001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04" y="4688534"/>
            <a:ext cx="2144767" cy="1310511"/>
          </a:xfrm>
          <a:prstGeom prst="rect">
            <a:avLst/>
          </a:prstGeom>
        </p:spPr>
      </p:pic>
      <p:pic>
        <p:nvPicPr>
          <p:cNvPr id="22" name="Picture 22" descr="A basketball player dribbling the ball&#10;&#10;Description automatically generated">
            <a:extLst>
              <a:ext uri="{FF2B5EF4-FFF2-40B4-BE49-F238E27FC236}">
                <a16:creationId xmlns:a16="http://schemas.microsoft.com/office/drawing/2014/main" id="{A722C65C-8AE4-4382-90F0-60A569D985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643" b="-1199"/>
          <a:stretch/>
        </p:blipFill>
        <p:spPr>
          <a:xfrm>
            <a:off x="4018436" y="318922"/>
            <a:ext cx="2832984" cy="1488285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10CEB1DE-942C-4B7A-8F19-92DC1AC4FD1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859" y="2401907"/>
            <a:ext cx="1766076" cy="15111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7667417-677F-45CA-AFCC-9E653209E8D8}"/>
              </a:ext>
            </a:extLst>
          </p:cNvPr>
          <p:cNvSpPr txBox="1"/>
          <p:nvPr/>
        </p:nvSpPr>
        <p:spPr>
          <a:xfrm>
            <a:off x="9803349" y="39156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Volunteer</a:t>
            </a:r>
            <a:r>
              <a:rPr lang="en-US">
                <a:latin typeface="Helvetica Neue"/>
              </a:rPr>
              <a:t> </a:t>
            </a:r>
            <a:endParaRPr lang="en-US"/>
          </a:p>
        </p:txBody>
      </p:sp>
      <p:pic>
        <p:nvPicPr>
          <p:cNvPr id="7" name="Picture 6" descr="A purple and orange sign&#10;&#10;Description automatically generated">
            <a:extLst>
              <a:ext uri="{FF2B5EF4-FFF2-40B4-BE49-F238E27FC236}">
                <a16:creationId xmlns:a16="http://schemas.microsoft.com/office/drawing/2014/main" id="{3170E03B-7813-6C9A-BCD7-9004EDA7D6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7310" y="6216829"/>
            <a:ext cx="844942" cy="548573"/>
          </a:xfrm>
          <a:prstGeom prst="rect">
            <a:avLst/>
          </a:prstGeom>
        </p:spPr>
      </p:pic>
      <p:pic>
        <p:nvPicPr>
          <p:cNvPr id="21" name="Picture 20" descr="A person holding a picture&#10;&#10;Description automatically generated">
            <a:extLst>
              <a:ext uri="{FF2B5EF4-FFF2-40B4-BE49-F238E27FC236}">
                <a16:creationId xmlns:a16="http://schemas.microsoft.com/office/drawing/2014/main" id="{CD7BFE03-94A5-58B5-C2FE-B62776B8C0E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767" t="24749" r="30076" b="15300"/>
          <a:stretch/>
        </p:blipFill>
        <p:spPr>
          <a:xfrm>
            <a:off x="7435714" y="4687562"/>
            <a:ext cx="1297975" cy="131455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6EAF1DC-714B-906E-026E-D4FCC39C07BA}"/>
              </a:ext>
            </a:extLst>
          </p:cNvPr>
          <p:cNvSpPr/>
          <p:nvPr/>
        </p:nvSpPr>
        <p:spPr>
          <a:xfrm rot="15720000" flipH="1">
            <a:off x="793895" y="473983"/>
            <a:ext cx="3142065" cy="3847585"/>
          </a:xfrm>
          <a:prstGeom prst="wedgeEllipseCallout">
            <a:avLst/>
          </a:prstGeom>
          <a:solidFill>
            <a:schemeClr val="bg1"/>
          </a:solidFill>
          <a:ln w="76200">
            <a:solidFill>
              <a:srgbClr val="8D2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27A020-3880-C663-BCC5-8F947ABD934D}"/>
              </a:ext>
            </a:extLst>
          </p:cNvPr>
          <p:cNvSpPr txBox="1"/>
          <p:nvPr/>
        </p:nvSpPr>
        <p:spPr>
          <a:xfrm>
            <a:off x="761044" y="1339418"/>
            <a:ext cx="321043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Arial"/>
                <a:ea typeface="Calibri"/>
                <a:cs typeface="Calibri"/>
              </a:rPr>
              <a:t>What are good ways for someone to lower their stress or anxiety?</a:t>
            </a:r>
            <a:endParaRPr lang="en-US">
              <a:cs typeface="Calibri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DCDBED57-13FD-0A9E-52DF-3AD28827AF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667" y="6209630"/>
            <a:ext cx="1627483" cy="4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  <p:bldP spid="9" grpId="0"/>
      <p:bldP spid="11" grpId="0"/>
      <p:bldP spid="15" grpId="0"/>
      <p:bldP spid="1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squares with text">
            <a:extLst>
              <a:ext uri="{FF2B5EF4-FFF2-40B4-BE49-F238E27FC236}">
                <a16:creationId xmlns:a16="http://schemas.microsoft.com/office/drawing/2014/main" id="{C92DEC05-0AFC-F77D-BF9F-2D33AB0EE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96" y="1760450"/>
            <a:ext cx="8948807" cy="3825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40888A-218C-9B61-FB2E-DFC18C16FB3B}"/>
              </a:ext>
            </a:extLst>
          </p:cNvPr>
          <p:cNvSpPr/>
          <p:nvPr/>
        </p:nvSpPr>
        <p:spPr>
          <a:xfrm>
            <a:off x="-12290" y="1308"/>
            <a:ext cx="12191999" cy="1118072"/>
          </a:xfrm>
          <a:prstGeom prst="rect">
            <a:avLst/>
          </a:prstGeom>
          <a:solidFill>
            <a:srgbClr val="EB8B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lnSpc>
                <a:spcPts val="2060"/>
              </a:lnSpc>
              <a:spcBef>
                <a:spcPts val="600"/>
              </a:spcBef>
            </a:pPr>
            <a:endParaRPr lang="en-GB">
              <a:latin typeface="Calibri" panose="020F0502020204030204" pitchFamily="34" charset="0"/>
            </a:endParaRPr>
          </a:p>
          <a:p>
            <a:pPr algn="ctr">
              <a:lnSpc>
                <a:spcPts val="2060"/>
              </a:lnSpc>
              <a:spcBef>
                <a:spcPts val="600"/>
              </a:spcBef>
            </a:pPr>
            <a:endParaRPr lang="en-GB">
              <a:latin typeface="Calibri" panose="020F0502020204030204" pitchFamily="34" charset="0"/>
            </a:endParaRPr>
          </a:p>
          <a:p>
            <a:pPr algn="ctr">
              <a:lnSpc>
                <a:spcPts val="2060"/>
              </a:lnSpc>
              <a:spcBef>
                <a:spcPts val="600"/>
              </a:spcBef>
            </a:pPr>
            <a:endParaRPr lang="en-GB">
              <a:latin typeface="Calibri" panose="020F0502020204030204" pitchFamily="34" charset="0"/>
            </a:endParaRPr>
          </a:p>
          <a:p>
            <a:pPr algn="ctr">
              <a:lnSpc>
                <a:spcPts val="2060"/>
              </a:lnSpc>
              <a:spcBef>
                <a:spcPts val="600"/>
              </a:spcBef>
            </a:pPr>
            <a:endParaRPr lang="en-GB" sz="3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553AD-D4A5-24AD-4352-2E776EFC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977" y="-71181"/>
            <a:ext cx="12193228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/>
                <a:cs typeface="Calibri Light"/>
              </a:rPr>
              <a:t>Key To Happier Living</a:t>
            </a:r>
            <a:endParaRPr lang="en-US" sz="32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7876BD-CB10-61C9-0DDB-007802E95027}"/>
              </a:ext>
            </a:extLst>
          </p:cNvPr>
          <p:cNvSpPr txBox="1">
            <a:spLocks/>
          </p:cNvSpPr>
          <p:nvPr/>
        </p:nvSpPr>
        <p:spPr>
          <a:xfrm>
            <a:off x="1666258" y="1340542"/>
            <a:ext cx="86597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9B285E"/>
                </a:solidFill>
                <a:latin typeface="Arial"/>
                <a:cs typeface="Calibri Light"/>
              </a:rPr>
              <a:t>G                R               E               A                T</a:t>
            </a:r>
            <a:endParaRPr lang="en-US" sz="2800">
              <a:solidFill>
                <a:srgbClr val="9B285E"/>
              </a:solidFill>
              <a:cs typeface="Calibri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AB8DA4-B90B-676A-48B1-6B056865242E}"/>
              </a:ext>
            </a:extLst>
          </p:cNvPr>
          <p:cNvSpPr txBox="1">
            <a:spLocks/>
          </p:cNvSpPr>
          <p:nvPr/>
        </p:nvSpPr>
        <p:spPr>
          <a:xfrm>
            <a:off x="1620944" y="3252679"/>
            <a:ext cx="11382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9B285E"/>
                </a:solidFill>
                <a:latin typeface="Arial"/>
                <a:cs typeface="Calibri Light"/>
              </a:rPr>
              <a:t>D                R               E                A               M</a:t>
            </a:r>
            <a:endParaRPr lang="en-US">
              <a:solidFill>
                <a:srgbClr val="9B285E"/>
              </a:solidFill>
              <a:cs typeface="Calibri Light" panose="020F0302020204030204"/>
            </a:endParaRPr>
          </a:p>
        </p:txBody>
      </p:sp>
      <p:pic>
        <p:nvPicPr>
          <p:cNvPr id="11" name="Picture 10" descr="A purple and orange sign&#10;&#10;Description automatically generated">
            <a:extLst>
              <a:ext uri="{FF2B5EF4-FFF2-40B4-BE49-F238E27FC236}">
                <a16:creationId xmlns:a16="http://schemas.microsoft.com/office/drawing/2014/main" id="{48E86891-65AF-24C2-748D-8414D6CE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310" y="6216829"/>
            <a:ext cx="844942" cy="54857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B7EBE0A-E082-2DC8-2A56-906AD5C6F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86" y="6261888"/>
            <a:ext cx="1656444" cy="505397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DFDB99-F7EE-D2B5-A838-933305701D16}"/>
              </a:ext>
            </a:extLst>
          </p:cNvPr>
          <p:cNvSpPr txBox="1"/>
          <p:nvPr/>
        </p:nvSpPr>
        <p:spPr>
          <a:xfrm>
            <a:off x="7944465" y="6500352"/>
            <a:ext cx="525657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SOURCE: actionforhappiness.org/</a:t>
            </a:r>
          </a:p>
        </p:txBody>
      </p:sp>
    </p:spTree>
    <p:extLst>
      <p:ext uri="{BB962C8B-B14F-4D97-AF65-F5344CB8AC3E}">
        <p14:creationId xmlns:p14="http://schemas.microsoft.com/office/powerpoint/2010/main" val="120516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C5BEE21-F2FA-5BAD-133D-F33EFB3805FE}"/>
              </a:ext>
            </a:extLst>
          </p:cNvPr>
          <p:cNvSpPr txBox="1">
            <a:spLocks/>
          </p:cNvSpPr>
          <p:nvPr/>
        </p:nvSpPr>
        <p:spPr>
          <a:xfrm>
            <a:off x="507631" y="-137282"/>
            <a:ext cx="11013337" cy="8207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3200" b="1" spc="-2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Where to go for help and support</a:t>
            </a:r>
            <a:endParaRPr lang="en-US" sz="3200" b="1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A5386-3408-4CE3-9CDC-00E9A4279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5904" y="-4785938"/>
            <a:ext cx="513705" cy="11457504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Teenage girl sitting and looking into the distance. ">
            <a:extLst>
              <a:ext uri="{FF2B5EF4-FFF2-40B4-BE49-F238E27FC236}">
                <a16:creationId xmlns:a16="http://schemas.microsoft.com/office/drawing/2014/main" id="{F8DD6225-E3ED-F042-A7E2-2F35DFCCF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781" y="1126289"/>
            <a:ext cx="5495730" cy="571578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81CA13F-AFE5-8E34-8755-EFC7565B8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86" y="6261888"/>
            <a:ext cx="1656444" cy="505397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purple and orange sign&#10;&#10;Description automatically generated">
            <a:extLst>
              <a:ext uri="{FF2B5EF4-FFF2-40B4-BE49-F238E27FC236}">
                <a16:creationId xmlns:a16="http://schemas.microsoft.com/office/drawing/2014/main" id="{C48992F2-D689-81A4-1BD9-8800BC404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7310" y="6216829"/>
            <a:ext cx="844942" cy="5485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11B7BF-0854-7601-DF21-1E0F53E147DC}"/>
              </a:ext>
            </a:extLst>
          </p:cNvPr>
          <p:cNvSpPr txBox="1"/>
          <p:nvPr/>
        </p:nvSpPr>
        <p:spPr>
          <a:xfrm>
            <a:off x="872931" y="4029787"/>
            <a:ext cx="55009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</a:rPr>
              <a:t>​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6C782-3B2F-3E8D-1423-B53495136BB8}"/>
              </a:ext>
            </a:extLst>
          </p:cNvPr>
          <p:cNvSpPr txBox="1"/>
          <p:nvPr/>
        </p:nvSpPr>
        <p:spPr>
          <a:xfrm>
            <a:off x="872930" y="1199503"/>
            <a:ext cx="5070668" cy="4451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/>
              </a:rPr>
              <a:t>Childline 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200" dirty="0">
                <a:latin typeface="Arial"/>
              </a:rPr>
              <a:t>The UK’s free, confidential helpline for children and young people. Trained volunteers are on hand to provide advice and support, by phone and online, 24 hours a day. 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200" dirty="0">
                <a:latin typeface="Arial"/>
              </a:rPr>
              <a:t>0800 11 11</a:t>
            </a:r>
            <a:endParaRPr lang="en-US" dirty="0">
              <a:latin typeface="Aptos" panose="020B0004020202020204"/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endParaRPr lang="en-US" sz="1700" b="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en-US" b="1" err="1">
                <a:latin typeface="Arial"/>
              </a:rPr>
              <a:t>Kooth</a:t>
            </a:r>
            <a:r>
              <a:rPr lang="en-US" dirty="0">
                <a:latin typeface="Arial"/>
              </a:rPr>
              <a:t>​</a:t>
            </a:r>
            <a:endParaRPr lang="en-US" dirty="0"/>
          </a:p>
          <a:p>
            <a:r>
              <a:rPr lang="en-US" sz="1200" dirty="0">
                <a:latin typeface="Arial"/>
              </a:rPr>
              <a:t>An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dirty="0">
                <a:latin typeface="Arial"/>
              </a:rPr>
              <a:t>online mental wellbeing community. Access free, safe and anonymous​</a:t>
            </a:r>
            <a:endParaRPr lang="en-US" sz="1200" dirty="0">
              <a:latin typeface="Arial"/>
              <a:cs typeface="Arial"/>
            </a:endParaRPr>
          </a:p>
          <a:p>
            <a:r>
              <a:rPr lang="en-US" sz="1200" b="1" dirty="0">
                <a:latin typeface="Arial"/>
              </a:rPr>
              <a:t>Kooth.com</a:t>
            </a:r>
            <a:endParaRPr lang="en-US" sz="1200" b="1" dirty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>
                <a:latin typeface="Arial"/>
                <a:cs typeface="Arial"/>
              </a:rPr>
              <a:t>Tellmi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/>
          </a:p>
          <a:p>
            <a:r>
              <a:rPr lang="en-US" sz="1200" dirty="0">
                <a:latin typeface="Arial"/>
                <a:cs typeface="Arial"/>
              </a:rPr>
              <a:t>A website that allows you to share your problems anonymously and receive free and immediate support and advice  </a:t>
            </a:r>
          </a:p>
          <a:p>
            <a:r>
              <a:rPr lang="en-US" sz="1200" b="1" err="1">
                <a:latin typeface="Arial"/>
                <a:cs typeface="Arial"/>
              </a:rPr>
              <a:t>tellmi.help</a:t>
            </a:r>
            <a:r>
              <a:rPr lang="en-US" sz="1200" dirty="0">
                <a:latin typeface="Arial"/>
                <a:cs typeface="Arial"/>
              </a:rPr>
              <a:t> </a:t>
            </a:r>
          </a:p>
          <a:p>
            <a:endParaRPr lang="en-US" sz="140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Young Minds</a:t>
            </a:r>
            <a:r>
              <a:rPr lang="en-US" dirty="0">
                <a:latin typeface="Arial"/>
                <a:cs typeface="Arial"/>
              </a:rPr>
              <a:t>  </a:t>
            </a:r>
          </a:p>
          <a:p>
            <a:r>
              <a:rPr lang="en-US" sz="1200" dirty="0">
                <a:latin typeface="Arial"/>
                <a:cs typeface="Arial"/>
              </a:rPr>
              <a:t>UK children and young people's mental charity  </a:t>
            </a:r>
          </a:p>
          <a:p>
            <a:r>
              <a:rPr lang="en-US" sz="1200" b="1" dirty="0">
                <a:latin typeface="Arial"/>
                <a:cs typeface="Arial"/>
              </a:rPr>
              <a:t>healthyoungminds.org.uk</a:t>
            </a:r>
            <a:r>
              <a:rPr lang="en-US" sz="1200" dirty="0">
                <a:latin typeface="Arial"/>
                <a:cs typeface="Arial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0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311</Words>
  <Application>Microsoft Macintosh PowerPoint</Application>
  <PresentationFormat>Widescreen</PresentationFormat>
  <Paragraphs>54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Aller</vt:lpstr>
      <vt:lpstr>Aptos</vt:lpstr>
      <vt:lpstr>Aptos Display</vt:lpstr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Key To Happier Living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Alison Rees</cp:lastModifiedBy>
  <cp:revision>97</cp:revision>
  <dcterms:created xsi:type="dcterms:W3CDTF">2013-07-15T20:26:40Z</dcterms:created>
  <dcterms:modified xsi:type="dcterms:W3CDTF">2026-03-25T11:16:02Z</dcterms:modified>
</cp:coreProperties>
</file>